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A6E1"/>
    <a:srgbClr val="425D73"/>
    <a:srgbClr val="C2D130"/>
    <a:srgbClr val="59AF42"/>
    <a:srgbClr val="4FBAEC"/>
    <a:srgbClr val="35AEA7"/>
    <a:srgbClr val="C4CF33"/>
    <a:srgbClr val="C3CF21"/>
    <a:srgbClr val="66FF33"/>
    <a:srgbClr val="78DB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78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72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MacKinnon" userId="fcd107197643503f" providerId="LiveId" clId="{F0B71F23-0184-4C37-99B0-32899A2E2095}"/>
    <pc:docChg chg="custSel modSld">
      <pc:chgData name="John MacKinnon" userId="fcd107197643503f" providerId="LiveId" clId="{F0B71F23-0184-4C37-99B0-32899A2E2095}" dt="2018-03-20T00:08:57.269" v="637" actId="6549"/>
      <pc:docMkLst>
        <pc:docMk/>
      </pc:docMkLst>
      <pc:sldChg chg="addSp modSp">
        <pc:chgData name="John MacKinnon" userId="fcd107197643503f" providerId="LiveId" clId="{F0B71F23-0184-4C37-99B0-32899A2E2095}" dt="2018-03-20T00:08:57.269" v="637" actId="6549"/>
        <pc:sldMkLst>
          <pc:docMk/>
          <pc:sldMk cId="2526244887" sldId="256"/>
        </pc:sldMkLst>
        <pc:spChg chg="mod">
          <ac:chgData name="John MacKinnon" userId="fcd107197643503f" providerId="LiveId" clId="{F0B71F23-0184-4C37-99B0-32899A2E2095}" dt="2018-03-15T20:48:46.140" v="435" actId="1035"/>
          <ac:spMkLst>
            <pc:docMk/>
            <pc:sldMk cId="2526244887" sldId="256"/>
            <ac:spMk id="19" creationId="{204E8BA9-C161-4F27-9D0E-1EB21E79D49A}"/>
          </ac:spMkLst>
        </pc:spChg>
        <pc:spChg chg="mod">
          <ac:chgData name="John MacKinnon" userId="fcd107197643503f" providerId="LiveId" clId="{F0B71F23-0184-4C37-99B0-32899A2E2095}" dt="2018-03-20T00:08:57.269" v="637" actId="6549"/>
          <ac:spMkLst>
            <pc:docMk/>
            <pc:sldMk cId="2526244887" sldId="256"/>
            <ac:spMk id="21" creationId="{D308A068-7F73-46F9-9679-464D8275A631}"/>
          </ac:spMkLst>
        </pc:spChg>
        <pc:spChg chg="mod">
          <ac:chgData name="John MacKinnon" userId="fcd107197643503f" providerId="LiveId" clId="{F0B71F23-0184-4C37-99B0-32899A2E2095}" dt="2018-03-15T20:48:46.140" v="435" actId="1035"/>
          <ac:spMkLst>
            <pc:docMk/>
            <pc:sldMk cId="2526244887" sldId="256"/>
            <ac:spMk id="24" creationId="{1580E7AB-A710-4E33-BCBC-7CC7133ED233}"/>
          </ac:spMkLst>
        </pc:spChg>
        <pc:spChg chg="add mod">
          <ac:chgData name="John MacKinnon" userId="fcd107197643503f" providerId="LiveId" clId="{F0B71F23-0184-4C37-99B0-32899A2E2095}" dt="2018-03-15T20:52:25.647" v="584" actId="14100"/>
          <ac:spMkLst>
            <pc:docMk/>
            <pc:sldMk cId="2526244887" sldId="256"/>
            <ac:spMk id="33" creationId="{EE53D733-A22C-443C-B7BF-063C4D76A352}"/>
          </ac:spMkLst>
        </pc:spChg>
        <pc:spChg chg="add mod">
          <ac:chgData name="John MacKinnon" userId="fcd107197643503f" providerId="LiveId" clId="{F0B71F23-0184-4C37-99B0-32899A2E2095}" dt="2018-03-15T20:48:23.254" v="434" actId="20577"/>
          <ac:spMkLst>
            <pc:docMk/>
            <pc:sldMk cId="2526244887" sldId="256"/>
            <ac:spMk id="34" creationId="{DB7493CA-7612-4610-9E42-BA4CBA267C2C}"/>
          </ac:spMkLst>
        </pc:spChg>
        <pc:picChg chg="mod">
          <ac:chgData name="John MacKinnon" userId="fcd107197643503f" providerId="LiveId" clId="{F0B71F23-0184-4C37-99B0-32899A2E2095}" dt="2018-03-15T20:48:46.140" v="435" actId="1035"/>
          <ac:picMkLst>
            <pc:docMk/>
            <pc:sldMk cId="2526244887" sldId="256"/>
            <ac:picMk id="16" creationId="{BD8144F3-FC07-425D-9D1E-0F459FBE18BB}"/>
          </ac:picMkLst>
        </pc:picChg>
        <pc:picChg chg="mod">
          <ac:chgData name="John MacKinnon" userId="fcd107197643503f" providerId="LiveId" clId="{F0B71F23-0184-4C37-99B0-32899A2E2095}" dt="2018-03-15T20:48:46.140" v="435" actId="1035"/>
          <ac:picMkLst>
            <pc:docMk/>
            <pc:sldMk cId="2526244887" sldId="256"/>
            <ac:picMk id="23" creationId="{BAC86ACD-E257-4567-9FB3-6DFB2F42CC9E}"/>
          </ac:picMkLst>
        </pc:picChg>
        <pc:picChg chg="add mod">
          <ac:chgData name="John MacKinnon" userId="fcd107197643503f" providerId="LiveId" clId="{F0B71F23-0184-4C37-99B0-32899A2E2095}" dt="2018-03-15T20:48:46.140" v="435" actId="1035"/>
          <ac:picMkLst>
            <pc:docMk/>
            <pc:sldMk cId="2526244887" sldId="256"/>
            <ac:picMk id="32" creationId="{B2C5A3CB-C426-44A3-A284-7FA03726633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0E195-5F65-462B-9C63-DF915F9924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54E0AF-255F-4243-8E2D-ABCF2EF625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EF5EAC-5E75-4AEB-82DD-AFFE3DC13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E19FA-7B85-4564-BF7E-52D565CE2B98}" type="datetimeFigureOut">
              <a:rPr lang="en-CA" smtClean="0"/>
              <a:t>2018-03-19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B782EF-73ED-4B16-B7F6-CAB346888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844EA5-3998-4E33-87FC-CB9C6838B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71ED6-3D80-44D1-8ECC-8294313961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069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FA1A0-CDC3-4A72-A5C3-72BE5F979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0E5469-D98B-4CC8-B56A-A1B5F8F7E2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9417B0-3232-4849-9477-6E37165AA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E19FA-7B85-4564-BF7E-52D565CE2B98}" type="datetimeFigureOut">
              <a:rPr lang="en-CA" smtClean="0"/>
              <a:t>2018-03-19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7C7CA-A9ED-467E-AEC2-4271F124F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A3A5EC-0409-4637-8681-7A73A95E1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71ED6-3D80-44D1-8ECC-8294313961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9294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D4C336-6B23-4777-93A1-DE010B4678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86313D-7199-4448-8345-71DF449A71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822DE2-0B81-4A05-ADEE-F2944D282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E19FA-7B85-4564-BF7E-52D565CE2B98}" type="datetimeFigureOut">
              <a:rPr lang="en-CA" smtClean="0"/>
              <a:t>2018-03-19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05D2B6-DBDC-4525-B3B2-F950BC02D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1DAC8D-F811-4A8E-91A3-DC6B0A592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71ED6-3D80-44D1-8ECC-8294313961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25067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30119-0DC2-46CA-BFE2-DA4AFFFBC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BAA404-75EA-4287-9DF5-388EF94D6B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27125-5937-4401-B641-1DD15F7EC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E19FA-7B85-4564-BF7E-52D565CE2B98}" type="datetimeFigureOut">
              <a:rPr lang="en-CA" smtClean="0"/>
              <a:t>2018-03-19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36B786-B289-44D5-A4AA-5809A5EB4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143A3-22B1-4799-94D1-CB8D5850F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71ED6-3D80-44D1-8ECC-8294313961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76038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5DA29-96DA-454E-83BA-7E3537228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312AA8-0D18-4009-BF6E-2EA5445E1B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0E6BF6-1659-473B-80F2-175B0A22C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E19FA-7B85-4564-BF7E-52D565CE2B98}" type="datetimeFigureOut">
              <a:rPr lang="en-CA" smtClean="0"/>
              <a:t>2018-03-19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52CCF2-4558-4DA9-AF67-B594D87A6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F74F71-C57F-46D8-BC10-E0B3DB24F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71ED6-3D80-44D1-8ECC-8294313961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000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8097E-08C4-4BD3-A874-53C3779A7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2D7F99-1B2C-496E-A055-93D875683B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8CB3E5-1036-450A-8FAC-66616660ED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F3A8C6-424F-402A-B017-9008AC287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E19FA-7B85-4564-BF7E-52D565CE2B98}" type="datetimeFigureOut">
              <a:rPr lang="en-CA" smtClean="0"/>
              <a:t>2018-03-19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739684-E96E-4B08-A879-AFE83F851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A3A1D8-ADCD-4493-85D0-27A355F10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71ED6-3D80-44D1-8ECC-8294313961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3706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7DB30-612A-4832-9657-C2CCF3B50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33C64F-1F75-4890-A881-971F5C71CF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27E360-DE6A-4E72-8D08-1CA4F9A6FB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A4E326-B21D-4B4B-8E53-40CF1F8233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B46DAD-B53D-4D17-B956-A2F92FE739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4B3AF2-0B4B-4A2C-8E2F-845F3BC8E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E19FA-7B85-4564-BF7E-52D565CE2B98}" type="datetimeFigureOut">
              <a:rPr lang="en-CA" smtClean="0"/>
              <a:t>2018-03-19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2928DE-4AD7-4EA6-9E28-452A9F6A9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0320D5-5344-41F0-B347-FAB55F7AB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71ED6-3D80-44D1-8ECC-8294313961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98624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568BF-8FCA-4F90-9B24-8CC9E97D1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C2A8D5-38C0-416F-A99E-4B935F037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E19FA-7B85-4564-BF7E-52D565CE2B98}" type="datetimeFigureOut">
              <a:rPr lang="en-CA" smtClean="0"/>
              <a:t>2018-03-19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4D3E8D-7C04-4C9D-B71A-3739AF6D2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294EDE-2EC2-443F-9C54-0F1AF7AB5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71ED6-3D80-44D1-8ECC-8294313961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9960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AAC92B-E379-4767-BBB8-055034B60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E19FA-7B85-4564-BF7E-52D565CE2B98}" type="datetimeFigureOut">
              <a:rPr lang="en-CA" smtClean="0"/>
              <a:t>2018-03-19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0B82E0-CA2C-4CFF-BF01-C235615A3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710F78-305D-4088-AF59-FA5797BFC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71ED6-3D80-44D1-8ECC-8294313961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884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775A5-8546-4C3E-8D6C-316A28DFC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40891A-CC1B-436A-9B01-D7B077988D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B8FABC-DF4F-44F2-B1C4-0CB99E5D44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DB25CF-E5F0-4993-B03A-AA9454300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E19FA-7B85-4564-BF7E-52D565CE2B98}" type="datetimeFigureOut">
              <a:rPr lang="en-CA" smtClean="0"/>
              <a:t>2018-03-19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63305F-CF85-429B-B188-3BB49193B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DF1F9F-1729-41A1-A193-7506D5AB9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71ED6-3D80-44D1-8ECC-8294313961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37566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AF321-D115-4C45-82A2-B9D73495F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72A7A5-89EC-4524-B636-3869D38EBA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6764AA-2F30-4B72-9A61-61A10B75A1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6EC57A-D1D1-4222-A643-23864892A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E19FA-7B85-4564-BF7E-52D565CE2B98}" type="datetimeFigureOut">
              <a:rPr lang="en-CA" smtClean="0"/>
              <a:t>2018-03-19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6DADA8-9C48-4029-8F67-E67D7ADD8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CC3766-E63E-4246-BE87-BBC615B15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71ED6-3D80-44D1-8ECC-8294313961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495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B0022E-2687-4D46-BD91-596D6B275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E3C45E-D8EB-4D2F-925F-D581608DE0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05EB67-B186-454C-8780-DBBB63BA8F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E19FA-7B85-4564-BF7E-52D565CE2B98}" type="datetimeFigureOut">
              <a:rPr lang="en-CA" smtClean="0"/>
              <a:t>2018-03-19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EA369-A896-45D1-850C-8983085D1C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2C0713-AE83-4B0F-8450-4CA2F07403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71ED6-3D80-44D1-8ECC-8294313961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52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EC8C114-C41D-4C98-9825-9A8CCC232571}"/>
              </a:ext>
            </a:extLst>
          </p:cNvPr>
          <p:cNvSpPr txBox="1"/>
          <p:nvPr/>
        </p:nvSpPr>
        <p:spPr>
          <a:xfrm>
            <a:off x="531341" y="451022"/>
            <a:ext cx="1460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u="sng" dirty="0"/>
              <a:t>Colour Palate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9022905-A835-4777-9179-E649D80EB519}"/>
              </a:ext>
            </a:extLst>
          </p:cNvPr>
          <p:cNvSpPr/>
          <p:nvPr/>
        </p:nvSpPr>
        <p:spPr>
          <a:xfrm>
            <a:off x="1729946" y="1217141"/>
            <a:ext cx="759940" cy="1674340"/>
          </a:xfrm>
          <a:prstGeom prst="rect">
            <a:avLst/>
          </a:prstGeom>
          <a:solidFill>
            <a:srgbClr val="0D7A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BFDCCB4-526A-47C5-B67A-029112C51561}"/>
              </a:ext>
            </a:extLst>
          </p:cNvPr>
          <p:cNvSpPr/>
          <p:nvPr/>
        </p:nvSpPr>
        <p:spPr>
          <a:xfrm>
            <a:off x="2489886" y="1217141"/>
            <a:ext cx="759940" cy="1674340"/>
          </a:xfrm>
          <a:prstGeom prst="rect">
            <a:avLst/>
          </a:prstGeom>
          <a:solidFill>
            <a:srgbClr val="C3C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D09D389-AB78-4B2E-981F-EAF411B7FAC3}"/>
              </a:ext>
            </a:extLst>
          </p:cNvPr>
          <p:cNvSpPr txBox="1"/>
          <p:nvPr/>
        </p:nvSpPr>
        <p:spPr>
          <a:xfrm>
            <a:off x="3526963" y="1773881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Or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80B8F3A-967C-4294-9E9F-FEFDC369343F}"/>
              </a:ext>
            </a:extLst>
          </p:cNvPr>
          <p:cNvSpPr txBox="1"/>
          <p:nvPr/>
        </p:nvSpPr>
        <p:spPr>
          <a:xfrm>
            <a:off x="603422" y="3288268"/>
            <a:ext cx="2089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u="sng" dirty="0"/>
              <a:t>Example Logos I like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D8144F3-FC07-425D-9D1E-0F459FBE18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129" y="3856452"/>
            <a:ext cx="3103734" cy="1396319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C76AD410-574C-4997-9614-7785EC6C93D6}"/>
              </a:ext>
            </a:extLst>
          </p:cNvPr>
          <p:cNvSpPr/>
          <p:nvPr/>
        </p:nvSpPr>
        <p:spPr>
          <a:xfrm>
            <a:off x="4310444" y="1217141"/>
            <a:ext cx="759940" cy="1674340"/>
          </a:xfrm>
          <a:prstGeom prst="rect">
            <a:avLst/>
          </a:prstGeom>
          <a:solidFill>
            <a:srgbClr val="425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A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B39301E-5935-4788-ABFB-C2251E96A15B}"/>
              </a:ext>
            </a:extLst>
          </p:cNvPr>
          <p:cNvSpPr/>
          <p:nvPr/>
        </p:nvSpPr>
        <p:spPr>
          <a:xfrm>
            <a:off x="5070384" y="1217141"/>
            <a:ext cx="759940" cy="1674340"/>
          </a:xfrm>
          <a:prstGeom prst="rect">
            <a:avLst/>
          </a:prstGeom>
          <a:solidFill>
            <a:srgbClr val="03A6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04E8BA9-C161-4F27-9D0E-1EB21E79D49A}"/>
              </a:ext>
            </a:extLst>
          </p:cNvPr>
          <p:cNvSpPr txBox="1"/>
          <p:nvPr/>
        </p:nvSpPr>
        <p:spPr>
          <a:xfrm>
            <a:off x="1261765" y="5116834"/>
            <a:ext cx="3359854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Font typeface="Arial" panose="020B0604020202020204" pitchFamily="34" charset="0"/>
              <a:buChar char="•"/>
            </a:pPr>
            <a:r>
              <a:rPr lang="en-CA" sz="1100" dirty="0"/>
              <a:t>Like the text font, colour scheme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CA" sz="1100" dirty="0"/>
              <a:t>Like that it incorporates a </a:t>
            </a:r>
            <a:r>
              <a:rPr lang="en-CA" sz="1100" u="sng" dirty="0"/>
              <a:t>playful character/image</a:t>
            </a:r>
            <a:r>
              <a:rPr lang="en-CA" sz="1100" dirty="0"/>
              <a:t> which could also be used on t-shirts, something like this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CA" sz="1100" dirty="0"/>
              <a:t>Like that it relatively simple (not too detailed with fine lines, complex features, etc.)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CA" sz="1100" dirty="0"/>
              <a:t>Logo and name will be used on outside sign (above store, road entrance sign) so simplicity will help in easy recognition from a distance too)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D2574C92-1A94-4681-8088-3868231F16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6066" y="1343002"/>
            <a:ext cx="2005159" cy="1107996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D308A068-7F73-46F9-9679-464D8275A631}"/>
              </a:ext>
            </a:extLst>
          </p:cNvPr>
          <p:cNvSpPr txBox="1"/>
          <p:nvPr/>
        </p:nvSpPr>
        <p:spPr>
          <a:xfrm>
            <a:off x="9431660" y="2506207"/>
            <a:ext cx="25269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100" dirty="0"/>
              <a:t>These logos are </a:t>
            </a:r>
            <a:r>
              <a:rPr lang="en-CA" sz="1100" u="sng" dirty="0"/>
              <a:t>too</a:t>
            </a:r>
            <a:r>
              <a:rPr lang="en-CA" sz="1100" dirty="0"/>
              <a:t> complex and detailed in comparison.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100" dirty="0"/>
              <a:t>Character is too complex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100" dirty="0"/>
              <a:t>Text in </a:t>
            </a:r>
            <a:r>
              <a:rPr lang="en-CA" sz="1100"/>
              <a:t>“Robots” </a:t>
            </a:r>
            <a:r>
              <a:rPr lang="en-CA" sz="1100" dirty="0"/>
              <a:t>is also </a:t>
            </a:r>
            <a:r>
              <a:rPr lang="en-CA" sz="1100"/>
              <a:t>too complex </a:t>
            </a:r>
            <a:endParaRPr lang="en-CA" sz="11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6A03D00-6645-4E5D-B1E8-6F7E1652A79A}"/>
              </a:ext>
            </a:extLst>
          </p:cNvPr>
          <p:cNvSpPr txBox="1"/>
          <p:nvPr/>
        </p:nvSpPr>
        <p:spPr>
          <a:xfrm>
            <a:off x="9118832" y="355213"/>
            <a:ext cx="2652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u="sng" dirty="0"/>
              <a:t>Example Logos I don’t like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BAC86ACD-E257-4567-9FB3-6DFB2F42CC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74242" y="3856452"/>
            <a:ext cx="1856603" cy="1237735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1580E7AB-A710-4E33-BCBC-7CC7133ED233}"/>
              </a:ext>
            </a:extLst>
          </p:cNvPr>
          <p:cNvSpPr txBox="1"/>
          <p:nvPr/>
        </p:nvSpPr>
        <p:spPr>
          <a:xfrm>
            <a:off x="4731336" y="5116834"/>
            <a:ext cx="3103733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Font typeface="Arial" panose="020B0604020202020204" pitchFamily="34" charset="0"/>
              <a:buChar char="•"/>
            </a:pPr>
            <a:r>
              <a:rPr lang="en-CA" sz="1100" dirty="0"/>
              <a:t>Again, like the simple character and simple aspect to the logo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CA" sz="1100" dirty="0"/>
              <a:t>Like that the character is not too integrated into the text as it is easier to separate out and use alone (vs always having to use both).  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CA" sz="1100" dirty="0"/>
              <a:t>Like the character too is a solid colour vs thin lines which may be harder to see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8B7855CA-A15D-4244-8407-262239C61C7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1915" y="899961"/>
            <a:ext cx="2385605" cy="886082"/>
          </a:xfrm>
          <a:prstGeom prst="rect">
            <a:avLst/>
          </a:prstGeom>
        </p:spPr>
      </p:pic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4BFADE1B-02FD-4F95-8AAD-976092DA5C54}"/>
              </a:ext>
            </a:extLst>
          </p:cNvPr>
          <p:cNvCxnSpPr/>
          <p:nvPr/>
        </p:nvCxnSpPr>
        <p:spPr>
          <a:xfrm>
            <a:off x="8066567" y="496185"/>
            <a:ext cx="0" cy="27573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28">
            <a:extLst>
              <a:ext uri="{FF2B5EF4-FFF2-40B4-BE49-F238E27FC236}">
                <a16:creationId xmlns:a16="http://schemas.microsoft.com/office/drawing/2014/main" id="{59653EF6-506D-4304-8BB4-DE6F507A7F4C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22074" r="19206"/>
          <a:stretch/>
        </p:blipFill>
        <p:spPr>
          <a:xfrm>
            <a:off x="8404657" y="1874873"/>
            <a:ext cx="1023319" cy="1089194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97FC1C7-0CA0-412D-880C-FC079FD117C2}"/>
              </a:ext>
            </a:extLst>
          </p:cNvPr>
          <p:cNvCxnSpPr/>
          <p:nvPr/>
        </p:nvCxnSpPr>
        <p:spPr>
          <a:xfrm>
            <a:off x="8144540" y="3366977"/>
            <a:ext cx="3955311" cy="620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Picture 31">
            <a:extLst>
              <a:ext uri="{FF2B5EF4-FFF2-40B4-BE49-F238E27FC236}">
                <a16:creationId xmlns:a16="http://schemas.microsoft.com/office/drawing/2014/main" id="{B2C5A3CB-C426-44A3-A284-7FA03726633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66567" y="3919654"/>
            <a:ext cx="2420676" cy="1815507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E53D733-A22C-443C-B7BF-063C4D76A352}"/>
              </a:ext>
            </a:extLst>
          </p:cNvPr>
          <p:cNvSpPr txBox="1"/>
          <p:nvPr/>
        </p:nvSpPr>
        <p:spPr>
          <a:xfrm>
            <a:off x="8183315" y="5594266"/>
            <a:ext cx="35266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Font typeface="Arial" panose="020B0604020202020204" pitchFamily="34" charset="0"/>
              <a:buChar char="•"/>
            </a:pPr>
            <a:r>
              <a:rPr lang="en-CA" sz="1100" dirty="0"/>
              <a:t>Like simplicity of text and also character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CA" sz="1100" dirty="0"/>
              <a:t>Also like that the character could be altered w expressions, especially since audience is kids - almost like an emoji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CA" sz="1100" dirty="0"/>
              <a:t>Character incorporates both colours but not overwhelming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CA" sz="1100" dirty="0"/>
              <a:t>Tend to like too the character on the left vs on top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endParaRPr lang="en-CA" sz="11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B7493CA-7612-4610-9E42-BA4CBA267C2C}"/>
              </a:ext>
            </a:extLst>
          </p:cNvPr>
          <p:cNvSpPr txBox="1"/>
          <p:nvPr/>
        </p:nvSpPr>
        <p:spPr>
          <a:xfrm>
            <a:off x="4174197" y="2924821"/>
            <a:ext cx="310373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Font typeface="Arial" panose="020B0604020202020204" pitchFamily="34" charset="0"/>
              <a:buChar char="•"/>
            </a:pPr>
            <a:r>
              <a:rPr lang="en-CA" sz="1100" dirty="0"/>
              <a:t>Preferred colour scheme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CA" sz="1100" dirty="0"/>
              <a:t>Like “Envision” in Grey as it stands out more. 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endParaRPr lang="en-CA" sz="1100" dirty="0"/>
          </a:p>
        </p:txBody>
      </p:sp>
    </p:spTree>
    <p:extLst>
      <p:ext uri="{BB962C8B-B14F-4D97-AF65-F5344CB8AC3E}">
        <p14:creationId xmlns:p14="http://schemas.microsoft.com/office/powerpoint/2010/main" val="2526244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229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MacKinnon</dc:creator>
  <cp:lastModifiedBy>John MacKinnon</cp:lastModifiedBy>
  <cp:revision>6</cp:revision>
  <dcterms:created xsi:type="dcterms:W3CDTF">2018-03-15T19:45:16Z</dcterms:created>
  <dcterms:modified xsi:type="dcterms:W3CDTF">2018-03-20T00:09:07Z</dcterms:modified>
</cp:coreProperties>
</file>