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9" d="100"/>
          <a:sy n="39" d="100"/>
        </p:scale>
        <p:origin x="1708" y="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CDF1B-16A1-486E-9A0C-6ECB04871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292E4-6F11-45CD-A6BE-20BCC94C8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4794E-D2F4-45AB-A753-7AC1D2C6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22D4A-FBDA-419B-BC21-E9BFAE1F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4C59E-E568-4B16-AE5F-85258009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0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F69A0-D6D3-49D7-A237-3A514E897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69FDC-5CA0-4011-BBD0-56490A3FD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5457D-0096-4405-B11E-7B8F053F3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C0B99-D36F-42B3-8A06-08DBB0CB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4A222-7AED-4BFC-B1D4-22414C77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8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0CEB9-7456-422E-ADD8-71C1CF5FB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90CA1-5047-4FB0-9E2B-C1D07866D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5C331-F49E-4EEB-8F50-5913E206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9AEF4-1E13-4FA3-994D-F776F54B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005D6-7E1D-4408-BA33-6F1F06A5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4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F9A7-C115-4C1B-9592-157336678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6DEC8-1772-42E5-980E-4A7AAB25D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43E71-6F6A-46C7-8FF1-7C9E22CA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E4DD8-D277-4904-853A-DEFB67234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26C09-17F1-44EB-B5CA-43140A16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9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1E06F-05CF-4AFE-9832-FB08C41CD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314AD-608D-41B0-9FCA-4279F1D0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66F97-3537-4CAA-A9A3-C41ACB83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5FEA-831A-43DD-919A-1349C0858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8FDD6-031C-4E5D-AD40-27F426CBA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3C85-31BE-49F8-BC18-FDAF4E68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36366-433D-407A-B82A-B18236A92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BB863-684A-4305-AA0B-9295DCB63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157AC-91EB-4CB8-AD19-F4B95C553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CED96-6751-4FFB-B0FE-16308839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3E3DB-160E-4975-A893-C269DB502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2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35C0-5D26-4441-839F-49E54C87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B6F96-5723-4FE8-9683-121F05711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C99D7-17E2-40DF-814B-0FB590DB0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6442E4-C29F-4F69-AEC6-A5E3F90FF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33BAF-BDBA-4E67-92D9-0EA1A94F5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B507B-E065-4A61-84A8-24DA8B343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4F8EF0-83FB-43A9-996B-1C2B3DFC4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F1CC60-DDA8-4057-8F59-5A38617A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3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D328-5C15-4715-94AC-41D1DB0C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F251FA-2DE9-4B8F-918C-6FC82EED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39EFD4-6587-402F-979D-65AEDF64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B6CC49-6DF5-47C5-87F0-651904791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0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897FA6-F96E-4AB3-ACB7-0F58CA57F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36E7A3-0A18-4498-99DD-199D68423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CA9ED-B0C8-4B3E-87BD-0A98EE03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5E60-56F1-42BA-9B16-2DC4B30C2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20453-2EE6-4309-91FA-95C7A4CAA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8732A-CA42-4FA9-BC90-2DE7D90BF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C5298-5979-4895-83CE-D5E19DBC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91536-85F3-4D7D-8880-2D7846B5E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DD19B-CBC7-4E10-9290-689771305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0F46-B025-4447-ACB5-8F20DE9B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11EE9-47A2-4CCE-9252-D7AD0E6F8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75CEB6-8626-4BC4-A4C2-9B03193D9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E9A13-FACF-463F-8FB5-5D9DB1959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487E2-3783-42E2-AEEB-47FCCEE30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98209-F14D-40AE-859D-56EF561C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0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D2438-755D-46A0-9C51-E3FF47A6D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DA406-1EBD-4B42-91F2-89E866EDC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1CCC5-6B35-4D7F-B4B5-044C3974FC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93B36-B701-4F4D-B0FA-0FDD6B22809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D5AAA-66C3-4353-8771-103698BD6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88AF5-AFC6-4634-B191-46FA756F8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E38B2-CE18-4303-B9ED-42F432BB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6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7150298-E81F-457A-86C9-907D0C9F8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405" y="252412"/>
            <a:ext cx="5314950" cy="6353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F71256-59B4-45F0-8097-9B152BBC54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609" y="1638759"/>
            <a:ext cx="765140" cy="6869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3090A1-6BC6-4A45-B441-17EBE6024F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49" y="2410234"/>
            <a:ext cx="918541" cy="1694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8E465D-8D0A-4843-ACF0-82CE9FB282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3054" y="998518"/>
            <a:ext cx="4257675" cy="31623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E8FBE1-2E4E-4353-A1D3-0C551467789A}"/>
              </a:ext>
            </a:extLst>
          </p:cNvPr>
          <p:cNvSpPr txBox="1"/>
          <p:nvPr/>
        </p:nvSpPr>
        <p:spPr>
          <a:xfrm>
            <a:off x="8376212" y="1444907"/>
            <a:ext cx="2011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Varsity" pitchFamily="50" charset="0"/>
              </a:rPr>
              <a:t>perfectly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83657B-E911-4769-8421-E557D05B52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257" y="3494836"/>
            <a:ext cx="1605132" cy="39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3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Varsity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Baldizon</dc:creator>
  <cp:lastModifiedBy>Hannah Baldizon</cp:lastModifiedBy>
  <cp:revision>6</cp:revision>
  <dcterms:created xsi:type="dcterms:W3CDTF">2018-03-07T19:33:38Z</dcterms:created>
  <dcterms:modified xsi:type="dcterms:W3CDTF">2018-03-07T20:24:43Z</dcterms:modified>
</cp:coreProperties>
</file>