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62" r:id="rId3"/>
    <p:sldId id="312" r:id="rId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C01"/>
    <a:srgbClr val="F4D300"/>
    <a:srgbClr val="FFDC01"/>
    <a:srgbClr val="FB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655" y="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47" Type="http://schemas.microsoft.com/office/2015/10/relationships/revisionInfo" Target="revisionInfo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7DA2726-A5D0-6F46-8252-5CBAC5B6BFFA}" type="datetimeFigureOut">
              <a:rPr lang="en-US" smtClean="0"/>
              <a:t>9/28/2017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605C936-C335-3D44-B793-3AF5FCD3A1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1454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C7A9635-67DB-3E4F-8565-371AF375AD1A}" type="datetimeFigureOut">
              <a:rPr lang="en-US" smtClean="0"/>
              <a:t>9/28/2017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3F6368C-63FC-F74E-8443-7DAC6CFD74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6138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6368C-63FC-F74E-8443-7DAC6CFD74F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65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6368C-63FC-F74E-8443-7DAC6CFD74F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5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90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1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667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257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135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681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062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7320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3243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2342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03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</p:spPr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929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1976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686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42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87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38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23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74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83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11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6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553" y="160019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438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 descr="MobileSlide_1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7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553" y="160019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438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DEB9B-E6A0-0744-9998-887D73FCEB6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 descr="MobileSlide_1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000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itleSlide_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DEB9B-E6A0-0744-9998-887D73FCEB6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676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4597" y="419561"/>
            <a:ext cx="2844800" cy="854075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Franklin Gothic Medium"/>
                <a:cs typeface="Franklin Gothic Medium"/>
              </a:rPr>
              <a:t>Winstar Platform</a:t>
            </a:r>
            <a:br>
              <a:rPr lang="en-US" sz="2400" dirty="0">
                <a:latin typeface="Franklin Gothic Medium"/>
                <a:cs typeface="Franklin Gothic Medium"/>
              </a:rPr>
            </a:br>
            <a:r>
              <a:rPr lang="en-US" sz="1800" dirty="0" err="1" smtClean="0">
                <a:latin typeface="Franklin Gothic Book"/>
                <a:cs typeface="Franklin Gothic Book"/>
              </a:rPr>
              <a:t>Omnichannel</a:t>
            </a:r>
            <a:r>
              <a:rPr lang="en-US" sz="1800" dirty="0" smtClean="0">
                <a:latin typeface="Franklin Gothic Book"/>
                <a:cs typeface="Franklin Gothic Book"/>
              </a:rPr>
              <a:t> Marketing </a:t>
            </a:r>
            <a:endParaRPr lang="en-US" sz="1800" dirty="0">
              <a:latin typeface="Franklin Gothic Book"/>
              <a:cs typeface="Franklin Gothic Book"/>
            </a:endParaRPr>
          </a:p>
        </p:txBody>
      </p:sp>
      <p:pic>
        <p:nvPicPr>
          <p:cNvPr id="5" name="Picture 4" descr="greygradien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572" y="11085019"/>
            <a:ext cx="4064165" cy="911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80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79451</TotalTime>
  <Words>5</Words>
  <Application>Microsoft Office PowerPoint</Application>
  <PresentationFormat>On-screen Show (4:3)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Book</vt:lpstr>
      <vt:lpstr>Franklin Gothic Medium</vt:lpstr>
      <vt:lpstr>Office Theme</vt:lpstr>
      <vt:lpstr>1_Office Theme</vt:lpstr>
      <vt:lpstr>PowerPoint Presentation</vt:lpstr>
      <vt:lpstr>Winstar Platform Omnichannel Marketing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Winstar Platform Partnerships that Work</dc:title>
  <dc:creator>Yasmin Etemadi</dc:creator>
  <cp:lastModifiedBy>Dave Shamberger</cp:lastModifiedBy>
  <cp:revision>289</cp:revision>
  <cp:lastPrinted>2016-02-12T20:15:41Z</cp:lastPrinted>
  <dcterms:created xsi:type="dcterms:W3CDTF">2015-04-11T20:39:30Z</dcterms:created>
  <dcterms:modified xsi:type="dcterms:W3CDTF">2017-09-28T17:41:36Z</dcterms:modified>
</cp:coreProperties>
</file>