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8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FFD07-DAC5-4F90-B615-3C8EAD060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A7B99-CDCA-42B4-A815-3CA0AE237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D9DC5-ABF2-4AA7-92CA-A2261AD47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A7808-5D38-4EB5-BACC-4D6D41581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71DAB-8485-452F-A56B-3257BACB0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2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E05B2-EF99-4164-AB6F-0C009B726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E0DA9-68F9-406E-9D0B-6011A3529E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DDBE6-3C00-49F0-86B2-6AE96A93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B1C21-126D-4C29-84D4-6EA2E4692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C4027-9C1C-4937-B9A6-FF8587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0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C63BAD-F28F-47D0-BC4E-77BF6AA81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3A64F-2A6F-4A63-8A0E-44832D0EE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ECFC2-0984-4CBA-B39D-77F86B868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B231C-CE91-48D3-B43D-4A74E701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1EC0E-50C1-4B7C-BFA6-91584EFF4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7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1722F-A9EF-4EF5-BA21-AEE7C5469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05214-7184-4AD6-A378-1C4B54464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96C53-C618-480B-A556-CB37D0EEB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7F191-9DFD-4D66-A205-C29B7E3E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2D460-7005-4C4A-ACD2-8012E537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8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8DF9D-5AC9-4308-B428-538E5699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3A46C-2604-4F3C-BECB-16A05F1E3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614DB-D7A6-44B4-89F6-36217E80A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82BBC-B2DA-440B-965E-5FC522BDE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3FF0-17CD-4555-B7FF-F962F431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47A5D-8EEB-4F30-9F70-97D122840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BAA4F-1515-466E-B44E-3543F0D8E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BF5F2-D45D-42D2-A4E3-B8D21BBE0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51B3D1-B07B-413F-886E-7F8DA56AC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253D1-F9F4-495F-9D61-2C564527F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161E65-0395-4456-B904-AA020F006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64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BC98-9A5E-410C-AF5A-DA79EE766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75C5E-F777-4A9B-AB23-3B428EF2B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4817A-2580-44B7-B6B4-39561331C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C04309-4BAC-413C-B358-8956D8ED9D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6F79F8-65EF-4222-A15C-1AD3AEFF2C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BCEF50-F856-41AA-94FD-F7A723CF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6D99BF-ECC3-441C-A9C3-931DD3544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A39E6B-1458-496B-8307-A1867C52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3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2063-372B-4FF0-BE23-8DDE0A164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953D6B-E7B8-4CD9-AE90-679E02BA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BE83D-25A3-4EFB-9C2A-DD2943444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0CB113-41BD-4C28-9591-3C69E8F6F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18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600304-5BEE-47AE-92C9-E7DF1C46D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A0E797-DD64-4BD2-B8DE-0E689EE79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D5A05-2A7C-4975-897D-CFDD23648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6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E33D1-D51B-49C3-B2F5-87590BF80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13F29-334E-47D8-996A-7B3E5C892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D724F-107A-47B8-B16C-63B1E85FD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DC7BE-095E-4978-9C55-56BFAC2B6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06FF94-45E5-4E1B-85D8-935B93B1C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1D24A5-A482-41B4-8F45-D2A8569B3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2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5A30D-06A7-435E-B363-E1B82976C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A4B6D2-557A-4B8F-843B-1D6E6FA179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257404-727E-47AD-BE6F-99AFAD64E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74BEC-78B1-4BD1-B238-0B68BAED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95C3D-492D-447C-824E-AD8FEE2C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B65A1-8D1A-4CD9-BC08-26AFA52AA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62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C93197-64A3-4BD9-8482-C332DD017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B3BD9-164F-4085-BDFB-F0A028DCD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3966D-C354-469D-89BD-7BBE7BBD4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BD2FB-7FD3-447A-BD21-03F02B08C5B9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B37B3-949D-436C-B265-AB697A8017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72B4E-D526-4364-B838-A9AB5F7BD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467BD-8C08-4B7E-A64D-CE0B50D8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9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greensolutionsfl.com/wp-content/uploads/2016/02/house-heat-transfer-insulation-img.jpg">
            <a:extLst>
              <a:ext uri="{FF2B5EF4-FFF2-40B4-BE49-F238E27FC236}">
                <a16:creationId xmlns:a16="http://schemas.microsoft.com/office/drawing/2014/main" id="{8AEC03B0-AB47-4232-84AE-5D52119CA00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639" y="797668"/>
            <a:ext cx="7645940" cy="57393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657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Betsy Steiner</dc:creator>
  <cp:lastModifiedBy>Betsy Steiner</cp:lastModifiedBy>
  <cp:revision>2</cp:revision>
  <dcterms:created xsi:type="dcterms:W3CDTF">2018-03-06T13:53:14Z</dcterms:created>
  <dcterms:modified xsi:type="dcterms:W3CDTF">2018-03-06T14:11:27Z</dcterms:modified>
</cp:coreProperties>
</file>