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1"/>
    <p:restoredTop sz="94621"/>
  </p:normalViewPr>
  <p:slideViewPr>
    <p:cSldViewPr snapToGrid="0" snapToObjects="1">
      <p:cViewPr varScale="1">
        <p:scale>
          <a:sx n="80" d="100"/>
          <a:sy n="80" d="100"/>
        </p:scale>
        <p:origin x="208" y="2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1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3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3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7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6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3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3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3FB48-17E9-9841-AD41-8F3300B9BE69}" type="datetimeFigureOut">
              <a:rPr lang="en-US" smtClean="0"/>
              <a:t>2/24/18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105F4-B77B-AB4E-8660-3F4C05035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xagon 37"/>
          <p:cNvSpPr/>
          <p:nvPr/>
        </p:nvSpPr>
        <p:spPr>
          <a:xfrm>
            <a:off x="2048663" y="2454442"/>
            <a:ext cx="3806705" cy="2967789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Hexagon 38"/>
          <p:cNvSpPr/>
          <p:nvPr/>
        </p:nvSpPr>
        <p:spPr>
          <a:xfrm>
            <a:off x="2173084" y="2586657"/>
            <a:ext cx="3537906" cy="270441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755661" y="3364107"/>
            <a:ext cx="33651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50" dirty="0" smtClean="0">
                <a:latin typeface="Market Fresh All Caps" charset="0"/>
                <a:ea typeface="Market Fresh All Caps" charset="0"/>
                <a:cs typeface="Market Fresh All Caps" charset="0"/>
              </a:rPr>
              <a:t>Farmers</a:t>
            </a:r>
          </a:p>
          <a:p>
            <a:endParaRPr lang="en-US" dirty="0">
              <a:latin typeface="Market Fresh All Caps" charset="0"/>
              <a:ea typeface="Market Fresh All Caps" charset="0"/>
              <a:cs typeface="Market Fresh All Caps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49640" y="3791710"/>
            <a:ext cx="2754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Market Fresh All Caps" charset="0"/>
                <a:ea typeface="Market Fresh All Caps" charset="0"/>
                <a:cs typeface="Market Fresh All Caps" charset="0"/>
              </a:rPr>
              <a:t>market</a:t>
            </a:r>
            <a:endParaRPr lang="en-US" sz="4800" dirty="0">
              <a:latin typeface="Market Fresh All Caps" charset="0"/>
              <a:ea typeface="Market Fresh All Caps" charset="0"/>
              <a:cs typeface="Market Fresh All Caps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4613163" y="3354461"/>
            <a:ext cx="4822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851063" y="3354461"/>
            <a:ext cx="353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851063" y="4611132"/>
            <a:ext cx="22443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72790" y="4623633"/>
            <a:ext cx="2369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Market Fresh All Caps" charset="0"/>
                <a:ea typeface="Market Fresh All Caps" charset="0"/>
                <a:cs typeface="Market Fresh All Caps" charset="0"/>
              </a:rPr>
              <a:t>Every Sunday</a:t>
            </a:r>
          </a:p>
          <a:p>
            <a:pPr algn="ctr"/>
            <a:r>
              <a:rPr lang="en-US" sz="1000" dirty="0" smtClean="0">
                <a:latin typeface="Market Fresh All Caps" charset="0"/>
                <a:ea typeface="Market Fresh All Caps" charset="0"/>
                <a:cs typeface="Market Fresh All Caps" charset="0"/>
              </a:rPr>
              <a:t>May - Sept</a:t>
            </a:r>
            <a:endParaRPr lang="en-US" sz="1000" dirty="0">
              <a:latin typeface="Market Fresh All Caps" charset="0"/>
              <a:ea typeface="Market Fresh All Caps" charset="0"/>
              <a:cs typeface="Market Fresh All Caps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935" y="2747077"/>
            <a:ext cx="516393" cy="381854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3180919" y="3128931"/>
            <a:ext cx="175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Market Fresh Inline Bold All Caps" charset="0"/>
                <a:ea typeface="Market Fresh Inline Bold All Caps" charset="0"/>
                <a:cs typeface="Market Fresh Inline Bold All Caps" charset="0"/>
              </a:rPr>
              <a:t>cobblehill</a:t>
            </a:r>
            <a:endParaRPr lang="en-US" dirty="0">
              <a:latin typeface="Market Fresh Inline Bold All Caps" charset="0"/>
              <a:ea typeface="Market Fresh Inline Bold All Caps" charset="0"/>
              <a:cs typeface="Market Fresh Inline Bold All Cap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213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Market Fresh All Caps</vt:lpstr>
      <vt:lpstr>Market Fresh Inline Bold All Caps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ferris</dc:creator>
  <cp:lastModifiedBy>eric ferris</cp:lastModifiedBy>
  <cp:revision>4</cp:revision>
  <dcterms:created xsi:type="dcterms:W3CDTF">2018-02-25T07:05:10Z</dcterms:created>
  <dcterms:modified xsi:type="dcterms:W3CDTF">2018-02-25T07:28:28Z</dcterms:modified>
</cp:coreProperties>
</file>