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12179300" cy="9134475" type="ledg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9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D4876B-FA79-4C8C-AEFC-C9EBAC7D0AA5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F5886FA-8067-454A-BCA0-55FB3C526307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Finance </a:t>
          </a:r>
        </a:p>
        <a:p>
          <a:r>
            <a:rPr lang="en-US" sz="1400" dirty="0" smtClean="0">
              <a:solidFill>
                <a:schemeClr val="tx1"/>
              </a:solidFill>
            </a:rPr>
            <a:t>Rich Carter</a:t>
          </a:r>
        </a:p>
        <a:p>
          <a:r>
            <a:rPr lang="en-US" sz="1400" b="1" dirty="0" smtClean="0">
              <a:solidFill>
                <a:schemeClr val="tx1"/>
              </a:solidFill>
            </a:rPr>
            <a:t>March</a:t>
          </a:r>
          <a:endParaRPr lang="en-US" sz="1400" b="1" dirty="0">
            <a:solidFill>
              <a:schemeClr val="tx1"/>
            </a:solidFill>
          </a:endParaRPr>
        </a:p>
      </dgm:t>
    </dgm:pt>
    <dgm:pt modelId="{E4ABEBA3-51CC-4BA4-A8C0-3371BC1EE850}" type="parTrans" cxnId="{27A87E1E-D24B-4F23-B004-EDA681EB9B2B}">
      <dgm:prSet/>
      <dgm:spPr/>
      <dgm:t>
        <a:bodyPr/>
        <a:lstStyle/>
        <a:p>
          <a:endParaRPr lang="en-US"/>
        </a:p>
      </dgm:t>
    </dgm:pt>
    <dgm:pt modelId="{F0C52DC5-18D7-4EE2-8C84-20FB50E80A32}" type="sibTrans" cxnId="{27A87E1E-D24B-4F23-B004-EDA681EB9B2B}">
      <dgm:prSet/>
      <dgm:spPr/>
      <dgm:t>
        <a:bodyPr/>
        <a:lstStyle/>
        <a:p>
          <a:endParaRPr lang="en-US"/>
        </a:p>
      </dgm:t>
    </dgm:pt>
    <dgm:pt modelId="{DBF19D7F-D176-4C32-9A4D-85FFDD51AFA3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Operations</a:t>
          </a:r>
        </a:p>
        <a:p>
          <a:r>
            <a:rPr lang="en-US" sz="1400" dirty="0" smtClean="0">
              <a:solidFill>
                <a:schemeClr val="tx1"/>
              </a:solidFill>
            </a:rPr>
            <a:t>Patrick Schmitz </a:t>
          </a:r>
        </a:p>
        <a:p>
          <a:r>
            <a:rPr lang="en-US" sz="1400" b="1" dirty="0" smtClean="0">
              <a:solidFill>
                <a:schemeClr val="tx1"/>
              </a:solidFill>
            </a:rPr>
            <a:t>May</a:t>
          </a:r>
          <a:endParaRPr lang="en-US" sz="1400" b="1" dirty="0">
            <a:solidFill>
              <a:schemeClr val="tx1"/>
            </a:solidFill>
          </a:endParaRPr>
        </a:p>
      </dgm:t>
    </dgm:pt>
    <dgm:pt modelId="{3239ED91-F4AC-4681-87C6-379DA7EA5695}" type="parTrans" cxnId="{14FF855A-703C-41C8-B775-7FB750407DBD}">
      <dgm:prSet/>
      <dgm:spPr/>
      <dgm:t>
        <a:bodyPr/>
        <a:lstStyle/>
        <a:p>
          <a:endParaRPr lang="en-US"/>
        </a:p>
      </dgm:t>
    </dgm:pt>
    <dgm:pt modelId="{F1FC1B03-DD1C-4FC3-8884-83C39D3F3319}" type="sibTrans" cxnId="{14FF855A-703C-41C8-B775-7FB750407DBD}">
      <dgm:prSet/>
      <dgm:spPr/>
      <dgm:t>
        <a:bodyPr/>
        <a:lstStyle/>
        <a:p>
          <a:endParaRPr lang="en-US"/>
        </a:p>
      </dgm:t>
    </dgm:pt>
    <dgm:pt modelId="{915EDDE0-E9D6-4565-935E-DEF8B62201E6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Clinical/ Reg</a:t>
          </a:r>
        </a:p>
        <a:p>
          <a:r>
            <a:rPr lang="en-US" sz="1400" dirty="0" smtClean="0">
              <a:solidFill>
                <a:schemeClr val="tx1"/>
              </a:solidFill>
            </a:rPr>
            <a:t>Brad Gliner</a:t>
          </a:r>
        </a:p>
        <a:p>
          <a:r>
            <a:rPr lang="en-US" sz="1400" b="1" dirty="0" smtClean="0">
              <a:solidFill>
                <a:schemeClr val="tx1"/>
              </a:solidFill>
            </a:rPr>
            <a:t>June</a:t>
          </a:r>
          <a:endParaRPr lang="en-US" sz="1400" b="1" dirty="0">
            <a:solidFill>
              <a:schemeClr val="tx1"/>
            </a:solidFill>
          </a:endParaRPr>
        </a:p>
      </dgm:t>
    </dgm:pt>
    <dgm:pt modelId="{762A261B-06C9-4A90-974B-10FA1994EC29}" type="parTrans" cxnId="{23BE6C54-4F7D-4D95-B890-6B76221DAAAD}">
      <dgm:prSet/>
      <dgm:spPr/>
      <dgm:t>
        <a:bodyPr/>
        <a:lstStyle/>
        <a:p>
          <a:endParaRPr lang="en-US"/>
        </a:p>
      </dgm:t>
    </dgm:pt>
    <dgm:pt modelId="{2B3D7A31-003D-43AB-AECE-900B12143FEF}" type="sibTrans" cxnId="{23BE6C54-4F7D-4D95-B890-6B76221DAAAD}">
      <dgm:prSet/>
      <dgm:spPr/>
      <dgm:t>
        <a:bodyPr/>
        <a:lstStyle/>
        <a:p>
          <a:endParaRPr lang="en-US"/>
        </a:p>
      </dgm:t>
    </dgm:pt>
    <dgm:pt modelId="{EEF73C8B-03A7-4E1C-8997-3381B0A741F0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Quality</a:t>
          </a:r>
        </a:p>
        <a:p>
          <a:r>
            <a:rPr lang="en-US" sz="1400" dirty="0" smtClean="0">
              <a:solidFill>
                <a:schemeClr val="tx1"/>
              </a:solidFill>
            </a:rPr>
            <a:t>Douglas  Alleavitch</a:t>
          </a:r>
        </a:p>
        <a:p>
          <a:r>
            <a:rPr lang="en-US" sz="1400" b="1" dirty="0" smtClean="0">
              <a:solidFill>
                <a:schemeClr val="tx1"/>
              </a:solidFill>
            </a:rPr>
            <a:t>July </a:t>
          </a:r>
          <a:endParaRPr lang="en-US" sz="1400" b="1" dirty="0">
            <a:solidFill>
              <a:schemeClr val="tx1"/>
            </a:solidFill>
          </a:endParaRPr>
        </a:p>
      </dgm:t>
    </dgm:pt>
    <dgm:pt modelId="{356BC37B-432B-48BB-8E8A-DF8FEF8B66C6}" type="parTrans" cxnId="{8B19B0F9-D9C7-427E-A619-63F22F85DAB4}">
      <dgm:prSet/>
      <dgm:spPr/>
      <dgm:t>
        <a:bodyPr/>
        <a:lstStyle/>
        <a:p>
          <a:endParaRPr lang="en-US"/>
        </a:p>
      </dgm:t>
    </dgm:pt>
    <dgm:pt modelId="{DDDA4E4D-11F2-4086-B5B6-A68CA490DF0C}" type="sibTrans" cxnId="{8B19B0F9-D9C7-427E-A619-63F22F85DAB4}">
      <dgm:prSet/>
      <dgm:spPr/>
      <dgm:t>
        <a:bodyPr/>
        <a:lstStyle/>
        <a:p>
          <a:endParaRPr lang="en-US"/>
        </a:p>
      </dgm:t>
    </dgm:pt>
    <dgm:pt modelId="{D5CA520C-6976-4B95-89BB-76522F05984D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Marketing</a:t>
          </a:r>
        </a:p>
        <a:p>
          <a:r>
            <a:rPr lang="en-US" sz="1400" dirty="0" smtClean="0">
              <a:solidFill>
                <a:schemeClr val="tx1"/>
              </a:solidFill>
            </a:rPr>
            <a:t>Neeraj Teotia</a:t>
          </a:r>
        </a:p>
        <a:p>
          <a:r>
            <a:rPr lang="en-US" sz="1400" b="1" dirty="0" smtClean="0">
              <a:solidFill>
                <a:schemeClr val="tx1"/>
              </a:solidFill>
            </a:rPr>
            <a:t>September</a:t>
          </a:r>
          <a:endParaRPr lang="en-US" sz="1400" b="1" dirty="0">
            <a:solidFill>
              <a:schemeClr val="tx1"/>
            </a:solidFill>
          </a:endParaRPr>
        </a:p>
      </dgm:t>
    </dgm:pt>
    <dgm:pt modelId="{2221A086-33A9-47F7-8652-10BCAB1BD53A}" type="parTrans" cxnId="{B4DA5DA2-8BAB-4A6A-B8B3-29E087AF73CB}">
      <dgm:prSet/>
      <dgm:spPr/>
      <dgm:t>
        <a:bodyPr/>
        <a:lstStyle/>
        <a:p>
          <a:endParaRPr lang="en-US"/>
        </a:p>
      </dgm:t>
    </dgm:pt>
    <dgm:pt modelId="{26883136-8E90-4FCF-9AEC-102D107CC29B}" type="sibTrans" cxnId="{B4DA5DA2-8BAB-4A6A-B8B3-29E087AF73CB}">
      <dgm:prSet/>
      <dgm:spPr/>
      <dgm:t>
        <a:bodyPr/>
        <a:lstStyle/>
        <a:p>
          <a:endParaRPr lang="en-US"/>
        </a:p>
      </dgm:t>
    </dgm:pt>
    <dgm:pt modelId="{BB256A04-8E6F-4EDD-9F52-28079FEB7AEF}">
      <dgm:prSet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R&amp;D </a:t>
          </a:r>
        </a:p>
        <a:p>
          <a:r>
            <a:rPr lang="en-US" sz="1400" dirty="0" smtClean="0">
              <a:solidFill>
                <a:schemeClr val="tx1"/>
              </a:solidFill>
            </a:rPr>
            <a:t>Chris Christoforou </a:t>
          </a:r>
        </a:p>
        <a:p>
          <a:r>
            <a:rPr lang="en-US" sz="1400" b="1" dirty="0" smtClean="0">
              <a:solidFill>
                <a:schemeClr val="tx1"/>
              </a:solidFill>
            </a:rPr>
            <a:t>April</a:t>
          </a:r>
          <a:endParaRPr lang="en-US" sz="1400" b="1" dirty="0">
            <a:solidFill>
              <a:schemeClr val="tx1"/>
            </a:solidFill>
          </a:endParaRPr>
        </a:p>
      </dgm:t>
    </dgm:pt>
    <dgm:pt modelId="{2CA2B20E-53A9-48D6-8BFF-99EC3B13E9A9}" type="parTrans" cxnId="{9EC893FA-8683-4D61-8ABC-776D6B84FB33}">
      <dgm:prSet/>
      <dgm:spPr/>
      <dgm:t>
        <a:bodyPr/>
        <a:lstStyle/>
        <a:p>
          <a:endParaRPr lang="en-US"/>
        </a:p>
      </dgm:t>
    </dgm:pt>
    <dgm:pt modelId="{53CB384F-AAFA-4E62-9D8E-CEDD3A315A71}" type="sibTrans" cxnId="{9EC893FA-8683-4D61-8ABC-776D6B84FB33}">
      <dgm:prSet/>
      <dgm:spPr/>
      <dgm:t>
        <a:bodyPr/>
        <a:lstStyle/>
        <a:p>
          <a:endParaRPr lang="en-US" dirty="0"/>
        </a:p>
      </dgm:t>
    </dgm:pt>
    <dgm:pt modelId="{1796421E-19E6-41E8-99C4-B1CD12546A22}">
      <dgm:prSet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Market Access</a:t>
          </a:r>
        </a:p>
        <a:p>
          <a:r>
            <a:rPr lang="en-US" sz="1400" dirty="0" smtClean="0">
              <a:solidFill>
                <a:schemeClr val="tx1"/>
              </a:solidFill>
            </a:rPr>
            <a:t>Katherine Neuenfeldt</a:t>
          </a:r>
        </a:p>
        <a:p>
          <a:r>
            <a:rPr lang="en-US" sz="1400" b="1" dirty="0" smtClean="0">
              <a:solidFill>
                <a:schemeClr val="tx1"/>
              </a:solidFill>
            </a:rPr>
            <a:t>November</a:t>
          </a:r>
          <a:endParaRPr lang="en-US" sz="1400" b="1" dirty="0">
            <a:solidFill>
              <a:schemeClr val="tx1"/>
            </a:solidFill>
          </a:endParaRPr>
        </a:p>
      </dgm:t>
    </dgm:pt>
    <dgm:pt modelId="{E70F2083-A669-4C10-8F24-8A3690ECC038}" type="parTrans" cxnId="{5309FDAD-95F1-4750-9E10-F3787B5532AE}">
      <dgm:prSet/>
      <dgm:spPr/>
      <dgm:t>
        <a:bodyPr/>
        <a:lstStyle/>
        <a:p>
          <a:endParaRPr lang="en-US"/>
        </a:p>
      </dgm:t>
    </dgm:pt>
    <dgm:pt modelId="{68AF3BEA-B8A7-475E-8365-0B9B3B582FB9}" type="sibTrans" cxnId="{5309FDAD-95F1-4750-9E10-F3787B5532AE}">
      <dgm:prSet/>
      <dgm:spPr/>
      <dgm:t>
        <a:bodyPr/>
        <a:lstStyle/>
        <a:p>
          <a:endParaRPr lang="en-US"/>
        </a:p>
      </dgm:t>
    </dgm:pt>
    <dgm:pt modelId="{04B23264-DD3F-4DD3-9DC6-3E463AD3F59A}">
      <dgm:prSet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TOS </a:t>
          </a:r>
        </a:p>
        <a:p>
          <a:r>
            <a:rPr lang="en-US" sz="1400" dirty="0" smtClean="0">
              <a:solidFill>
                <a:schemeClr val="tx1"/>
              </a:solidFill>
            </a:rPr>
            <a:t>Claire Smith</a:t>
          </a:r>
        </a:p>
        <a:p>
          <a:r>
            <a:rPr lang="en-US" sz="1400" b="1" dirty="0" smtClean="0">
              <a:solidFill>
                <a:schemeClr val="tx1"/>
              </a:solidFill>
            </a:rPr>
            <a:t>December</a:t>
          </a:r>
          <a:endParaRPr lang="en-US" sz="1400" b="1" dirty="0">
            <a:solidFill>
              <a:schemeClr val="tx1"/>
            </a:solidFill>
          </a:endParaRPr>
        </a:p>
      </dgm:t>
    </dgm:pt>
    <dgm:pt modelId="{B10D09AF-A05F-4846-9020-0A358A32B8BB}" type="parTrans" cxnId="{CB6F9C5B-C4CE-4561-A9EC-9A9E629C2873}">
      <dgm:prSet/>
      <dgm:spPr/>
      <dgm:t>
        <a:bodyPr/>
        <a:lstStyle/>
        <a:p>
          <a:endParaRPr lang="en-US"/>
        </a:p>
      </dgm:t>
    </dgm:pt>
    <dgm:pt modelId="{BA834066-3489-472E-B91C-BA5CE7D52221}" type="sibTrans" cxnId="{CB6F9C5B-C4CE-4561-A9EC-9A9E629C2873}">
      <dgm:prSet/>
      <dgm:spPr/>
      <dgm:t>
        <a:bodyPr/>
        <a:lstStyle/>
        <a:p>
          <a:endParaRPr lang="en-US"/>
        </a:p>
      </dgm:t>
    </dgm:pt>
    <dgm:pt modelId="{C33E9495-7D00-41AD-95C6-3C5AB5B5C34C}">
      <dgm:prSet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Legal </a:t>
          </a:r>
        </a:p>
        <a:p>
          <a:r>
            <a:rPr lang="en-US" sz="1400" dirty="0" smtClean="0">
              <a:solidFill>
                <a:schemeClr val="tx1"/>
              </a:solidFill>
            </a:rPr>
            <a:t>Kashif Rashid </a:t>
          </a:r>
        </a:p>
        <a:p>
          <a:r>
            <a:rPr lang="en-US" sz="1400" b="1" dirty="0" smtClean="0">
              <a:solidFill>
                <a:schemeClr val="tx1"/>
              </a:solidFill>
            </a:rPr>
            <a:t>October</a:t>
          </a:r>
          <a:endParaRPr lang="en-US" sz="1400" b="1" dirty="0">
            <a:solidFill>
              <a:schemeClr val="tx1"/>
            </a:solidFill>
          </a:endParaRPr>
        </a:p>
      </dgm:t>
    </dgm:pt>
    <dgm:pt modelId="{17EC31C1-B794-440E-AC36-A1F767C6D046}" type="parTrans" cxnId="{6EDABE2B-CB3B-46A6-810B-1C65F4ED4461}">
      <dgm:prSet/>
      <dgm:spPr/>
      <dgm:t>
        <a:bodyPr/>
        <a:lstStyle/>
        <a:p>
          <a:endParaRPr lang="en-US"/>
        </a:p>
      </dgm:t>
    </dgm:pt>
    <dgm:pt modelId="{002E4353-315D-435D-B32D-56EE2AF74E42}" type="sibTrans" cxnId="{6EDABE2B-CB3B-46A6-810B-1C65F4ED4461}">
      <dgm:prSet/>
      <dgm:spPr/>
      <dgm:t>
        <a:bodyPr/>
        <a:lstStyle/>
        <a:p>
          <a:endParaRPr lang="en-US"/>
        </a:p>
      </dgm:t>
    </dgm:pt>
    <dgm:pt modelId="{669DC436-09BC-46E1-90A9-B3149F66DA03}">
      <dgm:prSet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People</a:t>
          </a:r>
        </a:p>
        <a:p>
          <a:r>
            <a:rPr lang="en-US" sz="1400" dirty="0" smtClean="0">
              <a:solidFill>
                <a:schemeClr val="tx1"/>
              </a:solidFill>
            </a:rPr>
            <a:t>Divya Ghatak</a:t>
          </a:r>
        </a:p>
        <a:p>
          <a:r>
            <a:rPr lang="en-US" sz="1400" b="1" dirty="0" smtClean="0">
              <a:solidFill>
                <a:schemeClr val="tx1"/>
              </a:solidFill>
            </a:rPr>
            <a:t>August</a:t>
          </a:r>
          <a:endParaRPr lang="en-US" sz="1400" b="1" dirty="0">
            <a:solidFill>
              <a:schemeClr val="tx1"/>
            </a:solidFill>
          </a:endParaRPr>
        </a:p>
      </dgm:t>
    </dgm:pt>
    <dgm:pt modelId="{394EC2E4-460B-45E5-8EA9-8EAEAE7C6C1C}" type="parTrans" cxnId="{D9AA10A2-D28C-4DAE-B80B-AC3EB402F6BC}">
      <dgm:prSet/>
      <dgm:spPr/>
      <dgm:t>
        <a:bodyPr/>
        <a:lstStyle/>
        <a:p>
          <a:endParaRPr lang="en-US"/>
        </a:p>
      </dgm:t>
    </dgm:pt>
    <dgm:pt modelId="{6D5BDCE7-B2EE-4333-B166-E8AFE3C7ABDD}" type="sibTrans" cxnId="{D9AA10A2-D28C-4DAE-B80B-AC3EB402F6BC}">
      <dgm:prSet/>
      <dgm:spPr/>
      <dgm:t>
        <a:bodyPr/>
        <a:lstStyle/>
        <a:p>
          <a:endParaRPr lang="en-US"/>
        </a:p>
      </dgm:t>
    </dgm:pt>
    <dgm:pt modelId="{37CE2721-D0A3-49B0-A8FA-0DE7631386B8}">
      <dgm:prSet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Sales </a:t>
          </a:r>
        </a:p>
        <a:p>
          <a:r>
            <a:rPr lang="en-US" sz="1400" dirty="0" smtClean="0">
              <a:solidFill>
                <a:schemeClr val="tx1"/>
              </a:solidFill>
            </a:rPr>
            <a:t>Jim Alecxih</a:t>
          </a:r>
        </a:p>
        <a:p>
          <a:r>
            <a:rPr lang="en-US" sz="1400" b="1" dirty="0" smtClean="0">
              <a:solidFill>
                <a:schemeClr val="tx1"/>
              </a:solidFill>
            </a:rPr>
            <a:t>2019</a:t>
          </a:r>
        </a:p>
        <a:p>
          <a:r>
            <a:rPr lang="en-US" sz="1400" b="1" dirty="0" smtClean="0">
              <a:solidFill>
                <a:schemeClr val="tx1"/>
              </a:solidFill>
            </a:rPr>
            <a:t>TBD</a:t>
          </a:r>
          <a:endParaRPr lang="en-US" sz="1400" b="1" dirty="0">
            <a:solidFill>
              <a:schemeClr val="tx1"/>
            </a:solidFill>
          </a:endParaRPr>
        </a:p>
      </dgm:t>
    </dgm:pt>
    <dgm:pt modelId="{CDFE94CC-5A6B-4459-814A-3B7FA3DF8E8B}" type="parTrans" cxnId="{522F1F14-744D-4177-A541-60F9D62DFD6B}">
      <dgm:prSet/>
      <dgm:spPr/>
      <dgm:t>
        <a:bodyPr/>
        <a:lstStyle/>
        <a:p>
          <a:endParaRPr lang="en-US"/>
        </a:p>
      </dgm:t>
    </dgm:pt>
    <dgm:pt modelId="{D8DEE554-58E9-40A5-8B4F-815B9B82B50D}" type="sibTrans" cxnId="{522F1F14-744D-4177-A541-60F9D62DFD6B}">
      <dgm:prSet/>
      <dgm:spPr/>
      <dgm:t>
        <a:bodyPr/>
        <a:lstStyle/>
        <a:p>
          <a:endParaRPr lang="en-US"/>
        </a:p>
      </dgm:t>
    </dgm:pt>
    <dgm:pt modelId="{276EE314-B7E0-4A68-8393-F8518A2F5FB9}">
      <dgm:prSet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Medical </a:t>
          </a:r>
        </a:p>
        <a:p>
          <a:r>
            <a:rPr lang="en-US" sz="1400" dirty="0" smtClean="0">
              <a:solidFill>
                <a:schemeClr val="tx1"/>
              </a:solidFill>
            </a:rPr>
            <a:t>David Caraway </a:t>
          </a:r>
        </a:p>
        <a:p>
          <a:r>
            <a:rPr lang="en-US" sz="1400" b="1" dirty="0" smtClean="0">
              <a:solidFill>
                <a:schemeClr val="tx1"/>
              </a:solidFill>
            </a:rPr>
            <a:t>2019 </a:t>
          </a:r>
        </a:p>
        <a:p>
          <a:r>
            <a:rPr lang="en-US" sz="1400" b="1" dirty="0" smtClean="0">
              <a:solidFill>
                <a:schemeClr val="tx1"/>
              </a:solidFill>
            </a:rPr>
            <a:t>TBD</a:t>
          </a:r>
          <a:endParaRPr lang="en-US" sz="1400" b="1" dirty="0">
            <a:solidFill>
              <a:schemeClr val="tx1"/>
            </a:solidFill>
          </a:endParaRPr>
        </a:p>
      </dgm:t>
    </dgm:pt>
    <dgm:pt modelId="{CD0F381D-8221-49A3-AC49-BF5435F05D2D}" type="parTrans" cxnId="{ED0A3375-B7BD-43C1-B197-D8CD9A38BBBF}">
      <dgm:prSet/>
      <dgm:spPr/>
      <dgm:t>
        <a:bodyPr/>
        <a:lstStyle/>
        <a:p>
          <a:endParaRPr lang="en-US"/>
        </a:p>
      </dgm:t>
    </dgm:pt>
    <dgm:pt modelId="{7FFC26DD-3813-44B8-9790-BDA1F2991090}" type="sibTrans" cxnId="{ED0A3375-B7BD-43C1-B197-D8CD9A38BBBF}">
      <dgm:prSet/>
      <dgm:spPr/>
      <dgm:t>
        <a:bodyPr/>
        <a:lstStyle/>
        <a:p>
          <a:endParaRPr lang="en-US"/>
        </a:p>
      </dgm:t>
    </dgm:pt>
    <dgm:pt modelId="{86F391D2-5DE7-43BC-9739-2E3E3D0AB5F2}" type="pres">
      <dgm:prSet presAssocID="{6FD4876B-FA79-4C8C-AEFC-C9EBAC7D0AA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32957D-B50B-4756-B270-228B2ED28D9F}" type="pres">
      <dgm:prSet presAssocID="{276EE314-B7E0-4A68-8393-F8518A2F5FB9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36911C-F65D-4E81-A8D3-8D24FC999496}" type="pres">
      <dgm:prSet presAssocID="{7FFC26DD-3813-44B8-9790-BDA1F2991090}" presName="sibTrans" presStyleLbl="sibTrans2D1" presStyleIdx="0" presStyleCnt="12"/>
      <dgm:spPr/>
      <dgm:t>
        <a:bodyPr/>
        <a:lstStyle/>
        <a:p>
          <a:endParaRPr lang="en-US"/>
        </a:p>
      </dgm:t>
    </dgm:pt>
    <dgm:pt modelId="{AA84475C-771E-4863-90D3-DBC57E155F48}" type="pres">
      <dgm:prSet presAssocID="{7FFC26DD-3813-44B8-9790-BDA1F2991090}" presName="connectorText" presStyleLbl="sibTrans2D1" presStyleIdx="0" presStyleCnt="12"/>
      <dgm:spPr/>
      <dgm:t>
        <a:bodyPr/>
        <a:lstStyle/>
        <a:p>
          <a:endParaRPr lang="en-US"/>
        </a:p>
      </dgm:t>
    </dgm:pt>
    <dgm:pt modelId="{8FDD9267-D78F-45DB-82A9-2D9384DCAABE}" type="pres">
      <dgm:prSet presAssocID="{37CE2721-D0A3-49B0-A8FA-0DE7631386B8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16865-BC1D-4E75-812D-A7BE5AF86092}" type="pres">
      <dgm:prSet presAssocID="{D8DEE554-58E9-40A5-8B4F-815B9B82B50D}" presName="sibTrans" presStyleLbl="sibTrans2D1" presStyleIdx="1" presStyleCnt="12"/>
      <dgm:spPr/>
      <dgm:t>
        <a:bodyPr/>
        <a:lstStyle/>
        <a:p>
          <a:endParaRPr lang="en-US"/>
        </a:p>
      </dgm:t>
    </dgm:pt>
    <dgm:pt modelId="{2F828426-7D9F-4037-9303-884B00505A9A}" type="pres">
      <dgm:prSet presAssocID="{D8DEE554-58E9-40A5-8B4F-815B9B82B50D}" presName="connectorText" presStyleLbl="sibTrans2D1" presStyleIdx="1" presStyleCnt="12"/>
      <dgm:spPr/>
      <dgm:t>
        <a:bodyPr/>
        <a:lstStyle/>
        <a:p>
          <a:endParaRPr lang="en-US"/>
        </a:p>
      </dgm:t>
    </dgm:pt>
    <dgm:pt modelId="{4FC7932D-5641-4A98-B8F0-A867100251C6}" type="pres">
      <dgm:prSet presAssocID="{1F5886FA-8067-454A-BCA0-55FB3C526307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01AA6A-7B50-4B3D-A8EF-444ABA8400C1}" type="pres">
      <dgm:prSet presAssocID="{F0C52DC5-18D7-4EE2-8C84-20FB50E80A32}" presName="sibTrans" presStyleLbl="sibTrans2D1" presStyleIdx="2" presStyleCnt="12"/>
      <dgm:spPr/>
      <dgm:t>
        <a:bodyPr/>
        <a:lstStyle/>
        <a:p>
          <a:endParaRPr lang="en-US"/>
        </a:p>
      </dgm:t>
    </dgm:pt>
    <dgm:pt modelId="{B73D0B4E-BF01-41AB-9770-AC6F0A0CD4F8}" type="pres">
      <dgm:prSet presAssocID="{F0C52DC5-18D7-4EE2-8C84-20FB50E80A32}" presName="connectorText" presStyleLbl="sibTrans2D1" presStyleIdx="2" presStyleCnt="12"/>
      <dgm:spPr/>
      <dgm:t>
        <a:bodyPr/>
        <a:lstStyle/>
        <a:p>
          <a:endParaRPr lang="en-US"/>
        </a:p>
      </dgm:t>
    </dgm:pt>
    <dgm:pt modelId="{C31364F5-C40C-434E-AF3C-75F4892B1025}" type="pres">
      <dgm:prSet presAssocID="{BB256A04-8E6F-4EDD-9F52-28079FEB7AEF}" presName="node" presStyleLbl="node1" presStyleIdx="3" presStyleCnt="12" custScaleX="106562" custRadScaleRad="99976" custRadScaleInc="198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3C003D-EE38-46F6-9D92-A89A60ACB9E1}" type="pres">
      <dgm:prSet presAssocID="{53CB384F-AAFA-4E62-9D8E-CEDD3A315A71}" presName="sibTrans" presStyleLbl="sibTrans2D1" presStyleIdx="3" presStyleCnt="12"/>
      <dgm:spPr/>
      <dgm:t>
        <a:bodyPr/>
        <a:lstStyle/>
        <a:p>
          <a:endParaRPr lang="en-US"/>
        </a:p>
      </dgm:t>
    </dgm:pt>
    <dgm:pt modelId="{9F1EDBED-6DFA-4986-A4D9-F9306D0572B7}" type="pres">
      <dgm:prSet presAssocID="{53CB384F-AAFA-4E62-9D8E-CEDD3A315A71}" presName="connectorText" presStyleLbl="sibTrans2D1" presStyleIdx="3" presStyleCnt="12"/>
      <dgm:spPr/>
      <dgm:t>
        <a:bodyPr/>
        <a:lstStyle/>
        <a:p>
          <a:endParaRPr lang="en-US"/>
        </a:p>
      </dgm:t>
    </dgm:pt>
    <dgm:pt modelId="{3BE09ABD-BC8C-4049-8052-457D1C0F6F7C}" type="pres">
      <dgm:prSet presAssocID="{DBF19D7F-D176-4C32-9A4D-85FFDD51AFA3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B1488-6516-4BCB-B6F7-7E736EDB5A0F}" type="pres">
      <dgm:prSet presAssocID="{F1FC1B03-DD1C-4FC3-8884-83C39D3F3319}" presName="sibTrans" presStyleLbl="sibTrans2D1" presStyleIdx="4" presStyleCnt="12"/>
      <dgm:spPr/>
      <dgm:t>
        <a:bodyPr/>
        <a:lstStyle/>
        <a:p>
          <a:endParaRPr lang="en-US"/>
        </a:p>
      </dgm:t>
    </dgm:pt>
    <dgm:pt modelId="{021FB218-C200-4FC7-91C5-7182F3797587}" type="pres">
      <dgm:prSet presAssocID="{F1FC1B03-DD1C-4FC3-8884-83C39D3F3319}" presName="connectorText" presStyleLbl="sibTrans2D1" presStyleIdx="4" presStyleCnt="12"/>
      <dgm:spPr/>
      <dgm:t>
        <a:bodyPr/>
        <a:lstStyle/>
        <a:p>
          <a:endParaRPr lang="en-US"/>
        </a:p>
      </dgm:t>
    </dgm:pt>
    <dgm:pt modelId="{AF345304-62DB-4888-8339-6BD2EF685282}" type="pres">
      <dgm:prSet presAssocID="{915EDDE0-E9D6-4565-935E-DEF8B62201E6}" presName="node" presStyleLbl="node1" presStyleIdx="5" presStyleCnt="12" custScaleX="104898" custScaleY="921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0938D2-1C67-4BCC-8E3A-C9C178C9EEE8}" type="pres">
      <dgm:prSet presAssocID="{2B3D7A31-003D-43AB-AECE-900B12143FEF}" presName="sibTrans" presStyleLbl="sibTrans2D1" presStyleIdx="5" presStyleCnt="12"/>
      <dgm:spPr/>
      <dgm:t>
        <a:bodyPr/>
        <a:lstStyle/>
        <a:p>
          <a:endParaRPr lang="en-US"/>
        </a:p>
      </dgm:t>
    </dgm:pt>
    <dgm:pt modelId="{F4D1EA15-BE58-4EBF-A046-53D9FEBA6A92}" type="pres">
      <dgm:prSet presAssocID="{2B3D7A31-003D-43AB-AECE-900B12143FEF}" presName="connectorText" presStyleLbl="sibTrans2D1" presStyleIdx="5" presStyleCnt="12"/>
      <dgm:spPr/>
      <dgm:t>
        <a:bodyPr/>
        <a:lstStyle/>
        <a:p>
          <a:endParaRPr lang="en-US"/>
        </a:p>
      </dgm:t>
    </dgm:pt>
    <dgm:pt modelId="{5429DE03-DE90-49B4-8DF0-DFD1A1C7ACDA}" type="pres">
      <dgm:prSet presAssocID="{EEF73C8B-03A7-4E1C-8997-3381B0A741F0}" presName="node" presStyleLbl="node1" presStyleIdx="6" presStyleCnt="12" custRadScaleRad="100331" custRadScaleInc="16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EDA457-D6C7-4EEE-8549-EF3B25AD9164}" type="pres">
      <dgm:prSet presAssocID="{DDDA4E4D-11F2-4086-B5B6-A68CA490DF0C}" presName="sibTrans" presStyleLbl="sibTrans2D1" presStyleIdx="6" presStyleCnt="12"/>
      <dgm:spPr/>
      <dgm:t>
        <a:bodyPr/>
        <a:lstStyle/>
        <a:p>
          <a:endParaRPr lang="en-US"/>
        </a:p>
      </dgm:t>
    </dgm:pt>
    <dgm:pt modelId="{1EB2ED59-1A08-4C30-B9CA-DD79E8D95055}" type="pres">
      <dgm:prSet presAssocID="{DDDA4E4D-11F2-4086-B5B6-A68CA490DF0C}" presName="connectorText" presStyleLbl="sibTrans2D1" presStyleIdx="6" presStyleCnt="12"/>
      <dgm:spPr/>
      <dgm:t>
        <a:bodyPr/>
        <a:lstStyle/>
        <a:p>
          <a:endParaRPr lang="en-US"/>
        </a:p>
      </dgm:t>
    </dgm:pt>
    <dgm:pt modelId="{93335DCD-5B7D-4A01-91A8-3AF39283BFFC}" type="pres">
      <dgm:prSet presAssocID="{669DC436-09BC-46E1-90A9-B3149F66DA03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BBC893-49E3-4260-AB3A-5D5C93454CC1}" type="pres">
      <dgm:prSet presAssocID="{6D5BDCE7-B2EE-4333-B166-E8AFE3C7ABDD}" presName="sibTrans" presStyleLbl="sibTrans2D1" presStyleIdx="7" presStyleCnt="12"/>
      <dgm:spPr/>
      <dgm:t>
        <a:bodyPr/>
        <a:lstStyle/>
        <a:p>
          <a:endParaRPr lang="en-US"/>
        </a:p>
      </dgm:t>
    </dgm:pt>
    <dgm:pt modelId="{F690AEE7-3A79-4188-A382-0777C8A0741D}" type="pres">
      <dgm:prSet presAssocID="{6D5BDCE7-B2EE-4333-B166-E8AFE3C7ABDD}" presName="connectorText" presStyleLbl="sibTrans2D1" presStyleIdx="7" presStyleCnt="12"/>
      <dgm:spPr/>
      <dgm:t>
        <a:bodyPr/>
        <a:lstStyle/>
        <a:p>
          <a:endParaRPr lang="en-US"/>
        </a:p>
      </dgm:t>
    </dgm:pt>
    <dgm:pt modelId="{9C6B1B99-B546-4BEC-A9CB-B534752308AE}" type="pres">
      <dgm:prSet presAssocID="{D5CA520C-6976-4B95-89BB-76522F05984D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FE16D5-9D04-420F-A1D7-562732438208}" type="pres">
      <dgm:prSet presAssocID="{26883136-8E90-4FCF-9AEC-102D107CC29B}" presName="sibTrans" presStyleLbl="sibTrans2D1" presStyleIdx="8" presStyleCnt="12"/>
      <dgm:spPr/>
      <dgm:t>
        <a:bodyPr/>
        <a:lstStyle/>
        <a:p>
          <a:endParaRPr lang="en-US"/>
        </a:p>
      </dgm:t>
    </dgm:pt>
    <dgm:pt modelId="{6A209A3B-085E-4DB0-B0B9-B578249B2551}" type="pres">
      <dgm:prSet presAssocID="{26883136-8E90-4FCF-9AEC-102D107CC29B}" presName="connectorText" presStyleLbl="sibTrans2D1" presStyleIdx="8" presStyleCnt="12"/>
      <dgm:spPr/>
      <dgm:t>
        <a:bodyPr/>
        <a:lstStyle/>
        <a:p>
          <a:endParaRPr lang="en-US"/>
        </a:p>
      </dgm:t>
    </dgm:pt>
    <dgm:pt modelId="{30B56D3F-AD22-4C9F-81B7-169DC0AA01AA}" type="pres">
      <dgm:prSet presAssocID="{C33E9495-7D00-41AD-95C6-3C5AB5B5C34C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00F902-B82D-4D12-A661-116121C66F32}" type="pres">
      <dgm:prSet presAssocID="{002E4353-315D-435D-B32D-56EE2AF74E42}" presName="sibTrans" presStyleLbl="sibTrans2D1" presStyleIdx="9" presStyleCnt="12"/>
      <dgm:spPr/>
      <dgm:t>
        <a:bodyPr/>
        <a:lstStyle/>
        <a:p>
          <a:endParaRPr lang="en-US"/>
        </a:p>
      </dgm:t>
    </dgm:pt>
    <dgm:pt modelId="{625D296E-D244-46B3-9510-82C184B135D5}" type="pres">
      <dgm:prSet presAssocID="{002E4353-315D-435D-B32D-56EE2AF74E42}" presName="connectorText" presStyleLbl="sibTrans2D1" presStyleIdx="9" presStyleCnt="12"/>
      <dgm:spPr/>
      <dgm:t>
        <a:bodyPr/>
        <a:lstStyle/>
        <a:p>
          <a:endParaRPr lang="en-US"/>
        </a:p>
      </dgm:t>
    </dgm:pt>
    <dgm:pt modelId="{732F655B-4AD1-4873-91D5-FF2F486DD6A7}" type="pres">
      <dgm:prSet presAssocID="{1796421E-19E6-41E8-99C4-B1CD12546A22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08A08-EFC4-4350-9DD7-D22F11BC145A}" type="pres">
      <dgm:prSet presAssocID="{68AF3BEA-B8A7-475E-8365-0B9B3B582FB9}" presName="sibTrans" presStyleLbl="sibTrans2D1" presStyleIdx="10" presStyleCnt="12"/>
      <dgm:spPr/>
      <dgm:t>
        <a:bodyPr/>
        <a:lstStyle/>
        <a:p>
          <a:endParaRPr lang="en-US"/>
        </a:p>
      </dgm:t>
    </dgm:pt>
    <dgm:pt modelId="{86CB29E9-7A8E-412A-A96B-7DBC4D613965}" type="pres">
      <dgm:prSet presAssocID="{68AF3BEA-B8A7-475E-8365-0B9B3B582FB9}" presName="connectorText" presStyleLbl="sibTrans2D1" presStyleIdx="10" presStyleCnt="12"/>
      <dgm:spPr/>
      <dgm:t>
        <a:bodyPr/>
        <a:lstStyle/>
        <a:p>
          <a:endParaRPr lang="en-US"/>
        </a:p>
      </dgm:t>
    </dgm:pt>
    <dgm:pt modelId="{BC7C668B-5130-4155-8797-68FE14D5D6B0}" type="pres">
      <dgm:prSet presAssocID="{04B23264-DD3F-4DD3-9DC6-3E463AD3F59A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CCAC3-13D5-45A8-9732-480B87E93290}" type="pres">
      <dgm:prSet presAssocID="{BA834066-3489-472E-B91C-BA5CE7D52221}" presName="sibTrans" presStyleLbl="sibTrans2D1" presStyleIdx="11" presStyleCnt="12"/>
      <dgm:spPr/>
      <dgm:t>
        <a:bodyPr/>
        <a:lstStyle/>
        <a:p>
          <a:endParaRPr lang="en-US"/>
        </a:p>
      </dgm:t>
    </dgm:pt>
    <dgm:pt modelId="{ADDE830F-0DE8-45FA-83B7-3B57040DDDF9}" type="pres">
      <dgm:prSet presAssocID="{BA834066-3489-472E-B91C-BA5CE7D52221}" presName="connectorText" presStyleLbl="sibTrans2D1" presStyleIdx="11" presStyleCnt="12"/>
      <dgm:spPr/>
      <dgm:t>
        <a:bodyPr/>
        <a:lstStyle/>
        <a:p>
          <a:endParaRPr lang="en-US"/>
        </a:p>
      </dgm:t>
    </dgm:pt>
  </dgm:ptLst>
  <dgm:cxnLst>
    <dgm:cxn modelId="{F0A16DF4-5CD4-4715-BC02-23CDA8959461}" type="presOf" srcId="{26883136-8E90-4FCF-9AEC-102D107CC29B}" destId="{6A209A3B-085E-4DB0-B0B9-B578249B2551}" srcOrd="1" destOrd="0" presId="urn:microsoft.com/office/officeart/2005/8/layout/cycle2"/>
    <dgm:cxn modelId="{339DD7FB-2DBB-4385-A58A-BD94E1965F60}" type="presOf" srcId="{BA834066-3489-472E-B91C-BA5CE7D52221}" destId="{ADDE830F-0DE8-45FA-83B7-3B57040DDDF9}" srcOrd="1" destOrd="0" presId="urn:microsoft.com/office/officeart/2005/8/layout/cycle2"/>
    <dgm:cxn modelId="{56EC561B-0C5B-4918-B3AF-0BEEEDE60FEB}" type="presOf" srcId="{26883136-8E90-4FCF-9AEC-102D107CC29B}" destId="{2FFE16D5-9D04-420F-A1D7-562732438208}" srcOrd="0" destOrd="0" presId="urn:microsoft.com/office/officeart/2005/8/layout/cycle2"/>
    <dgm:cxn modelId="{6EDABE2B-CB3B-46A6-810B-1C65F4ED4461}" srcId="{6FD4876B-FA79-4C8C-AEFC-C9EBAC7D0AA5}" destId="{C33E9495-7D00-41AD-95C6-3C5AB5B5C34C}" srcOrd="9" destOrd="0" parTransId="{17EC31C1-B794-440E-AC36-A1F767C6D046}" sibTransId="{002E4353-315D-435D-B32D-56EE2AF74E42}"/>
    <dgm:cxn modelId="{BD071919-DC7A-4931-B460-A1BA745B354B}" type="presOf" srcId="{7FFC26DD-3813-44B8-9790-BDA1F2991090}" destId="{AA84475C-771E-4863-90D3-DBC57E155F48}" srcOrd="1" destOrd="0" presId="urn:microsoft.com/office/officeart/2005/8/layout/cycle2"/>
    <dgm:cxn modelId="{E52861A0-5D81-4ADE-929A-AC9BFA7B4DE8}" type="presOf" srcId="{C33E9495-7D00-41AD-95C6-3C5AB5B5C34C}" destId="{30B56D3F-AD22-4C9F-81B7-169DC0AA01AA}" srcOrd="0" destOrd="0" presId="urn:microsoft.com/office/officeart/2005/8/layout/cycle2"/>
    <dgm:cxn modelId="{44EFDF3B-BAA0-4454-9D31-93BA57403D35}" type="presOf" srcId="{915EDDE0-E9D6-4565-935E-DEF8B62201E6}" destId="{AF345304-62DB-4888-8339-6BD2EF685282}" srcOrd="0" destOrd="0" presId="urn:microsoft.com/office/officeart/2005/8/layout/cycle2"/>
    <dgm:cxn modelId="{14FF855A-703C-41C8-B775-7FB750407DBD}" srcId="{6FD4876B-FA79-4C8C-AEFC-C9EBAC7D0AA5}" destId="{DBF19D7F-D176-4C32-9A4D-85FFDD51AFA3}" srcOrd="4" destOrd="0" parTransId="{3239ED91-F4AC-4681-87C6-379DA7EA5695}" sibTransId="{F1FC1B03-DD1C-4FC3-8884-83C39D3F3319}"/>
    <dgm:cxn modelId="{9EC893FA-8683-4D61-8ABC-776D6B84FB33}" srcId="{6FD4876B-FA79-4C8C-AEFC-C9EBAC7D0AA5}" destId="{BB256A04-8E6F-4EDD-9F52-28079FEB7AEF}" srcOrd="3" destOrd="0" parTransId="{2CA2B20E-53A9-48D6-8BFF-99EC3B13E9A9}" sibTransId="{53CB384F-AAFA-4E62-9D8E-CEDD3A315A71}"/>
    <dgm:cxn modelId="{D76D42CE-BD7C-4822-B3D8-2301DEC795E7}" type="presOf" srcId="{F0C52DC5-18D7-4EE2-8C84-20FB50E80A32}" destId="{B73D0B4E-BF01-41AB-9770-AC6F0A0CD4F8}" srcOrd="1" destOrd="0" presId="urn:microsoft.com/office/officeart/2005/8/layout/cycle2"/>
    <dgm:cxn modelId="{17440DAF-58BB-4977-926A-4742ABB4E8FD}" type="presOf" srcId="{04B23264-DD3F-4DD3-9DC6-3E463AD3F59A}" destId="{BC7C668B-5130-4155-8797-68FE14D5D6B0}" srcOrd="0" destOrd="0" presId="urn:microsoft.com/office/officeart/2005/8/layout/cycle2"/>
    <dgm:cxn modelId="{5A06E7B0-4DF4-4F15-ABF0-0F98746EBD81}" type="presOf" srcId="{DDDA4E4D-11F2-4086-B5B6-A68CA490DF0C}" destId="{7CEDA457-D6C7-4EEE-8549-EF3B25AD9164}" srcOrd="0" destOrd="0" presId="urn:microsoft.com/office/officeart/2005/8/layout/cycle2"/>
    <dgm:cxn modelId="{35CACC17-E924-421B-8F26-3EE67EA6E3A8}" type="presOf" srcId="{68AF3BEA-B8A7-475E-8365-0B9B3B582FB9}" destId="{49008A08-EFC4-4350-9DD7-D22F11BC145A}" srcOrd="0" destOrd="0" presId="urn:microsoft.com/office/officeart/2005/8/layout/cycle2"/>
    <dgm:cxn modelId="{203A7A6E-A776-48D8-8E80-A466FAE13472}" type="presOf" srcId="{6D5BDCE7-B2EE-4333-B166-E8AFE3C7ABDD}" destId="{44BBC893-49E3-4260-AB3A-5D5C93454CC1}" srcOrd="0" destOrd="0" presId="urn:microsoft.com/office/officeart/2005/8/layout/cycle2"/>
    <dgm:cxn modelId="{F248C9CA-37F2-46D7-B26D-7702509E77ED}" type="presOf" srcId="{7FFC26DD-3813-44B8-9790-BDA1F2991090}" destId="{0736911C-F65D-4E81-A8D3-8D24FC999496}" srcOrd="0" destOrd="0" presId="urn:microsoft.com/office/officeart/2005/8/layout/cycle2"/>
    <dgm:cxn modelId="{DE1C8A83-F629-4B0A-AA50-26452BAB2FFC}" type="presOf" srcId="{002E4353-315D-435D-B32D-56EE2AF74E42}" destId="{EF00F902-B82D-4D12-A661-116121C66F32}" srcOrd="0" destOrd="0" presId="urn:microsoft.com/office/officeart/2005/8/layout/cycle2"/>
    <dgm:cxn modelId="{2D2B85B6-0A92-4D46-93E4-A00CCDA88405}" type="presOf" srcId="{6D5BDCE7-B2EE-4333-B166-E8AFE3C7ABDD}" destId="{F690AEE7-3A79-4188-A382-0777C8A0741D}" srcOrd="1" destOrd="0" presId="urn:microsoft.com/office/officeart/2005/8/layout/cycle2"/>
    <dgm:cxn modelId="{D2733B62-525F-400A-831D-49EC9D9BA7F2}" type="presOf" srcId="{BA834066-3489-472E-B91C-BA5CE7D52221}" destId="{EC8CCAC3-13D5-45A8-9732-480B87E93290}" srcOrd="0" destOrd="0" presId="urn:microsoft.com/office/officeart/2005/8/layout/cycle2"/>
    <dgm:cxn modelId="{05E28156-8413-4C9B-9FE8-289478DDB78F}" type="presOf" srcId="{53CB384F-AAFA-4E62-9D8E-CEDD3A315A71}" destId="{9F1EDBED-6DFA-4986-A4D9-F9306D0572B7}" srcOrd="1" destOrd="0" presId="urn:microsoft.com/office/officeart/2005/8/layout/cycle2"/>
    <dgm:cxn modelId="{7580CEE7-6E9F-498F-A7E6-6B70D4F1C11A}" type="presOf" srcId="{2B3D7A31-003D-43AB-AECE-900B12143FEF}" destId="{F4D1EA15-BE58-4EBF-A046-53D9FEBA6A92}" srcOrd="1" destOrd="0" presId="urn:microsoft.com/office/officeart/2005/8/layout/cycle2"/>
    <dgm:cxn modelId="{296097A9-F1AF-49D4-9EFE-86A1F102E3D8}" type="presOf" srcId="{D8DEE554-58E9-40A5-8B4F-815B9B82B50D}" destId="{C2916865-BC1D-4E75-812D-A7BE5AF86092}" srcOrd="0" destOrd="0" presId="urn:microsoft.com/office/officeart/2005/8/layout/cycle2"/>
    <dgm:cxn modelId="{11AECDFC-7B52-4BC9-8870-7038A6E3EC0C}" type="presOf" srcId="{1F5886FA-8067-454A-BCA0-55FB3C526307}" destId="{4FC7932D-5641-4A98-B8F0-A867100251C6}" srcOrd="0" destOrd="0" presId="urn:microsoft.com/office/officeart/2005/8/layout/cycle2"/>
    <dgm:cxn modelId="{27A87E1E-D24B-4F23-B004-EDA681EB9B2B}" srcId="{6FD4876B-FA79-4C8C-AEFC-C9EBAC7D0AA5}" destId="{1F5886FA-8067-454A-BCA0-55FB3C526307}" srcOrd="2" destOrd="0" parTransId="{E4ABEBA3-51CC-4BA4-A8C0-3371BC1EE850}" sibTransId="{F0C52DC5-18D7-4EE2-8C84-20FB50E80A32}"/>
    <dgm:cxn modelId="{ED0A3375-B7BD-43C1-B197-D8CD9A38BBBF}" srcId="{6FD4876B-FA79-4C8C-AEFC-C9EBAC7D0AA5}" destId="{276EE314-B7E0-4A68-8393-F8518A2F5FB9}" srcOrd="0" destOrd="0" parTransId="{CD0F381D-8221-49A3-AC49-BF5435F05D2D}" sibTransId="{7FFC26DD-3813-44B8-9790-BDA1F2991090}"/>
    <dgm:cxn modelId="{5309FDAD-95F1-4750-9E10-F3787B5532AE}" srcId="{6FD4876B-FA79-4C8C-AEFC-C9EBAC7D0AA5}" destId="{1796421E-19E6-41E8-99C4-B1CD12546A22}" srcOrd="10" destOrd="0" parTransId="{E70F2083-A669-4C10-8F24-8A3690ECC038}" sibTransId="{68AF3BEA-B8A7-475E-8365-0B9B3B582FB9}"/>
    <dgm:cxn modelId="{7AD4F146-8F1D-4976-8B1D-6BB5029E4F3B}" type="presOf" srcId="{BB256A04-8E6F-4EDD-9F52-28079FEB7AEF}" destId="{C31364F5-C40C-434E-AF3C-75F4892B1025}" srcOrd="0" destOrd="0" presId="urn:microsoft.com/office/officeart/2005/8/layout/cycle2"/>
    <dgm:cxn modelId="{2434B6CF-921D-4DB4-A353-9074347DE9C0}" type="presOf" srcId="{68AF3BEA-B8A7-475E-8365-0B9B3B582FB9}" destId="{86CB29E9-7A8E-412A-A96B-7DBC4D613965}" srcOrd="1" destOrd="0" presId="urn:microsoft.com/office/officeart/2005/8/layout/cycle2"/>
    <dgm:cxn modelId="{68D9976B-2532-49EB-8A4D-94DABA4C3213}" type="presOf" srcId="{D8DEE554-58E9-40A5-8B4F-815B9B82B50D}" destId="{2F828426-7D9F-4037-9303-884B00505A9A}" srcOrd="1" destOrd="0" presId="urn:microsoft.com/office/officeart/2005/8/layout/cycle2"/>
    <dgm:cxn modelId="{A8C2B0DC-65A6-47B9-A4BE-FAA32EA1F81F}" type="presOf" srcId="{D5CA520C-6976-4B95-89BB-76522F05984D}" destId="{9C6B1B99-B546-4BEC-A9CB-B534752308AE}" srcOrd="0" destOrd="0" presId="urn:microsoft.com/office/officeart/2005/8/layout/cycle2"/>
    <dgm:cxn modelId="{CB6F9C5B-C4CE-4561-A9EC-9A9E629C2873}" srcId="{6FD4876B-FA79-4C8C-AEFC-C9EBAC7D0AA5}" destId="{04B23264-DD3F-4DD3-9DC6-3E463AD3F59A}" srcOrd="11" destOrd="0" parTransId="{B10D09AF-A05F-4846-9020-0A358A32B8BB}" sibTransId="{BA834066-3489-472E-B91C-BA5CE7D52221}"/>
    <dgm:cxn modelId="{0DC1A899-9ED2-4A42-B9A7-B398BCD02015}" type="presOf" srcId="{37CE2721-D0A3-49B0-A8FA-0DE7631386B8}" destId="{8FDD9267-D78F-45DB-82A9-2D9384DCAABE}" srcOrd="0" destOrd="0" presId="urn:microsoft.com/office/officeart/2005/8/layout/cycle2"/>
    <dgm:cxn modelId="{2FF71854-EE32-4CE3-BD23-A1D8A56E3976}" type="presOf" srcId="{F0C52DC5-18D7-4EE2-8C84-20FB50E80A32}" destId="{9701AA6A-7B50-4B3D-A8EF-444ABA8400C1}" srcOrd="0" destOrd="0" presId="urn:microsoft.com/office/officeart/2005/8/layout/cycle2"/>
    <dgm:cxn modelId="{D7449A4A-29D3-4666-9CB9-C53C8668B82C}" type="presOf" srcId="{53CB384F-AAFA-4E62-9D8E-CEDD3A315A71}" destId="{AC3C003D-EE38-46F6-9D92-A89A60ACB9E1}" srcOrd="0" destOrd="0" presId="urn:microsoft.com/office/officeart/2005/8/layout/cycle2"/>
    <dgm:cxn modelId="{A58ED6BB-0E46-45DD-96F2-19F44532E03E}" type="presOf" srcId="{DDDA4E4D-11F2-4086-B5B6-A68CA490DF0C}" destId="{1EB2ED59-1A08-4C30-B9CA-DD79E8D95055}" srcOrd="1" destOrd="0" presId="urn:microsoft.com/office/officeart/2005/8/layout/cycle2"/>
    <dgm:cxn modelId="{D9AA10A2-D28C-4DAE-B80B-AC3EB402F6BC}" srcId="{6FD4876B-FA79-4C8C-AEFC-C9EBAC7D0AA5}" destId="{669DC436-09BC-46E1-90A9-B3149F66DA03}" srcOrd="7" destOrd="0" parTransId="{394EC2E4-460B-45E5-8EA9-8EAEAE7C6C1C}" sibTransId="{6D5BDCE7-B2EE-4333-B166-E8AFE3C7ABDD}"/>
    <dgm:cxn modelId="{8B1607E2-1533-4D65-9C5B-8DB4DB7E48D1}" type="presOf" srcId="{1796421E-19E6-41E8-99C4-B1CD12546A22}" destId="{732F655B-4AD1-4873-91D5-FF2F486DD6A7}" srcOrd="0" destOrd="0" presId="urn:microsoft.com/office/officeart/2005/8/layout/cycle2"/>
    <dgm:cxn modelId="{8B19B0F9-D9C7-427E-A619-63F22F85DAB4}" srcId="{6FD4876B-FA79-4C8C-AEFC-C9EBAC7D0AA5}" destId="{EEF73C8B-03A7-4E1C-8997-3381B0A741F0}" srcOrd="6" destOrd="0" parTransId="{356BC37B-432B-48BB-8E8A-DF8FEF8B66C6}" sibTransId="{DDDA4E4D-11F2-4086-B5B6-A68CA490DF0C}"/>
    <dgm:cxn modelId="{C6AD4BC1-9DAA-481D-B2D7-0AEC84A4C833}" type="presOf" srcId="{2B3D7A31-003D-43AB-AECE-900B12143FEF}" destId="{CD0938D2-1C67-4BCC-8E3A-C9C178C9EEE8}" srcOrd="0" destOrd="0" presId="urn:microsoft.com/office/officeart/2005/8/layout/cycle2"/>
    <dgm:cxn modelId="{0F950805-57FB-431C-BECE-87AE897D3AF8}" type="presOf" srcId="{6FD4876B-FA79-4C8C-AEFC-C9EBAC7D0AA5}" destId="{86F391D2-5DE7-43BC-9739-2E3E3D0AB5F2}" srcOrd="0" destOrd="0" presId="urn:microsoft.com/office/officeart/2005/8/layout/cycle2"/>
    <dgm:cxn modelId="{329A27E3-62A9-4A8D-9A0F-46531A4AADA6}" type="presOf" srcId="{EEF73C8B-03A7-4E1C-8997-3381B0A741F0}" destId="{5429DE03-DE90-49B4-8DF0-DFD1A1C7ACDA}" srcOrd="0" destOrd="0" presId="urn:microsoft.com/office/officeart/2005/8/layout/cycle2"/>
    <dgm:cxn modelId="{1B90A4FF-5A90-430E-9499-4A67205DCBC9}" type="presOf" srcId="{002E4353-315D-435D-B32D-56EE2AF74E42}" destId="{625D296E-D244-46B3-9510-82C184B135D5}" srcOrd="1" destOrd="0" presId="urn:microsoft.com/office/officeart/2005/8/layout/cycle2"/>
    <dgm:cxn modelId="{41F536C6-87FB-423A-A8B4-713C1C040CD0}" type="presOf" srcId="{DBF19D7F-D176-4C32-9A4D-85FFDD51AFA3}" destId="{3BE09ABD-BC8C-4049-8052-457D1C0F6F7C}" srcOrd="0" destOrd="0" presId="urn:microsoft.com/office/officeart/2005/8/layout/cycle2"/>
    <dgm:cxn modelId="{F99BBDCF-638C-4F43-B086-22A93F7525EC}" type="presOf" srcId="{276EE314-B7E0-4A68-8393-F8518A2F5FB9}" destId="{AD32957D-B50B-4756-B270-228B2ED28D9F}" srcOrd="0" destOrd="0" presId="urn:microsoft.com/office/officeart/2005/8/layout/cycle2"/>
    <dgm:cxn modelId="{3D757C1E-1A6C-4DC1-941D-2B4610AF82A2}" type="presOf" srcId="{F1FC1B03-DD1C-4FC3-8884-83C39D3F3319}" destId="{6CFB1488-6516-4BCB-B6F7-7E736EDB5A0F}" srcOrd="0" destOrd="0" presId="urn:microsoft.com/office/officeart/2005/8/layout/cycle2"/>
    <dgm:cxn modelId="{23BE6C54-4F7D-4D95-B890-6B76221DAAAD}" srcId="{6FD4876B-FA79-4C8C-AEFC-C9EBAC7D0AA5}" destId="{915EDDE0-E9D6-4565-935E-DEF8B62201E6}" srcOrd="5" destOrd="0" parTransId="{762A261B-06C9-4A90-974B-10FA1994EC29}" sibTransId="{2B3D7A31-003D-43AB-AECE-900B12143FEF}"/>
    <dgm:cxn modelId="{522F1F14-744D-4177-A541-60F9D62DFD6B}" srcId="{6FD4876B-FA79-4C8C-AEFC-C9EBAC7D0AA5}" destId="{37CE2721-D0A3-49B0-A8FA-0DE7631386B8}" srcOrd="1" destOrd="0" parTransId="{CDFE94CC-5A6B-4459-814A-3B7FA3DF8E8B}" sibTransId="{D8DEE554-58E9-40A5-8B4F-815B9B82B50D}"/>
    <dgm:cxn modelId="{D9E893F2-68E5-4498-8EDE-153AE21D9D30}" type="presOf" srcId="{F1FC1B03-DD1C-4FC3-8884-83C39D3F3319}" destId="{021FB218-C200-4FC7-91C5-7182F3797587}" srcOrd="1" destOrd="0" presId="urn:microsoft.com/office/officeart/2005/8/layout/cycle2"/>
    <dgm:cxn modelId="{6ACB90EC-B246-435F-8275-7A89953DF137}" type="presOf" srcId="{669DC436-09BC-46E1-90A9-B3149F66DA03}" destId="{93335DCD-5B7D-4A01-91A8-3AF39283BFFC}" srcOrd="0" destOrd="0" presId="urn:microsoft.com/office/officeart/2005/8/layout/cycle2"/>
    <dgm:cxn modelId="{B4DA5DA2-8BAB-4A6A-B8B3-29E087AF73CB}" srcId="{6FD4876B-FA79-4C8C-AEFC-C9EBAC7D0AA5}" destId="{D5CA520C-6976-4B95-89BB-76522F05984D}" srcOrd="8" destOrd="0" parTransId="{2221A086-33A9-47F7-8652-10BCAB1BD53A}" sibTransId="{26883136-8E90-4FCF-9AEC-102D107CC29B}"/>
    <dgm:cxn modelId="{F79B06B6-0D1A-45B9-B940-38D19D6F71B2}" type="presParOf" srcId="{86F391D2-5DE7-43BC-9739-2E3E3D0AB5F2}" destId="{AD32957D-B50B-4756-B270-228B2ED28D9F}" srcOrd="0" destOrd="0" presId="urn:microsoft.com/office/officeart/2005/8/layout/cycle2"/>
    <dgm:cxn modelId="{0E1E8431-4CBF-42D6-A14B-91CD032B3D86}" type="presParOf" srcId="{86F391D2-5DE7-43BC-9739-2E3E3D0AB5F2}" destId="{0736911C-F65D-4E81-A8D3-8D24FC999496}" srcOrd="1" destOrd="0" presId="urn:microsoft.com/office/officeart/2005/8/layout/cycle2"/>
    <dgm:cxn modelId="{B2655B2D-2E3A-4782-A875-DE033A5630F0}" type="presParOf" srcId="{0736911C-F65D-4E81-A8D3-8D24FC999496}" destId="{AA84475C-771E-4863-90D3-DBC57E155F48}" srcOrd="0" destOrd="0" presId="urn:microsoft.com/office/officeart/2005/8/layout/cycle2"/>
    <dgm:cxn modelId="{DB53EB3A-870B-4FF3-A754-8CA6F2B80FE8}" type="presParOf" srcId="{86F391D2-5DE7-43BC-9739-2E3E3D0AB5F2}" destId="{8FDD9267-D78F-45DB-82A9-2D9384DCAABE}" srcOrd="2" destOrd="0" presId="urn:microsoft.com/office/officeart/2005/8/layout/cycle2"/>
    <dgm:cxn modelId="{BA4A13F6-13EC-4CA8-ABD8-A3ACA0819BC6}" type="presParOf" srcId="{86F391D2-5DE7-43BC-9739-2E3E3D0AB5F2}" destId="{C2916865-BC1D-4E75-812D-A7BE5AF86092}" srcOrd="3" destOrd="0" presId="urn:microsoft.com/office/officeart/2005/8/layout/cycle2"/>
    <dgm:cxn modelId="{1AE40147-7A49-4270-ABFF-AA5749325D56}" type="presParOf" srcId="{C2916865-BC1D-4E75-812D-A7BE5AF86092}" destId="{2F828426-7D9F-4037-9303-884B00505A9A}" srcOrd="0" destOrd="0" presId="urn:microsoft.com/office/officeart/2005/8/layout/cycle2"/>
    <dgm:cxn modelId="{6C57A82B-0BCD-4A0E-BAB1-C0F41E3C3ABB}" type="presParOf" srcId="{86F391D2-5DE7-43BC-9739-2E3E3D0AB5F2}" destId="{4FC7932D-5641-4A98-B8F0-A867100251C6}" srcOrd="4" destOrd="0" presId="urn:microsoft.com/office/officeart/2005/8/layout/cycle2"/>
    <dgm:cxn modelId="{D813C303-A3EB-4747-9AF5-A64D43A186F5}" type="presParOf" srcId="{86F391D2-5DE7-43BC-9739-2E3E3D0AB5F2}" destId="{9701AA6A-7B50-4B3D-A8EF-444ABA8400C1}" srcOrd="5" destOrd="0" presId="urn:microsoft.com/office/officeart/2005/8/layout/cycle2"/>
    <dgm:cxn modelId="{2FC368C1-38E7-4100-9A8D-F6C6547001F7}" type="presParOf" srcId="{9701AA6A-7B50-4B3D-A8EF-444ABA8400C1}" destId="{B73D0B4E-BF01-41AB-9770-AC6F0A0CD4F8}" srcOrd="0" destOrd="0" presId="urn:microsoft.com/office/officeart/2005/8/layout/cycle2"/>
    <dgm:cxn modelId="{997ACABB-DAD0-4F2A-B717-A1E80B5513C2}" type="presParOf" srcId="{86F391D2-5DE7-43BC-9739-2E3E3D0AB5F2}" destId="{C31364F5-C40C-434E-AF3C-75F4892B1025}" srcOrd="6" destOrd="0" presId="urn:microsoft.com/office/officeart/2005/8/layout/cycle2"/>
    <dgm:cxn modelId="{6DE12BAB-A3B3-44EB-88DD-54731E06F366}" type="presParOf" srcId="{86F391D2-5DE7-43BC-9739-2E3E3D0AB5F2}" destId="{AC3C003D-EE38-46F6-9D92-A89A60ACB9E1}" srcOrd="7" destOrd="0" presId="urn:microsoft.com/office/officeart/2005/8/layout/cycle2"/>
    <dgm:cxn modelId="{76C5C6F8-6EAE-44AD-9D8F-6A556F364680}" type="presParOf" srcId="{AC3C003D-EE38-46F6-9D92-A89A60ACB9E1}" destId="{9F1EDBED-6DFA-4986-A4D9-F9306D0572B7}" srcOrd="0" destOrd="0" presId="urn:microsoft.com/office/officeart/2005/8/layout/cycle2"/>
    <dgm:cxn modelId="{BED6AFEC-C71D-475C-B493-A950533E21DE}" type="presParOf" srcId="{86F391D2-5DE7-43BC-9739-2E3E3D0AB5F2}" destId="{3BE09ABD-BC8C-4049-8052-457D1C0F6F7C}" srcOrd="8" destOrd="0" presId="urn:microsoft.com/office/officeart/2005/8/layout/cycle2"/>
    <dgm:cxn modelId="{7183F98C-CA5D-4156-ABC6-DF268F3278C8}" type="presParOf" srcId="{86F391D2-5DE7-43BC-9739-2E3E3D0AB5F2}" destId="{6CFB1488-6516-4BCB-B6F7-7E736EDB5A0F}" srcOrd="9" destOrd="0" presId="urn:microsoft.com/office/officeart/2005/8/layout/cycle2"/>
    <dgm:cxn modelId="{F6227DBF-B4ED-43FD-A3C5-FEB735F9E44A}" type="presParOf" srcId="{6CFB1488-6516-4BCB-B6F7-7E736EDB5A0F}" destId="{021FB218-C200-4FC7-91C5-7182F3797587}" srcOrd="0" destOrd="0" presId="urn:microsoft.com/office/officeart/2005/8/layout/cycle2"/>
    <dgm:cxn modelId="{3A01F18B-A3CB-461A-AF24-F2E0522E72F8}" type="presParOf" srcId="{86F391D2-5DE7-43BC-9739-2E3E3D0AB5F2}" destId="{AF345304-62DB-4888-8339-6BD2EF685282}" srcOrd="10" destOrd="0" presId="urn:microsoft.com/office/officeart/2005/8/layout/cycle2"/>
    <dgm:cxn modelId="{0A9C1341-D217-4127-8DB0-2358B77FB8A8}" type="presParOf" srcId="{86F391D2-5DE7-43BC-9739-2E3E3D0AB5F2}" destId="{CD0938D2-1C67-4BCC-8E3A-C9C178C9EEE8}" srcOrd="11" destOrd="0" presId="urn:microsoft.com/office/officeart/2005/8/layout/cycle2"/>
    <dgm:cxn modelId="{B4F1BFBA-B045-4899-A8B3-F86B3577AD4E}" type="presParOf" srcId="{CD0938D2-1C67-4BCC-8E3A-C9C178C9EEE8}" destId="{F4D1EA15-BE58-4EBF-A046-53D9FEBA6A92}" srcOrd="0" destOrd="0" presId="urn:microsoft.com/office/officeart/2005/8/layout/cycle2"/>
    <dgm:cxn modelId="{FDAED2F3-08FC-47DA-A322-FC260DF8741E}" type="presParOf" srcId="{86F391D2-5DE7-43BC-9739-2E3E3D0AB5F2}" destId="{5429DE03-DE90-49B4-8DF0-DFD1A1C7ACDA}" srcOrd="12" destOrd="0" presId="urn:microsoft.com/office/officeart/2005/8/layout/cycle2"/>
    <dgm:cxn modelId="{482F8999-0DA3-4782-80E4-E27BEC9DF846}" type="presParOf" srcId="{86F391D2-5DE7-43BC-9739-2E3E3D0AB5F2}" destId="{7CEDA457-D6C7-4EEE-8549-EF3B25AD9164}" srcOrd="13" destOrd="0" presId="urn:microsoft.com/office/officeart/2005/8/layout/cycle2"/>
    <dgm:cxn modelId="{65EB32A1-3F4D-4571-A5E4-1C459DCD46E8}" type="presParOf" srcId="{7CEDA457-D6C7-4EEE-8549-EF3B25AD9164}" destId="{1EB2ED59-1A08-4C30-B9CA-DD79E8D95055}" srcOrd="0" destOrd="0" presId="urn:microsoft.com/office/officeart/2005/8/layout/cycle2"/>
    <dgm:cxn modelId="{BBDA490C-B842-4AA5-B4E9-B30635A154DB}" type="presParOf" srcId="{86F391D2-5DE7-43BC-9739-2E3E3D0AB5F2}" destId="{93335DCD-5B7D-4A01-91A8-3AF39283BFFC}" srcOrd="14" destOrd="0" presId="urn:microsoft.com/office/officeart/2005/8/layout/cycle2"/>
    <dgm:cxn modelId="{9E8E303C-1FF4-41CA-9D70-89D9A5296860}" type="presParOf" srcId="{86F391D2-5DE7-43BC-9739-2E3E3D0AB5F2}" destId="{44BBC893-49E3-4260-AB3A-5D5C93454CC1}" srcOrd="15" destOrd="0" presId="urn:microsoft.com/office/officeart/2005/8/layout/cycle2"/>
    <dgm:cxn modelId="{2F57E9D0-1A67-4ED7-873B-9F67440E696C}" type="presParOf" srcId="{44BBC893-49E3-4260-AB3A-5D5C93454CC1}" destId="{F690AEE7-3A79-4188-A382-0777C8A0741D}" srcOrd="0" destOrd="0" presId="urn:microsoft.com/office/officeart/2005/8/layout/cycle2"/>
    <dgm:cxn modelId="{A7DF9B2D-0607-4E70-9DD9-0E2800C6002B}" type="presParOf" srcId="{86F391D2-5DE7-43BC-9739-2E3E3D0AB5F2}" destId="{9C6B1B99-B546-4BEC-A9CB-B534752308AE}" srcOrd="16" destOrd="0" presId="urn:microsoft.com/office/officeart/2005/8/layout/cycle2"/>
    <dgm:cxn modelId="{B951A494-090D-44F3-ADB1-191FB18F0AB2}" type="presParOf" srcId="{86F391D2-5DE7-43BC-9739-2E3E3D0AB5F2}" destId="{2FFE16D5-9D04-420F-A1D7-562732438208}" srcOrd="17" destOrd="0" presId="urn:microsoft.com/office/officeart/2005/8/layout/cycle2"/>
    <dgm:cxn modelId="{A8383A7E-3780-40E8-BCA7-0BDEAC3A91A6}" type="presParOf" srcId="{2FFE16D5-9D04-420F-A1D7-562732438208}" destId="{6A209A3B-085E-4DB0-B0B9-B578249B2551}" srcOrd="0" destOrd="0" presId="urn:microsoft.com/office/officeart/2005/8/layout/cycle2"/>
    <dgm:cxn modelId="{2B897850-2514-4B60-98CB-23F9EEC5C5E5}" type="presParOf" srcId="{86F391D2-5DE7-43BC-9739-2E3E3D0AB5F2}" destId="{30B56D3F-AD22-4C9F-81B7-169DC0AA01AA}" srcOrd="18" destOrd="0" presId="urn:microsoft.com/office/officeart/2005/8/layout/cycle2"/>
    <dgm:cxn modelId="{A73C0997-1618-44A0-AF2C-73241B6E37EF}" type="presParOf" srcId="{86F391D2-5DE7-43BC-9739-2E3E3D0AB5F2}" destId="{EF00F902-B82D-4D12-A661-116121C66F32}" srcOrd="19" destOrd="0" presId="urn:microsoft.com/office/officeart/2005/8/layout/cycle2"/>
    <dgm:cxn modelId="{49AF5229-2D93-4FCA-B8F0-9CA8CBF1A018}" type="presParOf" srcId="{EF00F902-B82D-4D12-A661-116121C66F32}" destId="{625D296E-D244-46B3-9510-82C184B135D5}" srcOrd="0" destOrd="0" presId="urn:microsoft.com/office/officeart/2005/8/layout/cycle2"/>
    <dgm:cxn modelId="{EF40AB7B-D093-4976-9C01-C69034A114E0}" type="presParOf" srcId="{86F391D2-5DE7-43BC-9739-2E3E3D0AB5F2}" destId="{732F655B-4AD1-4873-91D5-FF2F486DD6A7}" srcOrd="20" destOrd="0" presId="urn:microsoft.com/office/officeart/2005/8/layout/cycle2"/>
    <dgm:cxn modelId="{FCDCEEC0-4EA4-4F53-8763-09D50B74F27F}" type="presParOf" srcId="{86F391D2-5DE7-43BC-9739-2E3E3D0AB5F2}" destId="{49008A08-EFC4-4350-9DD7-D22F11BC145A}" srcOrd="21" destOrd="0" presId="urn:microsoft.com/office/officeart/2005/8/layout/cycle2"/>
    <dgm:cxn modelId="{A30667DC-1264-4A61-A4D1-329C54AF37E1}" type="presParOf" srcId="{49008A08-EFC4-4350-9DD7-D22F11BC145A}" destId="{86CB29E9-7A8E-412A-A96B-7DBC4D613965}" srcOrd="0" destOrd="0" presId="urn:microsoft.com/office/officeart/2005/8/layout/cycle2"/>
    <dgm:cxn modelId="{A5E8FEB9-2875-43F4-B148-3282B7D8D97E}" type="presParOf" srcId="{86F391D2-5DE7-43BC-9739-2E3E3D0AB5F2}" destId="{BC7C668B-5130-4155-8797-68FE14D5D6B0}" srcOrd="22" destOrd="0" presId="urn:microsoft.com/office/officeart/2005/8/layout/cycle2"/>
    <dgm:cxn modelId="{AE8C4AEA-C5B8-4FA6-9907-50715E9617CC}" type="presParOf" srcId="{86F391D2-5DE7-43BC-9739-2E3E3D0AB5F2}" destId="{EC8CCAC3-13D5-45A8-9732-480B87E93290}" srcOrd="23" destOrd="0" presId="urn:microsoft.com/office/officeart/2005/8/layout/cycle2"/>
    <dgm:cxn modelId="{B9151DB2-2B79-41EC-AFEB-6F6DF2C14ED3}" type="presParOf" srcId="{EC8CCAC3-13D5-45A8-9732-480B87E93290}" destId="{ADDE830F-0DE8-45FA-83B7-3B57040DDDF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32957D-B50B-4756-B270-228B2ED28D9F}">
      <dsp:nvSpPr>
        <dsp:cNvPr id="0" name=""/>
        <dsp:cNvSpPr/>
      </dsp:nvSpPr>
      <dsp:spPr>
        <a:xfrm>
          <a:off x="5366519" y="5167"/>
          <a:ext cx="1311780" cy="131178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Medical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David Caraway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2019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TBD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5558625" y="197273"/>
        <a:ext cx="927568" cy="927568"/>
      </dsp:txXfrm>
    </dsp:sp>
    <dsp:sp modelId="{0736911C-F65D-4E81-A8D3-8D24FC999496}">
      <dsp:nvSpPr>
        <dsp:cNvPr id="0" name=""/>
        <dsp:cNvSpPr/>
      </dsp:nvSpPr>
      <dsp:spPr>
        <a:xfrm rot="900000">
          <a:off x="6789525" y="691855"/>
          <a:ext cx="347926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6791303" y="766892"/>
        <a:ext cx="243548" cy="265635"/>
      </dsp:txXfrm>
    </dsp:sp>
    <dsp:sp modelId="{8FDD9267-D78F-45DB-82A9-2D9384DCAABE}">
      <dsp:nvSpPr>
        <dsp:cNvPr id="0" name=""/>
        <dsp:cNvSpPr/>
      </dsp:nvSpPr>
      <dsp:spPr>
        <a:xfrm>
          <a:off x="7267698" y="514586"/>
          <a:ext cx="1311780" cy="1311780"/>
        </a:xfrm>
        <a:prstGeom prst="ellipse">
          <a:avLst/>
        </a:prstGeom>
        <a:solidFill>
          <a:schemeClr val="accent4">
            <a:hueOff val="945063"/>
            <a:satOff val="-4361"/>
            <a:lumOff val="1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Sales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Jim Alecxih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2019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TBD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7459804" y="706692"/>
        <a:ext cx="927568" cy="927568"/>
      </dsp:txXfrm>
    </dsp:sp>
    <dsp:sp modelId="{C2916865-BC1D-4E75-812D-A7BE5AF86092}">
      <dsp:nvSpPr>
        <dsp:cNvPr id="0" name=""/>
        <dsp:cNvSpPr/>
      </dsp:nvSpPr>
      <dsp:spPr>
        <a:xfrm rot="2700000">
          <a:off x="8438542" y="1638030"/>
          <a:ext cx="347926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5063"/>
            <a:satOff val="-4361"/>
            <a:lumOff val="16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8453828" y="1689672"/>
        <a:ext cx="243548" cy="265635"/>
      </dsp:txXfrm>
    </dsp:sp>
    <dsp:sp modelId="{4FC7932D-5641-4A98-B8F0-A867100251C6}">
      <dsp:nvSpPr>
        <dsp:cNvPr id="0" name=""/>
        <dsp:cNvSpPr/>
      </dsp:nvSpPr>
      <dsp:spPr>
        <a:xfrm>
          <a:off x="8659457" y="1906345"/>
          <a:ext cx="1311780" cy="1311780"/>
        </a:xfrm>
        <a:prstGeom prst="ellipse">
          <a:avLst/>
        </a:prstGeom>
        <a:solidFill>
          <a:schemeClr val="accent4">
            <a:hueOff val="1890126"/>
            <a:satOff val="-8721"/>
            <a:lumOff val="3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Finance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Rich Carter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March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8851563" y="2098451"/>
        <a:ext cx="927568" cy="927568"/>
      </dsp:txXfrm>
    </dsp:sp>
    <dsp:sp modelId="{9701AA6A-7B50-4B3D-A8EF-444ABA8400C1}">
      <dsp:nvSpPr>
        <dsp:cNvPr id="0" name=""/>
        <dsp:cNvSpPr/>
      </dsp:nvSpPr>
      <dsp:spPr>
        <a:xfrm rot="4590678">
          <a:off x="9340132" y="3376794"/>
          <a:ext cx="447403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890126"/>
            <a:satOff val="-8721"/>
            <a:lumOff val="32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9391050" y="3400762"/>
        <a:ext cx="314586" cy="265635"/>
      </dsp:txXfrm>
    </dsp:sp>
    <dsp:sp modelId="{C31364F5-C40C-434E-AF3C-75F4892B1025}">
      <dsp:nvSpPr>
        <dsp:cNvPr id="0" name=""/>
        <dsp:cNvSpPr/>
      </dsp:nvSpPr>
      <dsp:spPr>
        <a:xfrm>
          <a:off x="9119797" y="4004896"/>
          <a:ext cx="1397859" cy="1311780"/>
        </a:xfrm>
        <a:prstGeom prst="ellipse">
          <a:avLst/>
        </a:prstGeom>
        <a:solidFill>
          <a:schemeClr val="accent4">
            <a:hueOff val="2835189"/>
            <a:satOff val="-13082"/>
            <a:lumOff val="4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R&amp;D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Chris Christoforou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April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9324509" y="4197002"/>
        <a:ext cx="988435" cy="927568"/>
      </dsp:txXfrm>
    </dsp:sp>
    <dsp:sp modelId="{AC3C003D-EE38-46F6-9D92-A89A60ACB9E1}">
      <dsp:nvSpPr>
        <dsp:cNvPr id="0" name=""/>
        <dsp:cNvSpPr/>
      </dsp:nvSpPr>
      <dsp:spPr>
        <a:xfrm rot="6387568">
          <a:off x="9446210" y="5286203"/>
          <a:ext cx="244682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835189"/>
            <a:satOff val="-13082"/>
            <a:lumOff val="48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 rot="10800000">
        <a:off x="9493312" y="5339550"/>
        <a:ext cx="171277" cy="265635"/>
      </dsp:txXfrm>
    </dsp:sp>
    <dsp:sp modelId="{3BE09ABD-BC8C-4049-8052-457D1C0F6F7C}">
      <dsp:nvSpPr>
        <dsp:cNvPr id="0" name=""/>
        <dsp:cNvSpPr/>
      </dsp:nvSpPr>
      <dsp:spPr>
        <a:xfrm>
          <a:off x="8659457" y="5708703"/>
          <a:ext cx="1311780" cy="1311780"/>
        </a:xfrm>
        <a:prstGeom prst="ellipse">
          <a:avLst/>
        </a:prstGeom>
        <a:solidFill>
          <a:schemeClr val="accent4">
            <a:hueOff val="3780252"/>
            <a:satOff val="-17443"/>
            <a:lumOff val="6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Operations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Patrick Schmitz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May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8851563" y="5900809"/>
        <a:ext cx="927568" cy="927568"/>
      </dsp:txXfrm>
    </dsp:sp>
    <dsp:sp modelId="{6CFB1488-6516-4BCB-B6F7-7E736EDB5A0F}">
      <dsp:nvSpPr>
        <dsp:cNvPr id="0" name=""/>
        <dsp:cNvSpPr/>
      </dsp:nvSpPr>
      <dsp:spPr>
        <a:xfrm rot="8100000">
          <a:off x="8444155" y="6836836"/>
          <a:ext cx="355172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780252"/>
            <a:satOff val="-17443"/>
            <a:lumOff val="64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8535103" y="6887709"/>
        <a:ext cx="248620" cy="265635"/>
      </dsp:txXfrm>
    </dsp:sp>
    <dsp:sp modelId="{AF345304-62DB-4888-8339-6BD2EF685282}">
      <dsp:nvSpPr>
        <dsp:cNvPr id="0" name=""/>
        <dsp:cNvSpPr/>
      </dsp:nvSpPr>
      <dsp:spPr>
        <a:xfrm>
          <a:off x="7235573" y="7151858"/>
          <a:ext cx="1376031" cy="1208989"/>
        </a:xfrm>
        <a:prstGeom prst="ellipse">
          <a:avLst/>
        </a:prstGeom>
        <a:solidFill>
          <a:schemeClr val="accent4">
            <a:hueOff val="4725315"/>
            <a:satOff val="-21804"/>
            <a:lumOff val="8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Clinical/ Reg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Brad Gliner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June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7437088" y="7328910"/>
        <a:ext cx="973001" cy="854885"/>
      </dsp:txXfrm>
    </dsp:sp>
    <dsp:sp modelId="{CD0938D2-1C67-4BCC-8E3A-C9C178C9EEE8}">
      <dsp:nvSpPr>
        <dsp:cNvPr id="0" name=""/>
        <dsp:cNvSpPr/>
      </dsp:nvSpPr>
      <dsp:spPr>
        <a:xfrm rot="9898837">
          <a:off x="6789925" y="7793053"/>
          <a:ext cx="343716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725315"/>
            <a:satOff val="-21804"/>
            <a:lumOff val="8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6891279" y="7868237"/>
        <a:ext cx="240601" cy="265635"/>
      </dsp:txXfrm>
    </dsp:sp>
    <dsp:sp modelId="{5429DE03-DE90-49B4-8DF0-DFD1A1C7ACDA}">
      <dsp:nvSpPr>
        <dsp:cNvPr id="0" name=""/>
        <dsp:cNvSpPr/>
      </dsp:nvSpPr>
      <dsp:spPr>
        <a:xfrm>
          <a:off x="5349830" y="7615049"/>
          <a:ext cx="1311780" cy="1311780"/>
        </a:xfrm>
        <a:prstGeom prst="ellipse">
          <a:avLst/>
        </a:prstGeom>
        <a:solidFill>
          <a:schemeClr val="accent4">
            <a:hueOff val="5670378"/>
            <a:satOff val="-26164"/>
            <a:lumOff val="9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Quality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Douglas  Alleavitch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July 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5541936" y="7807155"/>
        <a:ext cx="927568" cy="927568"/>
      </dsp:txXfrm>
    </dsp:sp>
    <dsp:sp modelId="{7CEDA457-D6C7-4EEE-8549-EF3B25AD9164}">
      <dsp:nvSpPr>
        <dsp:cNvPr id="0" name=""/>
        <dsp:cNvSpPr/>
      </dsp:nvSpPr>
      <dsp:spPr>
        <a:xfrm rot="11716385">
          <a:off x="4902710" y="7794818"/>
          <a:ext cx="340102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670378"/>
            <a:satOff val="-26164"/>
            <a:lumOff val="9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5002939" y="7896801"/>
        <a:ext cx="238071" cy="265635"/>
      </dsp:txXfrm>
    </dsp:sp>
    <dsp:sp modelId="{93335DCD-5B7D-4A01-91A8-3AF39283BFFC}">
      <dsp:nvSpPr>
        <dsp:cNvPr id="0" name=""/>
        <dsp:cNvSpPr/>
      </dsp:nvSpPr>
      <dsp:spPr>
        <a:xfrm>
          <a:off x="3465341" y="7100462"/>
          <a:ext cx="1311780" cy="1311780"/>
        </a:xfrm>
        <a:prstGeom prst="ellipse">
          <a:avLst/>
        </a:prstGeom>
        <a:solidFill>
          <a:schemeClr val="accent4">
            <a:hueOff val="6615440"/>
            <a:satOff val="-30525"/>
            <a:lumOff val="11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People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Divya Ghatak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August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3657447" y="7292568"/>
        <a:ext cx="927568" cy="927568"/>
      </dsp:txXfrm>
    </dsp:sp>
    <dsp:sp modelId="{44BBC893-49E3-4260-AB3A-5D5C93454CC1}">
      <dsp:nvSpPr>
        <dsp:cNvPr id="0" name=""/>
        <dsp:cNvSpPr/>
      </dsp:nvSpPr>
      <dsp:spPr>
        <a:xfrm rot="13500000">
          <a:off x="3258351" y="6846073"/>
          <a:ext cx="347926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615440"/>
            <a:satOff val="-30525"/>
            <a:lumOff val="112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3347443" y="6971521"/>
        <a:ext cx="243548" cy="265635"/>
      </dsp:txXfrm>
    </dsp:sp>
    <dsp:sp modelId="{9C6B1B99-B546-4BEC-A9CB-B534752308AE}">
      <dsp:nvSpPr>
        <dsp:cNvPr id="0" name=""/>
        <dsp:cNvSpPr/>
      </dsp:nvSpPr>
      <dsp:spPr>
        <a:xfrm>
          <a:off x="2073581" y="5708703"/>
          <a:ext cx="1311780" cy="1311780"/>
        </a:xfrm>
        <a:prstGeom prst="ellipse">
          <a:avLst/>
        </a:prstGeom>
        <a:solidFill>
          <a:schemeClr val="accent4">
            <a:hueOff val="7560504"/>
            <a:satOff val="-34886"/>
            <a:lumOff val="12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Marketing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Neeraj Teotia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September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2265687" y="5900809"/>
        <a:ext cx="927568" cy="927568"/>
      </dsp:txXfrm>
    </dsp:sp>
    <dsp:sp modelId="{2FFE16D5-9D04-420F-A1D7-562732438208}">
      <dsp:nvSpPr>
        <dsp:cNvPr id="0" name=""/>
        <dsp:cNvSpPr/>
      </dsp:nvSpPr>
      <dsp:spPr>
        <a:xfrm rot="15300000">
          <a:off x="2303348" y="5202152"/>
          <a:ext cx="347926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560504"/>
            <a:satOff val="-34886"/>
            <a:lumOff val="12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2369045" y="5341108"/>
        <a:ext cx="243548" cy="265635"/>
      </dsp:txXfrm>
    </dsp:sp>
    <dsp:sp modelId="{30B56D3F-AD22-4C9F-81B7-169DC0AA01AA}">
      <dsp:nvSpPr>
        <dsp:cNvPr id="0" name=""/>
        <dsp:cNvSpPr/>
      </dsp:nvSpPr>
      <dsp:spPr>
        <a:xfrm>
          <a:off x="1564162" y="3807524"/>
          <a:ext cx="1311780" cy="1311780"/>
        </a:xfrm>
        <a:prstGeom prst="ellipse">
          <a:avLst/>
        </a:prstGeom>
        <a:solidFill>
          <a:schemeClr val="accent4">
            <a:hueOff val="8505566"/>
            <a:satOff val="-39247"/>
            <a:lumOff val="14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Legal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Kashif Rashid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October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1756268" y="3999630"/>
        <a:ext cx="927568" cy="927568"/>
      </dsp:txXfrm>
    </dsp:sp>
    <dsp:sp modelId="{EF00F902-B82D-4D12-A661-116121C66F32}">
      <dsp:nvSpPr>
        <dsp:cNvPr id="0" name=""/>
        <dsp:cNvSpPr/>
      </dsp:nvSpPr>
      <dsp:spPr>
        <a:xfrm rot="17100000">
          <a:off x="2298250" y="3300974"/>
          <a:ext cx="347926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505566"/>
            <a:satOff val="-39247"/>
            <a:lumOff val="144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2336931" y="3439930"/>
        <a:ext cx="243548" cy="265635"/>
      </dsp:txXfrm>
    </dsp:sp>
    <dsp:sp modelId="{732F655B-4AD1-4873-91D5-FF2F486DD6A7}">
      <dsp:nvSpPr>
        <dsp:cNvPr id="0" name=""/>
        <dsp:cNvSpPr/>
      </dsp:nvSpPr>
      <dsp:spPr>
        <a:xfrm>
          <a:off x="2073581" y="1906345"/>
          <a:ext cx="1311780" cy="1311780"/>
        </a:xfrm>
        <a:prstGeom prst="ellipse">
          <a:avLst/>
        </a:prstGeom>
        <a:solidFill>
          <a:schemeClr val="accent4">
            <a:hueOff val="9450630"/>
            <a:satOff val="-43607"/>
            <a:lumOff val="16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Market Access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Katherine Neuenfeldt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November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2265687" y="2098451"/>
        <a:ext cx="927568" cy="927568"/>
      </dsp:txXfrm>
    </dsp:sp>
    <dsp:sp modelId="{49008A08-EFC4-4350-9DD7-D22F11BC145A}">
      <dsp:nvSpPr>
        <dsp:cNvPr id="0" name=""/>
        <dsp:cNvSpPr/>
      </dsp:nvSpPr>
      <dsp:spPr>
        <a:xfrm rot="18900000">
          <a:off x="3244425" y="1651956"/>
          <a:ext cx="347926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50630"/>
            <a:satOff val="-43607"/>
            <a:lumOff val="16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3259711" y="1777404"/>
        <a:ext cx="243548" cy="265635"/>
      </dsp:txXfrm>
    </dsp:sp>
    <dsp:sp modelId="{BC7C668B-5130-4155-8797-68FE14D5D6B0}">
      <dsp:nvSpPr>
        <dsp:cNvPr id="0" name=""/>
        <dsp:cNvSpPr/>
      </dsp:nvSpPr>
      <dsp:spPr>
        <a:xfrm>
          <a:off x="3465341" y="514586"/>
          <a:ext cx="1311780" cy="1311780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TOS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</a:rPr>
            <a:t>Claire Smith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December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3657447" y="706692"/>
        <a:ext cx="927568" cy="927568"/>
      </dsp:txXfrm>
    </dsp:sp>
    <dsp:sp modelId="{EC8CCAC3-13D5-45A8-9732-480B87E93290}">
      <dsp:nvSpPr>
        <dsp:cNvPr id="0" name=""/>
        <dsp:cNvSpPr/>
      </dsp:nvSpPr>
      <dsp:spPr>
        <a:xfrm rot="20700000">
          <a:off x="4888346" y="696952"/>
          <a:ext cx="347926" cy="4427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890124" y="799005"/>
        <a:ext cx="243548" cy="265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r>
              <a:rPr lang="en-US" smtClean="0"/>
              <a:t>360 to Understanding Nevro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1"/>
            <a:ext cx="3037840" cy="46643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0AC0EE74-D025-47AE-8F63-1208A864DFC2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9"/>
            <a:ext cx="3037840" cy="466434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829969"/>
            <a:ext cx="3037840" cy="466434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8EA78DD-D05A-4C9E-9ACD-921C0A7D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38717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r>
              <a:rPr lang="en-US" smtClean="0"/>
              <a:t>360 to Understanding Nevro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1"/>
            <a:ext cx="3037840" cy="46643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55BB9F4D-DB42-4D22-A786-F1D222052CB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7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6434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9"/>
            <a:ext cx="3037840" cy="466434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E574E94F-BC0B-484E-832A-57D05A498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0129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74E94F-BC0B-484E-832A-57D05A498666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360 to Understanding Nevro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76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8" y="1494925"/>
            <a:ext cx="10352405" cy="3180151"/>
          </a:xfrm>
        </p:spPr>
        <p:txBody>
          <a:bodyPr anchor="b"/>
          <a:lstStyle>
            <a:lvl1pPr algn="ctr">
              <a:defRPr sz="799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797715"/>
            <a:ext cx="9134475" cy="2205383"/>
          </a:xfrm>
        </p:spPr>
        <p:txBody>
          <a:bodyPr/>
          <a:lstStyle>
            <a:lvl1pPr marL="0" indent="0" algn="ctr">
              <a:buNone/>
              <a:defRPr sz="3197"/>
            </a:lvl1pPr>
            <a:lvl2pPr marL="608945" indent="0" algn="ctr">
              <a:buNone/>
              <a:defRPr sz="2664"/>
            </a:lvl2pPr>
            <a:lvl3pPr marL="1217889" indent="0" algn="ctr">
              <a:buNone/>
              <a:defRPr sz="2397"/>
            </a:lvl3pPr>
            <a:lvl4pPr marL="1826834" indent="0" algn="ctr">
              <a:buNone/>
              <a:defRPr sz="2131"/>
            </a:lvl4pPr>
            <a:lvl5pPr marL="2435779" indent="0" algn="ctr">
              <a:buNone/>
              <a:defRPr sz="2131"/>
            </a:lvl5pPr>
            <a:lvl6pPr marL="3044723" indent="0" algn="ctr">
              <a:buNone/>
              <a:defRPr sz="2131"/>
            </a:lvl6pPr>
            <a:lvl7pPr marL="3653668" indent="0" algn="ctr">
              <a:buNone/>
              <a:defRPr sz="2131"/>
            </a:lvl7pPr>
            <a:lvl8pPr marL="4262613" indent="0" algn="ctr">
              <a:buNone/>
              <a:defRPr sz="2131"/>
            </a:lvl8pPr>
            <a:lvl9pPr marL="4871557" indent="0" algn="ctr">
              <a:buNone/>
              <a:defRPr sz="2131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D68F-D1E3-4FC6-8036-1C36587035E7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33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6AD1-AB30-421E-9724-E49EB1B327CA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2" y="486326"/>
            <a:ext cx="2626162" cy="7741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8" y="486326"/>
            <a:ext cx="7726243" cy="7741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51BC7-DEC5-43E7-965C-C13B426E744B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0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B4CC-D50C-4B5A-B175-6659AE667E34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9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78"/>
            <a:ext cx="10504646" cy="3799687"/>
          </a:xfrm>
        </p:spPr>
        <p:txBody>
          <a:bodyPr anchor="b"/>
          <a:lstStyle>
            <a:lvl1pPr>
              <a:defRPr sz="799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2"/>
            <a:ext cx="10504646" cy="1998166"/>
          </a:xfrm>
        </p:spPr>
        <p:txBody>
          <a:bodyPr/>
          <a:lstStyle>
            <a:lvl1pPr marL="0" indent="0">
              <a:buNone/>
              <a:defRPr sz="3197">
                <a:solidFill>
                  <a:schemeClr val="tx1"/>
                </a:solidFill>
              </a:defRPr>
            </a:lvl1pPr>
            <a:lvl2pPr marL="608945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0F26-9BFE-496B-8E1D-9942F20969F9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6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2431631"/>
            <a:ext cx="5176203" cy="57957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2431631"/>
            <a:ext cx="5176203" cy="57957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6743-9C1B-4040-9751-D46C61D9EDF0}" type="datetime1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8"/>
            <a:ext cx="10504646" cy="17655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5" y="2239216"/>
            <a:ext cx="5152414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5" y="3336620"/>
            <a:ext cx="5152414" cy="49076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2239216"/>
            <a:ext cx="5177789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3336620"/>
            <a:ext cx="5177789" cy="49076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CA793-7988-4E0B-B451-AE5DC88E6702}" type="datetime1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8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7756-5BD9-4585-89D3-AD8663F8BADC}" type="datetime1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6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FC4-DE16-4F89-B2D7-48CA7C9FC2F6}" type="datetime1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1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1315197"/>
            <a:ext cx="6165771" cy="6491398"/>
          </a:xfrm>
        </p:spPr>
        <p:txBody>
          <a:bodyPr/>
          <a:lstStyle>
            <a:lvl1pPr>
              <a:defRPr sz="4262"/>
            </a:lvl1pPr>
            <a:lvl2pPr>
              <a:defRPr sz="3729"/>
            </a:lvl2pPr>
            <a:lvl3pPr>
              <a:defRPr sz="3197"/>
            </a:lvl3pPr>
            <a:lvl4pPr>
              <a:defRPr sz="2664"/>
            </a:lvl4pPr>
            <a:lvl5pPr>
              <a:defRPr sz="2664"/>
            </a:lvl5pPr>
            <a:lvl6pPr>
              <a:defRPr sz="2664"/>
            </a:lvl6pPr>
            <a:lvl7pPr>
              <a:defRPr sz="2664"/>
            </a:lvl7pPr>
            <a:lvl8pPr>
              <a:defRPr sz="2664"/>
            </a:lvl8pPr>
            <a:lvl9pPr>
              <a:defRPr sz="26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6A5-CFF5-4E9A-AE29-2B1662E96476}" type="datetime1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67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7789" y="1315197"/>
            <a:ext cx="6165771" cy="6491398"/>
          </a:xfrm>
        </p:spPr>
        <p:txBody>
          <a:bodyPr anchor="t"/>
          <a:lstStyle>
            <a:lvl1pPr marL="0" indent="0">
              <a:buNone/>
              <a:defRPr sz="4262"/>
            </a:lvl1pPr>
            <a:lvl2pPr marL="608945" indent="0">
              <a:buNone/>
              <a:defRPr sz="3729"/>
            </a:lvl2pPr>
            <a:lvl3pPr marL="1217889" indent="0">
              <a:buNone/>
              <a:defRPr sz="3197"/>
            </a:lvl3pPr>
            <a:lvl4pPr marL="1826834" indent="0">
              <a:buNone/>
              <a:defRPr sz="2664"/>
            </a:lvl4pPr>
            <a:lvl5pPr marL="2435779" indent="0">
              <a:buNone/>
              <a:defRPr sz="2664"/>
            </a:lvl5pPr>
            <a:lvl6pPr marL="3044723" indent="0">
              <a:buNone/>
              <a:defRPr sz="2664"/>
            </a:lvl6pPr>
            <a:lvl7pPr marL="3653668" indent="0">
              <a:buNone/>
              <a:defRPr sz="2664"/>
            </a:lvl7pPr>
            <a:lvl8pPr marL="4262613" indent="0">
              <a:buNone/>
              <a:defRPr sz="2664"/>
            </a:lvl8pPr>
            <a:lvl9pPr marL="4871557" indent="0">
              <a:buNone/>
              <a:defRPr sz="266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F64DD-99AF-4F7A-BB06-64B46C902704}" type="datetime1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6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486328"/>
            <a:ext cx="10504646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2431631"/>
            <a:ext cx="10504646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C97E3-9F75-417D-8D1C-0D9BD15D3AA3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8466307"/>
            <a:ext cx="4110514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86870-914E-4F33-83BB-10768C7AC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01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217889" rtl="0" eaLnBrk="1" latinLnBrk="0" hangingPunct="1">
        <a:lnSpc>
          <a:spcPct val="90000"/>
        </a:lnSpc>
        <a:spcBef>
          <a:spcPct val="0"/>
        </a:spcBef>
        <a:buNone/>
        <a:defRPr sz="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72" indent="-304472" algn="l" defTabSz="1217889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+mn-lt"/>
          <a:ea typeface="+mn-ea"/>
          <a:cs typeface="+mn-cs"/>
        </a:defRPr>
      </a:lvl1pPr>
      <a:lvl2pPr marL="913417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83113582"/>
              </p:ext>
            </p:extLst>
          </p:nvPr>
        </p:nvGraphicFramePr>
        <p:xfrm>
          <a:off x="91440" y="137160"/>
          <a:ext cx="12087860" cy="892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75661" y="3088759"/>
            <a:ext cx="5119417" cy="3291840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112842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1479" y="425502"/>
            <a:ext cx="6283138" cy="841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11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809</TotalTime>
  <Words>58</Words>
  <Application>Microsoft Office PowerPoint</Application>
  <PresentationFormat>Ledger Paper (11x17 in)</PresentationFormat>
  <Paragraphs>40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Nevro Corp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Marie</dc:creator>
  <cp:lastModifiedBy>Nicole Marie</cp:lastModifiedBy>
  <cp:revision>90</cp:revision>
  <cp:lastPrinted>2018-03-09T18:16:25Z</cp:lastPrinted>
  <dcterms:created xsi:type="dcterms:W3CDTF">2018-01-19T22:17:11Z</dcterms:created>
  <dcterms:modified xsi:type="dcterms:W3CDTF">2018-03-12T17:19:21Z</dcterms:modified>
</cp:coreProperties>
</file>