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CC48E"/>
    <a:srgbClr val="E6FD73"/>
    <a:srgbClr val="F8CF5A"/>
    <a:srgbClr val="F7C539"/>
    <a:srgbClr val="DFF040"/>
    <a:srgbClr val="E8EC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327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18268-605D-40C6-8BBD-B4C50C0116D4}" type="datetimeFigureOut">
              <a:rPr lang="en-GB" smtClean="0"/>
              <a:t>05/03/2018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8507F-7454-4711-8FBE-3D7DAC780F3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4185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18268-605D-40C6-8BBD-B4C50C0116D4}" type="datetimeFigureOut">
              <a:rPr lang="en-GB" smtClean="0"/>
              <a:t>05/03/2018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8507F-7454-4711-8FBE-3D7DAC780F3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6586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18268-605D-40C6-8BBD-B4C50C0116D4}" type="datetimeFigureOut">
              <a:rPr lang="en-GB" smtClean="0"/>
              <a:t>05/03/2018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8507F-7454-4711-8FBE-3D7DAC780F3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9028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18268-605D-40C6-8BBD-B4C50C0116D4}" type="datetimeFigureOut">
              <a:rPr lang="en-GB" smtClean="0"/>
              <a:t>05/03/2018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8507F-7454-4711-8FBE-3D7DAC780F3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0736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18268-605D-40C6-8BBD-B4C50C0116D4}" type="datetimeFigureOut">
              <a:rPr lang="en-GB" smtClean="0"/>
              <a:t>05/03/2018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8507F-7454-4711-8FBE-3D7DAC780F3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7939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18268-605D-40C6-8BBD-B4C50C0116D4}" type="datetimeFigureOut">
              <a:rPr lang="en-GB" smtClean="0"/>
              <a:t>05/03/2018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8507F-7454-4711-8FBE-3D7DAC780F3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6976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18268-605D-40C6-8BBD-B4C50C0116D4}" type="datetimeFigureOut">
              <a:rPr lang="en-GB" smtClean="0"/>
              <a:t>05/03/2018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8507F-7454-4711-8FBE-3D7DAC780F3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8764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18268-605D-40C6-8BBD-B4C50C0116D4}" type="datetimeFigureOut">
              <a:rPr lang="en-GB" smtClean="0"/>
              <a:t>05/03/2018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8507F-7454-4711-8FBE-3D7DAC780F3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532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18268-605D-40C6-8BBD-B4C50C0116D4}" type="datetimeFigureOut">
              <a:rPr lang="en-GB" smtClean="0"/>
              <a:t>05/03/2018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8507F-7454-4711-8FBE-3D7DAC780F3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5656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18268-605D-40C6-8BBD-B4C50C0116D4}" type="datetimeFigureOut">
              <a:rPr lang="en-GB" smtClean="0"/>
              <a:t>05/03/2018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8507F-7454-4711-8FBE-3D7DAC780F3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9062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18268-605D-40C6-8BBD-B4C50C0116D4}" type="datetimeFigureOut">
              <a:rPr lang="en-GB" smtClean="0"/>
              <a:t>05/03/2018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8507F-7454-4711-8FBE-3D7DAC780F3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7584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718268-605D-40C6-8BBD-B4C50C0116D4}" type="datetimeFigureOut">
              <a:rPr lang="en-GB" smtClean="0"/>
              <a:t>05/03/2018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8507F-7454-4711-8FBE-3D7DAC780F3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6982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52968" y="6249000"/>
            <a:ext cx="5328000" cy="2484000"/>
          </a:xfrm>
          <a:prstGeom prst="rect">
            <a:avLst/>
          </a:prstGeom>
          <a:solidFill>
            <a:srgbClr val="6CC4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765000" y="1173000"/>
            <a:ext cx="5328000" cy="5076000"/>
          </a:xfrm>
          <a:prstGeom prst="rect">
            <a:avLst/>
          </a:prstGeom>
          <a:solidFill>
            <a:srgbClr val="E6F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327825" y="2010674"/>
            <a:ext cx="420234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 smtClean="0">
                <a:solidFill>
                  <a:srgbClr val="6CC48E"/>
                </a:solidFill>
                <a:latin typeface="Tw Cen MT" panose="020B0602020104020603" pitchFamily="34" charset="0"/>
              </a:rPr>
              <a:t>Moving House Planner</a:t>
            </a:r>
            <a:endParaRPr lang="en-GB" sz="4800" b="1" dirty="0">
              <a:solidFill>
                <a:srgbClr val="6CC48E"/>
              </a:solidFill>
              <a:latin typeface="Tw Cen MT" panose="020B0602020104020603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08793" y="5000024"/>
            <a:ext cx="37402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rgbClr val="6CC48E"/>
                </a:solidFill>
                <a:latin typeface="Tw Cen MT" panose="020B0602020104020603" pitchFamily="34" charset="0"/>
              </a:rPr>
              <a:t>“don’t forget to leave the kettle out…”</a:t>
            </a:r>
            <a:endParaRPr lang="en-GB" sz="2800" dirty="0">
              <a:solidFill>
                <a:srgbClr val="6CC48E"/>
              </a:solidFill>
              <a:latin typeface="Tw Cen MT" panose="020B0602020104020603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92120" y="7543879"/>
            <a:ext cx="26677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5400" b="1" dirty="0" smtClean="0">
                <a:solidFill>
                  <a:srgbClr val="E6FD73"/>
                </a:solidFill>
                <a:latin typeface="Bradley Hand ITC" panose="03070402050302030203" pitchFamily="66" charset="0"/>
              </a:rPr>
              <a:t>Jottable</a:t>
            </a:r>
            <a:endParaRPr lang="en-GB" sz="5400" b="1" dirty="0">
              <a:solidFill>
                <a:srgbClr val="E6FD73"/>
              </a:solidFill>
              <a:latin typeface="Bradley Hand ITC" panose="03070402050302030203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08793" y="7805489"/>
            <a:ext cx="23909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rgbClr val="E6FD73"/>
                </a:solidFill>
                <a:latin typeface="Tw Cen MT" panose="020B0602020104020603" pitchFamily="34" charset="0"/>
              </a:rPr>
              <a:t>helpful stationery by</a:t>
            </a:r>
            <a:endParaRPr lang="en-GB" sz="1600" b="1" dirty="0">
              <a:solidFill>
                <a:srgbClr val="E6FD73"/>
              </a:solidFill>
              <a:latin typeface="Tw Cen MT" panose="020B0602020104020603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08796" y="6432681"/>
            <a:ext cx="4972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E6FD73"/>
                </a:solidFill>
                <a:latin typeface="Tw Cen MT" panose="020B0602020104020603" pitchFamily="34" charset="0"/>
              </a:rPr>
              <a:t>110 structured pages to de-stress house moves</a:t>
            </a:r>
          </a:p>
        </p:txBody>
      </p:sp>
    </p:spTree>
    <p:extLst>
      <p:ext uri="{BB962C8B-B14F-4D97-AF65-F5344CB8AC3E}">
        <p14:creationId xmlns:p14="http://schemas.microsoft.com/office/powerpoint/2010/main" val="2812729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180</TotalTime>
  <Words>23</Words>
  <Application>Microsoft Office PowerPoint</Application>
  <PresentationFormat>A4 Paper (210x297 mm)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Bradley Hand ITC</vt:lpstr>
      <vt:lpstr>Calibri</vt:lpstr>
      <vt:lpstr>Calibri Light</vt:lpstr>
      <vt:lpstr>Tw Cen MT</vt:lpstr>
      <vt:lpstr>Office Theme</vt:lpstr>
      <vt:lpstr>PowerPoint Presentation</vt:lpstr>
    </vt:vector>
  </TitlesOfParts>
  <Company>Essex County Council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Hartley, Project Challenge Support &amp; Intervention Manager</dc:creator>
  <cp:lastModifiedBy>David Hartley</cp:lastModifiedBy>
  <cp:revision>15</cp:revision>
  <dcterms:created xsi:type="dcterms:W3CDTF">2018-02-26T15:23:21Z</dcterms:created>
  <dcterms:modified xsi:type="dcterms:W3CDTF">2018-03-05T22:28:52Z</dcterms:modified>
</cp:coreProperties>
</file>