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0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1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16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39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48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8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83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18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7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0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7E1A-93A3-44E7-865A-C75C64E0C577}" type="datetimeFigureOut">
              <a:rPr lang="en-AU" smtClean="0"/>
              <a:t>3/03/2018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A7F9-5C83-4328-B873-B4F2A187F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87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84" y="1052736"/>
            <a:ext cx="5181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07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57" y="1016000"/>
            <a:ext cx="4792553" cy="44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62721" y="999648"/>
            <a:ext cx="5220679" cy="5112021"/>
          </a:xfrm>
          <a:custGeom>
            <a:avLst/>
            <a:gdLst>
              <a:gd name="connsiteX0" fmla="*/ 2880595 w 2880595"/>
              <a:gd name="connsiteY0" fmla="*/ 0 h 2817351"/>
              <a:gd name="connsiteX1" fmla="*/ 1448035 w 2880595"/>
              <a:gd name="connsiteY1" fmla="*/ 167640 h 2817351"/>
              <a:gd name="connsiteX2" fmla="*/ 411715 w 2880595"/>
              <a:gd name="connsiteY2" fmla="*/ 883920 h 2817351"/>
              <a:gd name="connsiteX3" fmla="*/ 235 w 2880595"/>
              <a:gd name="connsiteY3" fmla="*/ 2072640 h 2817351"/>
              <a:gd name="connsiteX4" fmla="*/ 457435 w 2880595"/>
              <a:gd name="connsiteY4" fmla="*/ 2788920 h 2817351"/>
              <a:gd name="connsiteX5" fmla="*/ 1722355 w 2880595"/>
              <a:gd name="connsiteY5" fmla="*/ 2606040 h 2817351"/>
              <a:gd name="connsiteX0" fmla="*/ 4099795 w 4099795"/>
              <a:gd name="connsiteY0" fmla="*/ 0 h 2913911"/>
              <a:gd name="connsiteX1" fmla="*/ 1448035 w 4099795"/>
              <a:gd name="connsiteY1" fmla="*/ 264200 h 2913911"/>
              <a:gd name="connsiteX2" fmla="*/ 411715 w 4099795"/>
              <a:gd name="connsiteY2" fmla="*/ 980480 h 2913911"/>
              <a:gd name="connsiteX3" fmla="*/ 235 w 4099795"/>
              <a:gd name="connsiteY3" fmla="*/ 2169200 h 2913911"/>
              <a:gd name="connsiteX4" fmla="*/ 457435 w 4099795"/>
              <a:gd name="connsiteY4" fmla="*/ 2885480 h 2913911"/>
              <a:gd name="connsiteX5" fmla="*/ 1722355 w 4099795"/>
              <a:gd name="connsiteY5" fmla="*/ 2702600 h 2913911"/>
              <a:gd name="connsiteX0" fmla="*/ 5989555 w 5989555"/>
              <a:gd name="connsiteY0" fmla="*/ 0 h 2769071"/>
              <a:gd name="connsiteX1" fmla="*/ 1448035 w 5989555"/>
              <a:gd name="connsiteY1" fmla="*/ 119360 h 2769071"/>
              <a:gd name="connsiteX2" fmla="*/ 411715 w 5989555"/>
              <a:gd name="connsiteY2" fmla="*/ 835640 h 2769071"/>
              <a:gd name="connsiteX3" fmla="*/ 235 w 5989555"/>
              <a:gd name="connsiteY3" fmla="*/ 2024360 h 2769071"/>
              <a:gd name="connsiteX4" fmla="*/ 457435 w 5989555"/>
              <a:gd name="connsiteY4" fmla="*/ 2740640 h 2769071"/>
              <a:gd name="connsiteX5" fmla="*/ 1722355 w 5989555"/>
              <a:gd name="connsiteY5" fmla="*/ 2557760 h 2769071"/>
              <a:gd name="connsiteX0" fmla="*/ 5989555 w 5989555"/>
              <a:gd name="connsiteY0" fmla="*/ 19590 h 2788661"/>
              <a:gd name="connsiteX1" fmla="*/ 3718795 w 5989555"/>
              <a:gd name="connsiteY1" fmla="*/ 6682 h 2788661"/>
              <a:gd name="connsiteX2" fmla="*/ 1448035 w 5989555"/>
              <a:gd name="connsiteY2" fmla="*/ 138950 h 2788661"/>
              <a:gd name="connsiteX3" fmla="*/ 411715 w 5989555"/>
              <a:gd name="connsiteY3" fmla="*/ 855230 h 2788661"/>
              <a:gd name="connsiteX4" fmla="*/ 235 w 5989555"/>
              <a:gd name="connsiteY4" fmla="*/ 2043950 h 2788661"/>
              <a:gd name="connsiteX5" fmla="*/ 457435 w 5989555"/>
              <a:gd name="connsiteY5" fmla="*/ 2760230 h 2788661"/>
              <a:gd name="connsiteX6" fmla="*/ 1722355 w 5989555"/>
              <a:gd name="connsiteY6" fmla="*/ 2577350 h 2788661"/>
              <a:gd name="connsiteX0" fmla="*/ 5989555 w 5989555"/>
              <a:gd name="connsiteY0" fmla="*/ 143371 h 2912442"/>
              <a:gd name="connsiteX1" fmla="*/ 3429235 w 5989555"/>
              <a:gd name="connsiteY1" fmla="*/ 1717 h 2912442"/>
              <a:gd name="connsiteX2" fmla="*/ 1448035 w 5989555"/>
              <a:gd name="connsiteY2" fmla="*/ 262731 h 2912442"/>
              <a:gd name="connsiteX3" fmla="*/ 411715 w 5989555"/>
              <a:gd name="connsiteY3" fmla="*/ 979011 h 2912442"/>
              <a:gd name="connsiteX4" fmla="*/ 235 w 5989555"/>
              <a:gd name="connsiteY4" fmla="*/ 2167731 h 2912442"/>
              <a:gd name="connsiteX5" fmla="*/ 457435 w 5989555"/>
              <a:gd name="connsiteY5" fmla="*/ 2884011 h 2912442"/>
              <a:gd name="connsiteX6" fmla="*/ 1722355 w 5989555"/>
              <a:gd name="connsiteY6" fmla="*/ 2701131 h 2912442"/>
              <a:gd name="connsiteX0" fmla="*/ 5989555 w 5989555"/>
              <a:gd name="connsiteY0" fmla="*/ 147911 h 2916982"/>
              <a:gd name="connsiteX1" fmla="*/ 4816075 w 5989555"/>
              <a:gd name="connsiteY1" fmla="*/ 86723 h 2916982"/>
              <a:gd name="connsiteX2" fmla="*/ 3429235 w 5989555"/>
              <a:gd name="connsiteY2" fmla="*/ 6257 h 2916982"/>
              <a:gd name="connsiteX3" fmla="*/ 1448035 w 5989555"/>
              <a:gd name="connsiteY3" fmla="*/ 267271 h 2916982"/>
              <a:gd name="connsiteX4" fmla="*/ 411715 w 5989555"/>
              <a:gd name="connsiteY4" fmla="*/ 983551 h 2916982"/>
              <a:gd name="connsiteX5" fmla="*/ 235 w 5989555"/>
              <a:gd name="connsiteY5" fmla="*/ 2172271 h 2916982"/>
              <a:gd name="connsiteX6" fmla="*/ 457435 w 5989555"/>
              <a:gd name="connsiteY6" fmla="*/ 2888551 h 2916982"/>
              <a:gd name="connsiteX7" fmla="*/ 1722355 w 5989555"/>
              <a:gd name="connsiteY7" fmla="*/ 2705671 h 2916982"/>
              <a:gd name="connsiteX0" fmla="*/ 5334235 w 5334235"/>
              <a:gd name="connsiteY0" fmla="*/ 1853802 h 2916982"/>
              <a:gd name="connsiteX1" fmla="*/ 4816075 w 5334235"/>
              <a:gd name="connsiteY1" fmla="*/ 86723 h 2916982"/>
              <a:gd name="connsiteX2" fmla="*/ 3429235 w 5334235"/>
              <a:gd name="connsiteY2" fmla="*/ 6257 h 2916982"/>
              <a:gd name="connsiteX3" fmla="*/ 1448035 w 5334235"/>
              <a:gd name="connsiteY3" fmla="*/ 267271 h 2916982"/>
              <a:gd name="connsiteX4" fmla="*/ 411715 w 5334235"/>
              <a:gd name="connsiteY4" fmla="*/ 983551 h 2916982"/>
              <a:gd name="connsiteX5" fmla="*/ 235 w 5334235"/>
              <a:gd name="connsiteY5" fmla="*/ 2172271 h 2916982"/>
              <a:gd name="connsiteX6" fmla="*/ 457435 w 5334235"/>
              <a:gd name="connsiteY6" fmla="*/ 2888551 h 2916982"/>
              <a:gd name="connsiteX7" fmla="*/ 1722355 w 5334235"/>
              <a:gd name="connsiteY7" fmla="*/ 2705671 h 2916982"/>
              <a:gd name="connsiteX0" fmla="*/ 5334235 w 5334235"/>
              <a:gd name="connsiteY0" fmla="*/ 1849071 h 2912251"/>
              <a:gd name="connsiteX1" fmla="*/ 4694155 w 5334235"/>
              <a:gd name="connsiteY1" fmla="*/ 419952 h 2912251"/>
              <a:gd name="connsiteX2" fmla="*/ 3429235 w 5334235"/>
              <a:gd name="connsiteY2" fmla="*/ 1526 h 2912251"/>
              <a:gd name="connsiteX3" fmla="*/ 1448035 w 5334235"/>
              <a:gd name="connsiteY3" fmla="*/ 262540 h 2912251"/>
              <a:gd name="connsiteX4" fmla="*/ 411715 w 5334235"/>
              <a:gd name="connsiteY4" fmla="*/ 978820 h 2912251"/>
              <a:gd name="connsiteX5" fmla="*/ 235 w 5334235"/>
              <a:gd name="connsiteY5" fmla="*/ 2167540 h 2912251"/>
              <a:gd name="connsiteX6" fmla="*/ 457435 w 5334235"/>
              <a:gd name="connsiteY6" fmla="*/ 2883820 h 2912251"/>
              <a:gd name="connsiteX7" fmla="*/ 1722355 w 5334235"/>
              <a:gd name="connsiteY7" fmla="*/ 2700940 h 2912251"/>
              <a:gd name="connsiteX0" fmla="*/ 5334235 w 5334235"/>
              <a:gd name="connsiteY0" fmla="*/ 1850772 h 2913952"/>
              <a:gd name="connsiteX1" fmla="*/ 4694155 w 5334235"/>
              <a:gd name="connsiteY1" fmla="*/ 421653 h 2913952"/>
              <a:gd name="connsiteX2" fmla="*/ 3429235 w 5334235"/>
              <a:gd name="connsiteY2" fmla="*/ 3227 h 2913952"/>
              <a:gd name="connsiteX3" fmla="*/ 1448035 w 5334235"/>
              <a:gd name="connsiteY3" fmla="*/ 264241 h 2913952"/>
              <a:gd name="connsiteX4" fmla="*/ 411715 w 5334235"/>
              <a:gd name="connsiteY4" fmla="*/ 980521 h 2913952"/>
              <a:gd name="connsiteX5" fmla="*/ 235 w 5334235"/>
              <a:gd name="connsiteY5" fmla="*/ 2169241 h 2913952"/>
              <a:gd name="connsiteX6" fmla="*/ 457435 w 5334235"/>
              <a:gd name="connsiteY6" fmla="*/ 2885521 h 2913952"/>
              <a:gd name="connsiteX7" fmla="*/ 1722355 w 5334235"/>
              <a:gd name="connsiteY7" fmla="*/ 2702641 h 2913952"/>
              <a:gd name="connsiteX0" fmla="*/ 5334235 w 5334235"/>
              <a:gd name="connsiteY0" fmla="*/ 1847545 h 2910725"/>
              <a:gd name="connsiteX1" fmla="*/ 4694155 w 5334235"/>
              <a:gd name="connsiteY1" fmla="*/ 418426 h 2910725"/>
              <a:gd name="connsiteX2" fmla="*/ 3429235 w 5334235"/>
              <a:gd name="connsiteY2" fmla="*/ 0 h 2910725"/>
              <a:gd name="connsiteX3" fmla="*/ 1448035 w 5334235"/>
              <a:gd name="connsiteY3" fmla="*/ 261014 h 2910725"/>
              <a:gd name="connsiteX4" fmla="*/ 411715 w 5334235"/>
              <a:gd name="connsiteY4" fmla="*/ 977294 h 2910725"/>
              <a:gd name="connsiteX5" fmla="*/ 235 w 5334235"/>
              <a:gd name="connsiteY5" fmla="*/ 2166014 h 2910725"/>
              <a:gd name="connsiteX6" fmla="*/ 457435 w 5334235"/>
              <a:gd name="connsiteY6" fmla="*/ 2882294 h 2910725"/>
              <a:gd name="connsiteX7" fmla="*/ 1722355 w 5334235"/>
              <a:gd name="connsiteY7" fmla="*/ 2699414 h 2910725"/>
              <a:gd name="connsiteX0" fmla="*/ 5334235 w 5334235"/>
              <a:gd name="connsiteY0" fmla="*/ 1847545 h 2910725"/>
              <a:gd name="connsiteX1" fmla="*/ 4694155 w 5334235"/>
              <a:gd name="connsiteY1" fmla="*/ 418426 h 2910725"/>
              <a:gd name="connsiteX2" fmla="*/ 3429235 w 5334235"/>
              <a:gd name="connsiteY2" fmla="*/ 0 h 2910725"/>
              <a:gd name="connsiteX3" fmla="*/ 1448035 w 5334235"/>
              <a:gd name="connsiteY3" fmla="*/ 261014 h 2910725"/>
              <a:gd name="connsiteX4" fmla="*/ 411715 w 5334235"/>
              <a:gd name="connsiteY4" fmla="*/ 977294 h 2910725"/>
              <a:gd name="connsiteX5" fmla="*/ 235 w 5334235"/>
              <a:gd name="connsiteY5" fmla="*/ 2166014 h 2910725"/>
              <a:gd name="connsiteX6" fmla="*/ 457435 w 5334235"/>
              <a:gd name="connsiteY6" fmla="*/ 2882294 h 2910725"/>
              <a:gd name="connsiteX7" fmla="*/ 1722355 w 5334235"/>
              <a:gd name="connsiteY7" fmla="*/ 2699414 h 2910725"/>
              <a:gd name="connsiteX0" fmla="*/ 5334235 w 5334235"/>
              <a:gd name="connsiteY0" fmla="*/ 1847545 h 2910725"/>
              <a:gd name="connsiteX1" fmla="*/ 4587475 w 5334235"/>
              <a:gd name="connsiteY1" fmla="*/ 514986 h 2910725"/>
              <a:gd name="connsiteX2" fmla="*/ 3429235 w 5334235"/>
              <a:gd name="connsiteY2" fmla="*/ 0 h 2910725"/>
              <a:gd name="connsiteX3" fmla="*/ 1448035 w 5334235"/>
              <a:gd name="connsiteY3" fmla="*/ 261014 h 2910725"/>
              <a:gd name="connsiteX4" fmla="*/ 411715 w 5334235"/>
              <a:gd name="connsiteY4" fmla="*/ 977294 h 2910725"/>
              <a:gd name="connsiteX5" fmla="*/ 235 w 5334235"/>
              <a:gd name="connsiteY5" fmla="*/ 2166014 h 2910725"/>
              <a:gd name="connsiteX6" fmla="*/ 457435 w 5334235"/>
              <a:gd name="connsiteY6" fmla="*/ 2882294 h 2910725"/>
              <a:gd name="connsiteX7" fmla="*/ 1722355 w 5334235"/>
              <a:gd name="connsiteY7" fmla="*/ 2699414 h 2910725"/>
              <a:gd name="connsiteX0" fmla="*/ 5334341 w 5334341"/>
              <a:gd name="connsiteY0" fmla="*/ 1847545 h 2910725"/>
              <a:gd name="connsiteX1" fmla="*/ 4587581 w 5334341"/>
              <a:gd name="connsiteY1" fmla="*/ 514986 h 2910725"/>
              <a:gd name="connsiteX2" fmla="*/ 3429341 w 5334341"/>
              <a:gd name="connsiteY2" fmla="*/ 0 h 2910725"/>
              <a:gd name="connsiteX3" fmla="*/ 1798661 w 5334341"/>
              <a:gd name="connsiteY3" fmla="*/ 148360 h 2910725"/>
              <a:gd name="connsiteX4" fmla="*/ 411821 w 5334341"/>
              <a:gd name="connsiteY4" fmla="*/ 977294 h 2910725"/>
              <a:gd name="connsiteX5" fmla="*/ 341 w 5334341"/>
              <a:gd name="connsiteY5" fmla="*/ 2166014 h 2910725"/>
              <a:gd name="connsiteX6" fmla="*/ 457541 w 5334341"/>
              <a:gd name="connsiteY6" fmla="*/ 2882294 h 2910725"/>
              <a:gd name="connsiteX7" fmla="*/ 1722461 w 5334341"/>
              <a:gd name="connsiteY7" fmla="*/ 2699414 h 2910725"/>
              <a:gd name="connsiteX0" fmla="*/ 5989661 w 5989661"/>
              <a:gd name="connsiteY0" fmla="*/ 3569530 h 3569530"/>
              <a:gd name="connsiteX1" fmla="*/ 4587581 w 5989661"/>
              <a:gd name="connsiteY1" fmla="*/ 514986 h 3569530"/>
              <a:gd name="connsiteX2" fmla="*/ 3429341 w 5989661"/>
              <a:gd name="connsiteY2" fmla="*/ 0 h 3569530"/>
              <a:gd name="connsiteX3" fmla="*/ 1798661 w 5989661"/>
              <a:gd name="connsiteY3" fmla="*/ 148360 h 3569530"/>
              <a:gd name="connsiteX4" fmla="*/ 411821 w 5989661"/>
              <a:gd name="connsiteY4" fmla="*/ 977294 h 3569530"/>
              <a:gd name="connsiteX5" fmla="*/ 341 w 5989661"/>
              <a:gd name="connsiteY5" fmla="*/ 2166014 h 3569530"/>
              <a:gd name="connsiteX6" fmla="*/ 457541 w 5989661"/>
              <a:gd name="connsiteY6" fmla="*/ 2882294 h 3569530"/>
              <a:gd name="connsiteX7" fmla="*/ 1722461 w 5989661"/>
              <a:gd name="connsiteY7" fmla="*/ 2699414 h 3569530"/>
              <a:gd name="connsiteX0" fmla="*/ 5989661 w 5989661"/>
              <a:gd name="connsiteY0" fmla="*/ 3569530 h 3569530"/>
              <a:gd name="connsiteX1" fmla="*/ 5288621 w 5989661"/>
              <a:gd name="connsiteY1" fmla="*/ 1947291 h 3569530"/>
              <a:gd name="connsiteX2" fmla="*/ 4587581 w 5989661"/>
              <a:gd name="connsiteY2" fmla="*/ 514986 h 3569530"/>
              <a:gd name="connsiteX3" fmla="*/ 3429341 w 5989661"/>
              <a:gd name="connsiteY3" fmla="*/ 0 h 3569530"/>
              <a:gd name="connsiteX4" fmla="*/ 1798661 w 5989661"/>
              <a:gd name="connsiteY4" fmla="*/ 148360 h 3569530"/>
              <a:gd name="connsiteX5" fmla="*/ 411821 w 5989661"/>
              <a:gd name="connsiteY5" fmla="*/ 977294 h 3569530"/>
              <a:gd name="connsiteX6" fmla="*/ 341 w 5989661"/>
              <a:gd name="connsiteY6" fmla="*/ 2166014 h 3569530"/>
              <a:gd name="connsiteX7" fmla="*/ 457541 w 5989661"/>
              <a:gd name="connsiteY7" fmla="*/ 2882294 h 3569530"/>
              <a:gd name="connsiteX8" fmla="*/ 1722461 w 5989661"/>
              <a:gd name="connsiteY8" fmla="*/ 2699414 h 3569530"/>
              <a:gd name="connsiteX0" fmla="*/ 5989661 w 5989661"/>
              <a:gd name="connsiteY0" fmla="*/ 3569530 h 3569530"/>
              <a:gd name="connsiteX1" fmla="*/ 5288621 w 5989661"/>
              <a:gd name="connsiteY1" fmla="*/ 1947291 h 3569530"/>
              <a:gd name="connsiteX2" fmla="*/ 4587581 w 5989661"/>
              <a:gd name="connsiteY2" fmla="*/ 514986 h 3569530"/>
              <a:gd name="connsiteX3" fmla="*/ 3429341 w 5989661"/>
              <a:gd name="connsiteY3" fmla="*/ 0 h 3569530"/>
              <a:gd name="connsiteX4" fmla="*/ 1798661 w 5989661"/>
              <a:gd name="connsiteY4" fmla="*/ 148360 h 3569530"/>
              <a:gd name="connsiteX5" fmla="*/ 411821 w 5989661"/>
              <a:gd name="connsiteY5" fmla="*/ 977294 h 3569530"/>
              <a:gd name="connsiteX6" fmla="*/ 341 w 5989661"/>
              <a:gd name="connsiteY6" fmla="*/ 2166014 h 3569530"/>
              <a:gd name="connsiteX7" fmla="*/ 457541 w 5989661"/>
              <a:gd name="connsiteY7" fmla="*/ 2882294 h 3569530"/>
              <a:gd name="connsiteX8" fmla="*/ 1722461 w 5989661"/>
              <a:gd name="connsiteY8" fmla="*/ 2699414 h 3569530"/>
              <a:gd name="connsiteX0" fmla="*/ 4191341 w 5295052"/>
              <a:gd name="connsiteY0" fmla="*/ 3843116 h 3843116"/>
              <a:gd name="connsiteX1" fmla="*/ 5288621 w 5295052"/>
              <a:gd name="connsiteY1" fmla="*/ 1947291 h 3843116"/>
              <a:gd name="connsiteX2" fmla="*/ 4587581 w 5295052"/>
              <a:gd name="connsiteY2" fmla="*/ 514986 h 3843116"/>
              <a:gd name="connsiteX3" fmla="*/ 3429341 w 5295052"/>
              <a:gd name="connsiteY3" fmla="*/ 0 h 3843116"/>
              <a:gd name="connsiteX4" fmla="*/ 1798661 w 5295052"/>
              <a:gd name="connsiteY4" fmla="*/ 148360 h 3843116"/>
              <a:gd name="connsiteX5" fmla="*/ 411821 w 5295052"/>
              <a:gd name="connsiteY5" fmla="*/ 977294 h 3843116"/>
              <a:gd name="connsiteX6" fmla="*/ 341 w 5295052"/>
              <a:gd name="connsiteY6" fmla="*/ 2166014 h 3843116"/>
              <a:gd name="connsiteX7" fmla="*/ 457541 w 5295052"/>
              <a:gd name="connsiteY7" fmla="*/ 2882294 h 3843116"/>
              <a:gd name="connsiteX8" fmla="*/ 1722461 w 5295052"/>
              <a:gd name="connsiteY8" fmla="*/ 2699414 h 3843116"/>
              <a:gd name="connsiteX0" fmla="*/ 4191341 w 5291203"/>
              <a:gd name="connsiteY0" fmla="*/ 3843116 h 3843116"/>
              <a:gd name="connsiteX1" fmla="*/ 4800941 w 5291203"/>
              <a:gd name="connsiteY1" fmla="*/ 2816330 h 3843116"/>
              <a:gd name="connsiteX2" fmla="*/ 5288621 w 5291203"/>
              <a:gd name="connsiteY2" fmla="*/ 1947291 h 3843116"/>
              <a:gd name="connsiteX3" fmla="*/ 4587581 w 5291203"/>
              <a:gd name="connsiteY3" fmla="*/ 514986 h 3843116"/>
              <a:gd name="connsiteX4" fmla="*/ 3429341 w 5291203"/>
              <a:gd name="connsiteY4" fmla="*/ 0 h 3843116"/>
              <a:gd name="connsiteX5" fmla="*/ 1798661 w 5291203"/>
              <a:gd name="connsiteY5" fmla="*/ 148360 h 3843116"/>
              <a:gd name="connsiteX6" fmla="*/ 411821 w 5291203"/>
              <a:gd name="connsiteY6" fmla="*/ 977294 h 3843116"/>
              <a:gd name="connsiteX7" fmla="*/ 341 w 5291203"/>
              <a:gd name="connsiteY7" fmla="*/ 2166014 h 3843116"/>
              <a:gd name="connsiteX8" fmla="*/ 457541 w 5291203"/>
              <a:gd name="connsiteY8" fmla="*/ 2882294 h 3843116"/>
              <a:gd name="connsiteX9" fmla="*/ 1722461 w 5291203"/>
              <a:gd name="connsiteY9" fmla="*/ 2699414 h 3843116"/>
              <a:gd name="connsiteX0" fmla="*/ 4191341 w 5302133"/>
              <a:gd name="connsiteY0" fmla="*/ 3843116 h 3843116"/>
              <a:gd name="connsiteX1" fmla="*/ 4983821 w 5302133"/>
              <a:gd name="connsiteY1" fmla="*/ 3025543 h 3843116"/>
              <a:gd name="connsiteX2" fmla="*/ 5288621 w 5302133"/>
              <a:gd name="connsiteY2" fmla="*/ 1947291 h 3843116"/>
              <a:gd name="connsiteX3" fmla="*/ 4587581 w 5302133"/>
              <a:gd name="connsiteY3" fmla="*/ 514986 h 3843116"/>
              <a:gd name="connsiteX4" fmla="*/ 3429341 w 5302133"/>
              <a:gd name="connsiteY4" fmla="*/ 0 h 3843116"/>
              <a:gd name="connsiteX5" fmla="*/ 1798661 w 5302133"/>
              <a:gd name="connsiteY5" fmla="*/ 148360 h 3843116"/>
              <a:gd name="connsiteX6" fmla="*/ 411821 w 5302133"/>
              <a:gd name="connsiteY6" fmla="*/ 977294 h 3843116"/>
              <a:gd name="connsiteX7" fmla="*/ 341 w 5302133"/>
              <a:gd name="connsiteY7" fmla="*/ 2166014 h 3843116"/>
              <a:gd name="connsiteX8" fmla="*/ 457541 w 5302133"/>
              <a:gd name="connsiteY8" fmla="*/ 2882294 h 3843116"/>
              <a:gd name="connsiteX9" fmla="*/ 1722461 w 5302133"/>
              <a:gd name="connsiteY9" fmla="*/ 2699414 h 3843116"/>
              <a:gd name="connsiteX0" fmla="*/ 4191341 w 5301757"/>
              <a:gd name="connsiteY0" fmla="*/ 3843116 h 3843116"/>
              <a:gd name="connsiteX1" fmla="*/ 4084662 w 5301757"/>
              <a:gd name="connsiteY1" fmla="*/ 3717555 h 3843116"/>
              <a:gd name="connsiteX2" fmla="*/ 4983821 w 5301757"/>
              <a:gd name="connsiteY2" fmla="*/ 3025543 h 3843116"/>
              <a:gd name="connsiteX3" fmla="*/ 5288621 w 5301757"/>
              <a:gd name="connsiteY3" fmla="*/ 1947291 h 3843116"/>
              <a:gd name="connsiteX4" fmla="*/ 4587581 w 5301757"/>
              <a:gd name="connsiteY4" fmla="*/ 514986 h 3843116"/>
              <a:gd name="connsiteX5" fmla="*/ 3429341 w 5301757"/>
              <a:gd name="connsiteY5" fmla="*/ 0 h 3843116"/>
              <a:gd name="connsiteX6" fmla="*/ 1798661 w 5301757"/>
              <a:gd name="connsiteY6" fmla="*/ 148360 h 3843116"/>
              <a:gd name="connsiteX7" fmla="*/ 411821 w 5301757"/>
              <a:gd name="connsiteY7" fmla="*/ 977294 h 3843116"/>
              <a:gd name="connsiteX8" fmla="*/ 341 w 5301757"/>
              <a:gd name="connsiteY8" fmla="*/ 2166014 h 3843116"/>
              <a:gd name="connsiteX9" fmla="*/ 457541 w 5301757"/>
              <a:gd name="connsiteY9" fmla="*/ 2882294 h 3843116"/>
              <a:gd name="connsiteX10" fmla="*/ 1722461 w 5301757"/>
              <a:gd name="connsiteY10" fmla="*/ 2699414 h 3843116"/>
              <a:gd name="connsiteX0" fmla="*/ 4191477 w 5301893"/>
              <a:gd name="connsiteY0" fmla="*/ 3843116 h 3843116"/>
              <a:gd name="connsiteX1" fmla="*/ 4084798 w 5301893"/>
              <a:gd name="connsiteY1" fmla="*/ 3717555 h 3843116"/>
              <a:gd name="connsiteX2" fmla="*/ 4983957 w 5301893"/>
              <a:gd name="connsiteY2" fmla="*/ 3025543 h 3843116"/>
              <a:gd name="connsiteX3" fmla="*/ 5288757 w 5301893"/>
              <a:gd name="connsiteY3" fmla="*/ 1947291 h 3843116"/>
              <a:gd name="connsiteX4" fmla="*/ 4587717 w 5301893"/>
              <a:gd name="connsiteY4" fmla="*/ 514986 h 3843116"/>
              <a:gd name="connsiteX5" fmla="*/ 3429477 w 5301893"/>
              <a:gd name="connsiteY5" fmla="*/ 0 h 3843116"/>
              <a:gd name="connsiteX6" fmla="*/ 2027397 w 5301893"/>
              <a:gd name="connsiteY6" fmla="*/ 148360 h 3843116"/>
              <a:gd name="connsiteX7" fmla="*/ 411957 w 5301893"/>
              <a:gd name="connsiteY7" fmla="*/ 977294 h 3843116"/>
              <a:gd name="connsiteX8" fmla="*/ 477 w 5301893"/>
              <a:gd name="connsiteY8" fmla="*/ 2166014 h 3843116"/>
              <a:gd name="connsiteX9" fmla="*/ 457677 w 5301893"/>
              <a:gd name="connsiteY9" fmla="*/ 2882294 h 3843116"/>
              <a:gd name="connsiteX10" fmla="*/ 1722597 w 5301893"/>
              <a:gd name="connsiteY10" fmla="*/ 2699414 h 3843116"/>
              <a:gd name="connsiteX0" fmla="*/ 4191477 w 5301893"/>
              <a:gd name="connsiteY0" fmla="*/ 3845858 h 3845858"/>
              <a:gd name="connsiteX1" fmla="*/ 4084798 w 5301893"/>
              <a:gd name="connsiteY1" fmla="*/ 3720297 h 3845858"/>
              <a:gd name="connsiteX2" fmla="*/ 4983957 w 5301893"/>
              <a:gd name="connsiteY2" fmla="*/ 3028285 h 3845858"/>
              <a:gd name="connsiteX3" fmla="*/ 5288757 w 5301893"/>
              <a:gd name="connsiteY3" fmla="*/ 1950033 h 3845858"/>
              <a:gd name="connsiteX4" fmla="*/ 4587717 w 5301893"/>
              <a:gd name="connsiteY4" fmla="*/ 517728 h 3845858"/>
              <a:gd name="connsiteX5" fmla="*/ 3429477 w 5301893"/>
              <a:gd name="connsiteY5" fmla="*/ 2742 h 3845858"/>
              <a:gd name="connsiteX6" fmla="*/ 2027397 w 5301893"/>
              <a:gd name="connsiteY6" fmla="*/ 151102 h 3845858"/>
              <a:gd name="connsiteX7" fmla="*/ 411957 w 5301893"/>
              <a:gd name="connsiteY7" fmla="*/ 980036 h 3845858"/>
              <a:gd name="connsiteX8" fmla="*/ 477 w 5301893"/>
              <a:gd name="connsiteY8" fmla="*/ 2168756 h 3845858"/>
              <a:gd name="connsiteX9" fmla="*/ 457677 w 5301893"/>
              <a:gd name="connsiteY9" fmla="*/ 2885036 h 3845858"/>
              <a:gd name="connsiteX10" fmla="*/ 1722597 w 5301893"/>
              <a:gd name="connsiteY10" fmla="*/ 2702156 h 3845858"/>
              <a:gd name="connsiteX0" fmla="*/ 4191386 w 5301802"/>
              <a:gd name="connsiteY0" fmla="*/ 3891564 h 3891564"/>
              <a:gd name="connsiteX1" fmla="*/ 4084707 w 5301802"/>
              <a:gd name="connsiteY1" fmla="*/ 3766003 h 3891564"/>
              <a:gd name="connsiteX2" fmla="*/ 4983866 w 5301802"/>
              <a:gd name="connsiteY2" fmla="*/ 3073991 h 3891564"/>
              <a:gd name="connsiteX3" fmla="*/ 5288666 w 5301802"/>
              <a:gd name="connsiteY3" fmla="*/ 1995739 h 3891564"/>
              <a:gd name="connsiteX4" fmla="*/ 4587626 w 5301802"/>
              <a:gd name="connsiteY4" fmla="*/ 563434 h 3891564"/>
              <a:gd name="connsiteX5" fmla="*/ 3429386 w 5301802"/>
              <a:gd name="connsiteY5" fmla="*/ 48448 h 3891564"/>
              <a:gd name="connsiteX6" fmla="*/ 1890146 w 5301802"/>
              <a:gd name="connsiteY6" fmla="*/ 132435 h 3891564"/>
              <a:gd name="connsiteX7" fmla="*/ 411866 w 5301802"/>
              <a:gd name="connsiteY7" fmla="*/ 1025742 h 3891564"/>
              <a:gd name="connsiteX8" fmla="*/ 386 w 5301802"/>
              <a:gd name="connsiteY8" fmla="*/ 2214462 h 3891564"/>
              <a:gd name="connsiteX9" fmla="*/ 457586 w 5301802"/>
              <a:gd name="connsiteY9" fmla="*/ 2930742 h 3891564"/>
              <a:gd name="connsiteX10" fmla="*/ 1722506 w 5301802"/>
              <a:gd name="connsiteY10" fmla="*/ 2747862 h 3891564"/>
              <a:gd name="connsiteX0" fmla="*/ 4191408 w 5301824"/>
              <a:gd name="connsiteY0" fmla="*/ 3887641 h 3887641"/>
              <a:gd name="connsiteX1" fmla="*/ 4084729 w 5301824"/>
              <a:gd name="connsiteY1" fmla="*/ 3762080 h 3887641"/>
              <a:gd name="connsiteX2" fmla="*/ 4983888 w 5301824"/>
              <a:gd name="connsiteY2" fmla="*/ 3070068 h 3887641"/>
              <a:gd name="connsiteX3" fmla="*/ 5288688 w 5301824"/>
              <a:gd name="connsiteY3" fmla="*/ 1991816 h 3887641"/>
              <a:gd name="connsiteX4" fmla="*/ 4587648 w 5301824"/>
              <a:gd name="connsiteY4" fmla="*/ 559511 h 3887641"/>
              <a:gd name="connsiteX5" fmla="*/ 3429408 w 5301824"/>
              <a:gd name="connsiteY5" fmla="*/ 44525 h 3887641"/>
              <a:gd name="connsiteX6" fmla="*/ 1890168 w 5301824"/>
              <a:gd name="connsiteY6" fmla="*/ 128512 h 3887641"/>
              <a:gd name="connsiteX7" fmla="*/ 518568 w 5301824"/>
              <a:gd name="connsiteY7" fmla="*/ 941352 h 3887641"/>
              <a:gd name="connsiteX8" fmla="*/ 408 w 5301824"/>
              <a:gd name="connsiteY8" fmla="*/ 2210539 h 3887641"/>
              <a:gd name="connsiteX9" fmla="*/ 457608 w 5301824"/>
              <a:gd name="connsiteY9" fmla="*/ 2926819 h 3887641"/>
              <a:gd name="connsiteX10" fmla="*/ 1722528 w 5301824"/>
              <a:gd name="connsiteY10" fmla="*/ 2743939 h 3887641"/>
              <a:gd name="connsiteX0" fmla="*/ 4191408 w 5301824"/>
              <a:gd name="connsiteY0" fmla="*/ 3866904 h 3866904"/>
              <a:gd name="connsiteX1" fmla="*/ 4084729 w 5301824"/>
              <a:gd name="connsiteY1" fmla="*/ 3741343 h 3866904"/>
              <a:gd name="connsiteX2" fmla="*/ 4983888 w 5301824"/>
              <a:gd name="connsiteY2" fmla="*/ 3049331 h 3866904"/>
              <a:gd name="connsiteX3" fmla="*/ 5288688 w 5301824"/>
              <a:gd name="connsiteY3" fmla="*/ 1971079 h 3866904"/>
              <a:gd name="connsiteX4" fmla="*/ 4587648 w 5301824"/>
              <a:gd name="connsiteY4" fmla="*/ 538774 h 3866904"/>
              <a:gd name="connsiteX5" fmla="*/ 3429408 w 5301824"/>
              <a:gd name="connsiteY5" fmla="*/ 23788 h 3866904"/>
              <a:gd name="connsiteX6" fmla="*/ 2042568 w 5301824"/>
              <a:gd name="connsiteY6" fmla="*/ 88162 h 3866904"/>
              <a:gd name="connsiteX7" fmla="*/ 1890168 w 5301824"/>
              <a:gd name="connsiteY7" fmla="*/ 107775 h 3866904"/>
              <a:gd name="connsiteX8" fmla="*/ 518568 w 5301824"/>
              <a:gd name="connsiteY8" fmla="*/ 920615 h 3866904"/>
              <a:gd name="connsiteX9" fmla="*/ 408 w 5301824"/>
              <a:gd name="connsiteY9" fmla="*/ 2189802 h 3866904"/>
              <a:gd name="connsiteX10" fmla="*/ 457608 w 5301824"/>
              <a:gd name="connsiteY10" fmla="*/ 2906082 h 3866904"/>
              <a:gd name="connsiteX11" fmla="*/ 1722528 w 5301824"/>
              <a:gd name="connsiteY11" fmla="*/ 2723202 h 3866904"/>
              <a:gd name="connsiteX0" fmla="*/ 4192169 w 5302585"/>
              <a:gd name="connsiteY0" fmla="*/ 3866904 h 3866904"/>
              <a:gd name="connsiteX1" fmla="*/ 4085490 w 5302585"/>
              <a:gd name="connsiteY1" fmla="*/ 3741343 h 3866904"/>
              <a:gd name="connsiteX2" fmla="*/ 4984649 w 5302585"/>
              <a:gd name="connsiteY2" fmla="*/ 3049331 h 3866904"/>
              <a:gd name="connsiteX3" fmla="*/ 5289449 w 5302585"/>
              <a:gd name="connsiteY3" fmla="*/ 1971079 h 3866904"/>
              <a:gd name="connsiteX4" fmla="*/ 4588409 w 5302585"/>
              <a:gd name="connsiteY4" fmla="*/ 538774 h 3866904"/>
              <a:gd name="connsiteX5" fmla="*/ 3430169 w 5302585"/>
              <a:gd name="connsiteY5" fmla="*/ 23788 h 3866904"/>
              <a:gd name="connsiteX6" fmla="*/ 2043329 w 5302585"/>
              <a:gd name="connsiteY6" fmla="*/ 88162 h 3866904"/>
              <a:gd name="connsiteX7" fmla="*/ 1890929 w 5302585"/>
              <a:gd name="connsiteY7" fmla="*/ 107775 h 3866904"/>
              <a:gd name="connsiteX8" fmla="*/ 519329 w 5302585"/>
              <a:gd name="connsiteY8" fmla="*/ 920615 h 3866904"/>
              <a:gd name="connsiteX9" fmla="*/ 1169 w 5302585"/>
              <a:gd name="connsiteY9" fmla="*/ 2189802 h 3866904"/>
              <a:gd name="connsiteX10" fmla="*/ 458369 w 5302585"/>
              <a:gd name="connsiteY10" fmla="*/ 2906082 h 3866904"/>
              <a:gd name="connsiteX11" fmla="*/ 2515769 w 5302585"/>
              <a:gd name="connsiteY11" fmla="*/ 2674922 h 3866904"/>
              <a:gd name="connsiteX0" fmla="*/ 4205550 w 5315966"/>
              <a:gd name="connsiteY0" fmla="*/ 3866904 h 3866904"/>
              <a:gd name="connsiteX1" fmla="*/ 4098871 w 5315966"/>
              <a:gd name="connsiteY1" fmla="*/ 3741343 h 3866904"/>
              <a:gd name="connsiteX2" fmla="*/ 4998030 w 5315966"/>
              <a:gd name="connsiteY2" fmla="*/ 3049331 h 3866904"/>
              <a:gd name="connsiteX3" fmla="*/ 5302830 w 5315966"/>
              <a:gd name="connsiteY3" fmla="*/ 1971079 h 3866904"/>
              <a:gd name="connsiteX4" fmla="*/ 4601790 w 5315966"/>
              <a:gd name="connsiteY4" fmla="*/ 538774 h 3866904"/>
              <a:gd name="connsiteX5" fmla="*/ 3443550 w 5315966"/>
              <a:gd name="connsiteY5" fmla="*/ 23788 h 3866904"/>
              <a:gd name="connsiteX6" fmla="*/ 2056710 w 5315966"/>
              <a:gd name="connsiteY6" fmla="*/ 88162 h 3866904"/>
              <a:gd name="connsiteX7" fmla="*/ 1904310 w 5315966"/>
              <a:gd name="connsiteY7" fmla="*/ 107775 h 3866904"/>
              <a:gd name="connsiteX8" fmla="*/ 532710 w 5315966"/>
              <a:gd name="connsiteY8" fmla="*/ 920615 h 3866904"/>
              <a:gd name="connsiteX9" fmla="*/ 151711 w 5315966"/>
              <a:gd name="connsiteY9" fmla="*/ 1890613 h 3866904"/>
              <a:gd name="connsiteX10" fmla="*/ 14550 w 5315966"/>
              <a:gd name="connsiteY10" fmla="*/ 2189802 h 3866904"/>
              <a:gd name="connsiteX11" fmla="*/ 471750 w 5315966"/>
              <a:gd name="connsiteY11" fmla="*/ 2906082 h 3866904"/>
              <a:gd name="connsiteX12" fmla="*/ 2529150 w 5315966"/>
              <a:gd name="connsiteY12" fmla="*/ 2674922 h 3866904"/>
              <a:gd name="connsiteX0" fmla="*/ 4208434 w 5318850"/>
              <a:gd name="connsiteY0" fmla="*/ 3866904 h 3866904"/>
              <a:gd name="connsiteX1" fmla="*/ 4101755 w 5318850"/>
              <a:gd name="connsiteY1" fmla="*/ 3741343 h 3866904"/>
              <a:gd name="connsiteX2" fmla="*/ 5000914 w 5318850"/>
              <a:gd name="connsiteY2" fmla="*/ 3049331 h 3866904"/>
              <a:gd name="connsiteX3" fmla="*/ 5305714 w 5318850"/>
              <a:gd name="connsiteY3" fmla="*/ 1971079 h 3866904"/>
              <a:gd name="connsiteX4" fmla="*/ 4604674 w 5318850"/>
              <a:gd name="connsiteY4" fmla="*/ 538774 h 3866904"/>
              <a:gd name="connsiteX5" fmla="*/ 3446434 w 5318850"/>
              <a:gd name="connsiteY5" fmla="*/ 23788 h 3866904"/>
              <a:gd name="connsiteX6" fmla="*/ 2059594 w 5318850"/>
              <a:gd name="connsiteY6" fmla="*/ 88162 h 3866904"/>
              <a:gd name="connsiteX7" fmla="*/ 1907194 w 5318850"/>
              <a:gd name="connsiteY7" fmla="*/ 107775 h 3866904"/>
              <a:gd name="connsiteX8" fmla="*/ 535594 w 5318850"/>
              <a:gd name="connsiteY8" fmla="*/ 920615 h 3866904"/>
              <a:gd name="connsiteX9" fmla="*/ 154595 w 5318850"/>
              <a:gd name="connsiteY9" fmla="*/ 1890613 h 3866904"/>
              <a:gd name="connsiteX10" fmla="*/ 17434 w 5318850"/>
              <a:gd name="connsiteY10" fmla="*/ 2189802 h 3866904"/>
              <a:gd name="connsiteX11" fmla="*/ 520354 w 5318850"/>
              <a:gd name="connsiteY11" fmla="*/ 2857802 h 3866904"/>
              <a:gd name="connsiteX12" fmla="*/ 2532034 w 5318850"/>
              <a:gd name="connsiteY12" fmla="*/ 2674922 h 3866904"/>
              <a:gd name="connsiteX0" fmla="*/ 4191000 w 5301416"/>
              <a:gd name="connsiteY0" fmla="*/ 3866904 h 3866904"/>
              <a:gd name="connsiteX1" fmla="*/ 4084321 w 5301416"/>
              <a:gd name="connsiteY1" fmla="*/ 3741343 h 3866904"/>
              <a:gd name="connsiteX2" fmla="*/ 4983480 w 5301416"/>
              <a:gd name="connsiteY2" fmla="*/ 3049331 h 3866904"/>
              <a:gd name="connsiteX3" fmla="*/ 5288280 w 5301416"/>
              <a:gd name="connsiteY3" fmla="*/ 1971079 h 3866904"/>
              <a:gd name="connsiteX4" fmla="*/ 4587240 w 5301416"/>
              <a:gd name="connsiteY4" fmla="*/ 538774 h 3866904"/>
              <a:gd name="connsiteX5" fmla="*/ 3429000 w 5301416"/>
              <a:gd name="connsiteY5" fmla="*/ 23788 h 3866904"/>
              <a:gd name="connsiteX6" fmla="*/ 2042160 w 5301416"/>
              <a:gd name="connsiteY6" fmla="*/ 88162 h 3866904"/>
              <a:gd name="connsiteX7" fmla="*/ 1889760 w 5301416"/>
              <a:gd name="connsiteY7" fmla="*/ 107775 h 3866904"/>
              <a:gd name="connsiteX8" fmla="*/ 518160 w 5301416"/>
              <a:gd name="connsiteY8" fmla="*/ 920615 h 3866904"/>
              <a:gd name="connsiteX9" fmla="*/ 0 w 5301416"/>
              <a:gd name="connsiteY9" fmla="*/ 2189802 h 3866904"/>
              <a:gd name="connsiteX10" fmla="*/ 502920 w 5301416"/>
              <a:gd name="connsiteY10" fmla="*/ 2857802 h 3866904"/>
              <a:gd name="connsiteX11" fmla="*/ 2514600 w 5301416"/>
              <a:gd name="connsiteY11" fmla="*/ 2674922 h 3866904"/>
              <a:gd name="connsiteX0" fmla="*/ 4160520 w 5270936"/>
              <a:gd name="connsiteY0" fmla="*/ 3866904 h 3866904"/>
              <a:gd name="connsiteX1" fmla="*/ 4053841 w 5270936"/>
              <a:gd name="connsiteY1" fmla="*/ 3741343 h 3866904"/>
              <a:gd name="connsiteX2" fmla="*/ 4953000 w 5270936"/>
              <a:gd name="connsiteY2" fmla="*/ 3049331 h 3866904"/>
              <a:gd name="connsiteX3" fmla="*/ 5257800 w 5270936"/>
              <a:gd name="connsiteY3" fmla="*/ 1971079 h 3866904"/>
              <a:gd name="connsiteX4" fmla="*/ 4556760 w 5270936"/>
              <a:gd name="connsiteY4" fmla="*/ 538774 h 3866904"/>
              <a:gd name="connsiteX5" fmla="*/ 3398520 w 5270936"/>
              <a:gd name="connsiteY5" fmla="*/ 23788 h 3866904"/>
              <a:gd name="connsiteX6" fmla="*/ 2011680 w 5270936"/>
              <a:gd name="connsiteY6" fmla="*/ 88162 h 3866904"/>
              <a:gd name="connsiteX7" fmla="*/ 1859280 w 5270936"/>
              <a:gd name="connsiteY7" fmla="*/ 107775 h 3866904"/>
              <a:gd name="connsiteX8" fmla="*/ 487680 w 5270936"/>
              <a:gd name="connsiteY8" fmla="*/ 920615 h 3866904"/>
              <a:gd name="connsiteX9" fmla="*/ 0 w 5270936"/>
              <a:gd name="connsiteY9" fmla="*/ 2077149 h 3866904"/>
              <a:gd name="connsiteX10" fmla="*/ 472440 w 5270936"/>
              <a:gd name="connsiteY10" fmla="*/ 2857802 h 3866904"/>
              <a:gd name="connsiteX11" fmla="*/ 2484120 w 5270936"/>
              <a:gd name="connsiteY11" fmla="*/ 2674922 h 3866904"/>
              <a:gd name="connsiteX0" fmla="*/ 4163474 w 5273890"/>
              <a:gd name="connsiteY0" fmla="*/ 3866904 h 3866904"/>
              <a:gd name="connsiteX1" fmla="*/ 4056795 w 5273890"/>
              <a:gd name="connsiteY1" fmla="*/ 3741343 h 3866904"/>
              <a:gd name="connsiteX2" fmla="*/ 4955954 w 5273890"/>
              <a:gd name="connsiteY2" fmla="*/ 3049331 h 3866904"/>
              <a:gd name="connsiteX3" fmla="*/ 5260754 w 5273890"/>
              <a:gd name="connsiteY3" fmla="*/ 1971079 h 3866904"/>
              <a:gd name="connsiteX4" fmla="*/ 4559714 w 5273890"/>
              <a:gd name="connsiteY4" fmla="*/ 538774 h 3866904"/>
              <a:gd name="connsiteX5" fmla="*/ 3401474 w 5273890"/>
              <a:gd name="connsiteY5" fmla="*/ 23788 h 3866904"/>
              <a:gd name="connsiteX6" fmla="*/ 2014634 w 5273890"/>
              <a:gd name="connsiteY6" fmla="*/ 88162 h 3866904"/>
              <a:gd name="connsiteX7" fmla="*/ 1862234 w 5273890"/>
              <a:gd name="connsiteY7" fmla="*/ 107775 h 3866904"/>
              <a:gd name="connsiteX8" fmla="*/ 490634 w 5273890"/>
              <a:gd name="connsiteY8" fmla="*/ 920615 h 3866904"/>
              <a:gd name="connsiteX9" fmla="*/ 2954 w 5273890"/>
              <a:gd name="connsiteY9" fmla="*/ 2077149 h 3866904"/>
              <a:gd name="connsiteX10" fmla="*/ 673514 w 5273890"/>
              <a:gd name="connsiteY10" fmla="*/ 2938268 h 3866904"/>
              <a:gd name="connsiteX11" fmla="*/ 2487074 w 5273890"/>
              <a:gd name="connsiteY11" fmla="*/ 2674922 h 3866904"/>
              <a:gd name="connsiteX0" fmla="*/ 4163474 w 5273890"/>
              <a:gd name="connsiteY0" fmla="*/ 3887641 h 3887641"/>
              <a:gd name="connsiteX1" fmla="*/ 4056795 w 5273890"/>
              <a:gd name="connsiteY1" fmla="*/ 3762080 h 3887641"/>
              <a:gd name="connsiteX2" fmla="*/ 4955954 w 5273890"/>
              <a:gd name="connsiteY2" fmla="*/ 3070068 h 3887641"/>
              <a:gd name="connsiteX3" fmla="*/ 5260754 w 5273890"/>
              <a:gd name="connsiteY3" fmla="*/ 1991816 h 3887641"/>
              <a:gd name="connsiteX4" fmla="*/ 4559714 w 5273890"/>
              <a:gd name="connsiteY4" fmla="*/ 559511 h 3887641"/>
              <a:gd name="connsiteX5" fmla="*/ 3401474 w 5273890"/>
              <a:gd name="connsiteY5" fmla="*/ 44525 h 3887641"/>
              <a:gd name="connsiteX6" fmla="*/ 1862234 w 5273890"/>
              <a:gd name="connsiteY6" fmla="*/ 128512 h 3887641"/>
              <a:gd name="connsiteX7" fmla="*/ 490634 w 5273890"/>
              <a:gd name="connsiteY7" fmla="*/ 941352 h 3887641"/>
              <a:gd name="connsiteX8" fmla="*/ 2954 w 5273890"/>
              <a:gd name="connsiteY8" fmla="*/ 2097886 h 3887641"/>
              <a:gd name="connsiteX9" fmla="*/ 673514 w 5273890"/>
              <a:gd name="connsiteY9" fmla="*/ 2959005 h 3887641"/>
              <a:gd name="connsiteX10" fmla="*/ 2487074 w 5273890"/>
              <a:gd name="connsiteY10" fmla="*/ 2695659 h 3887641"/>
              <a:gd name="connsiteX0" fmla="*/ 4163474 w 5273890"/>
              <a:gd name="connsiteY0" fmla="*/ 3887641 h 3890673"/>
              <a:gd name="connsiteX1" fmla="*/ 4367674 w 5273890"/>
              <a:gd name="connsiteY1" fmla="*/ 3786220 h 3890673"/>
              <a:gd name="connsiteX2" fmla="*/ 4955954 w 5273890"/>
              <a:gd name="connsiteY2" fmla="*/ 3070068 h 3890673"/>
              <a:gd name="connsiteX3" fmla="*/ 5260754 w 5273890"/>
              <a:gd name="connsiteY3" fmla="*/ 1991816 h 3890673"/>
              <a:gd name="connsiteX4" fmla="*/ 4559714 w 5273890"/>
              <a:gd name="connsiteY4" fmla="*/ 559511 h 3890673"/>
              <a:gd name="connsiteX5" fmla="*/ 3401474 w 5273890"/>
              <a:gd name="connsiteY5" fmla="*/ 44525 h 3890673"/>
              <a:gd name="connsiteX6" fmla="*/ 1862234 w 5273890"/>
              <a:gd name="connsiteY6" fmla="*/ 128512 h 3890673"/>
              <a:gd name="connsiteX7" fmla="*/ 490634 w 5273890"/>
              <a:gd name="connsiteY7" fmla="*/ 941352 h 3890673"/>
              <a:gd name="connsiteX8" fmla="*/ 2954 w 5273890"/>
              <a:gd name="connsiteY8" fmla="*/ 2097886 h 3890673"/>
              <a:gd name="connsiteX9" fmla="*/ 673514 w 5273890"/>
              <a:gd name="connsiteY9" fmla="*/ 2959005 h 3890673"/>
              <a:gd name="connsiteX10" fmla="*/ 2487074 w 5273890"/>
              <a:gd name="connsiteY10" fmla="*/ 2695659 h 3890673"/>
              <a:gd name="connsiteX0" fmla="*/ 4427721 w 5273890"/>
              <a:gd name="connsiteY0" fmla="*/ 3968108 h 3968108"/>
              <a:gd name="connsiteX1" fmla="*/ 4367674 w 5273890"/>
              <a:gd name="connsiteY1" fmla="*/ 3786220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3890"/>
              <a:gd name="connsiteY0" fmla="*/ 3968108 h 3968108"/>
              <a:gd name="connsiteX1" fmla="*/ 4266638 w 5273890"/>
              <a:gd name="connsiteY1" fmla="*/ 3818406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3890"/>
              <a:gd name="connsiteY0" fmla="*/ 3968108 h 3968142"/>
              <a:gd name="connsiteX1" fmla="*/ 4297726 w 5273890"/>
              <a:gd name="connsiteY1" fmla="*/ 3850593 h 3968142"/>
              <a:gd name="connsiteX2" fmla="*/ 4955954 w 5273890"/>
              <a:gd name="connsiteY2" fmla="*/ 3070068 h 3968142"/>
              <a:gd name="connsiteX3" fmla="*/ 5260754 w 5273890"/>
              <a:gd name="connsiteY3" fmla="*/ 1991816 h 3968142"/>
              <a:gd name="connsiteX4" fmla="*/ 4559714 w 5273890"/>
              <a:gd name="connsiteY4" fmla="*/ 559511 h 3968142"/>
              <a:gd name="connsiteX5" fmla="*/ 3401474 w 5273890"/>
              <a:gd name="connsiteY5" fmla="*/ 44525 h 3968142"/>
              <a:gd name="connsiteX6" fmla="*/ 1862234 w 5273890"/>
              <a:gd name="connsiteY6" fmla="*/ 128512 h 3968142"/>
              <a:gd name="connsiteX7" fmla="*/ 490634 w 5273890"/>
              <a:gd name="connsiteY7" fmla="*/ 941352 h 3968142"/>
              <a:gd name="connsiteX8" fmla="*/ 2954 w 5273890"/>
              <a:gd name="connsiteY8" fmla="*/ 2097886 h 3968142"/>
              <a:gd name="connsiteX9" fmla="*/ 673514 w 5273890"/>
              <a:gd name="connsiteY9" fmla="*/ 2959005 h 3968142"/>
              <a:gd name="connsiteX10" fmla="*/ 2487074 w 5273890"/>
              <a:gd name="connsiteY10" fmla="*/ 2695659 h 3968142"/>
              <a:gd name="connsiteX0" fmla="*/ 4427721 w 5273890"/>
              <a:gd name="connsiteY0" fmla="*/ 3968108 h 3968108"/>
              <a:gd name="connsiteX1" fmla="*/ 4274410 w 5273890"/>
              <a:gd name="connsiteY1" fmla="*/ 3834500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3890"/>
              <a:gd name="connsiteY0" fmla="*/ 3968108 h 3968108"/>
              <a:gd name="connsiteX1" fmla="*/ 4181146 w 5273890"/>
              <a:gd name="connsiteY1" fmla="*/ 3705753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549619 w 5271598"/>
              <a:gd name="connsiteY2" fmla="*/ 3464354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549619 w 5271598"/>
              <a:gd name="connsiteY2" fmla="*/ 3464354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697287 w 5271598"/>
              <a:gd name="connsiteY2" fmla="*/ 3464355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666199 w 5271598"/>
              <a:gd name="connsiteY2" fmla="*/ 3480449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8044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2487074 w 5281730"/>
              <a:gd name="connsiteY11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2487074 w 5281730"/>
              <a:gd name="connsiteY11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487074 w 5281730"/>
              <a:gd name="connsiteY12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487074 w 5281730"/>
              <a:gd name="connsiteY12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382223"/>
              <a:gd name="connsiteY0" fmla="*/ 3968108 h 3968108"/>
              <a:gd name="connsiteX1" fmla="*/ 4181146 w 5382223"/>
              <a:gd name="connsiteY1" fmla="*/ 3705753 h 3968108"/>
              <a:gd name="connsiteX2" fmla="*/ 4666199 w 5382223"/>
              <a:gd name="connsiteY2" fmla="*/ 3456309 h 3968108"/>
              <a:gd name="connsiteX3" fmla="*/ 5049218 w 5382223"/>
              <a:gd name="connsiteY3" fmla="*/ 2957415 h 3968108"/>
              <a:gd name="connsiteX4" fmla="*/ 5367618 w 5382223"/>
              <a:gd name="connsiteY4" fmla="*/ 1790650 h 3968108"/>
              <a:gd name="connsiteX5" fmla="*/ 4559714 w 5382223"/>
              <a:gd name="connsiteY5" fmla="*/ 559511 h 3968108"/>
              <a:gd name="connsiteX6" fmla="*/ 3401474 w 5382223"/>
              <a:gd name="connsiteY6" fmla="*/ 44525 h 3968108"/>
              <a:gd name="connsiteX7" fmla="*/ 1862234 w 5382223"/>
              <a:gd name="connsiteY7" fmla="*/ 128512 h 3968108"/>
              <a:gd name="connsiteX8" fmla="*/ 490634 w 5382223"/>
              <a:gd name="connsiteY8" fmla="*/ 941352 h 3968108"/>
              <a:gd name="connsiteX9" fmla="*/ 2954 w 5382223"/>
              <a:gd name="connsiteY9" fmla="*/ 2097886 h 3968108"/>
              <a:gd name="connsiteX10" fmla="*/ 673514 w 5382223"/>
              <a:gd name="connsiteY10" fmla="*/ 2959005 h 3968108"/>
              <a:gd name="connsiteX11" fmla="*/ 1899376 w 5382223"/>
              <a:gd name="connsiteY11" fmla="*/ 2884994 h 3968108"/>
              <a:gd name="connsiteX12" fmla="*/ 2689146 w 5382223"/>
              <a:gd name="connsiteY12" fmla="*/ 2751986 h 3968108"/>
              <a:gd name="connsiteX0" fmla="*/ 4427721 w 5383152"/>
              <a:gd name="connsiteY0" fmla="*/ 3962308 h 3962308"/>
              <a:gd name="connsiteX1" fmla="*/ 4181146 w 5383152"/>
              <a:gd name="connsiteY1" fmla="*/ 3699953 h 3962308"/>
              <a:gd name="connsiteX2" fmla="*/ 4666199 w 5383152"/>
              <a:gd name="connsiteY2" fmla="*/ 3450509 h 3962308"/>
              <a:gd name="connsiteX3" fmla="*/ 5049218 w 5383152"/>
              <a:gd name="connsiteY3" fmla="*/ 2951615 h 3962308"/>
              <a:gd name="connsiteX4" fmla="*/ 5367618 w 5383152"/>
              <a:gd name="connsiteY4" fmla="*/ 1784850 h 3962308"/>
              <a:gd name="connsiteX5" fmla="*/ 4540285 w 5383152"/>
              <a:gd name="connsiteY5" fmla="*/ 473244 h 3962308"/>
              <a:gd name="connsiteX6" fmla="*/ 3401474 w 5383152"/>
              <a:gd name="connsiteY6" fmla="*/ 38725 h 3962308"/>
              <a:gd name="connsiteX7" fmla="*/ 1862234 w 5383152"/>
              <a:gd name="connsiteY7" fmla="*/ 122712 h 3962308"/>
              <a:gd name="connsiteX8" fmla="*/ 490634 w 5383152"/>
              <a:gd name="connsiteY8" fmla="*/ 935552 h 3962308"/>
              <a:gd name="connsiteX9" fmla="*/ 2954 w 5383152"/>
              <a:gd name="connsiteY9" fmla="*/ 2092086 h 3962308"/>
              <a:gd name="connsiteX10" fmla="*/ 673514 w 5383152"/>
              <a:gd name="connsiteY10" fmla="*/ 2953205 h 3962308"/>
              <a:gd name="connsiteX11" fmla="*/ 1899376 w 5383152"/>
              <a:gd name="connsiteY11" fmla="*/ 2879194 h 3962308"/>
              <a:gd name="connsiteX12" fmla="*/ 2689146 w 5383152"/>
              <a:gd name="connsiteY12" fmla="*/ 2746186 h 3962308"/>
              <a:gd name="connsiteX0" fmla="*/ 4427721 w 5318814"/>
              <a:gd name="connsiteY0" fmla="*/ 3962308 h 3962308"/>
              <a:gd name="connsiteX1" fmla="*/ 4181146 w 5318814"/>
              <a:gd name="connsiteY1" fmla="*/ 3699953 h 3962308"/>
              <a:gd name="connsiteX2" fmla="*/ 4666199 w 5318814"/>
              <a:gd name="connsiteY2" fmla="*/ 3450509 h 3962308"/>
              <a:gd name="connsiteX3" fmla="*/ 5049218 w 5318814"/>
              <a:gd name="connsiteY3" fmla="*/ 2951615 h 3962308"/>
              <a:gd name="connsiteX4" fmla="*/ 5299613 w 5318814"/>
              <a:gd name="connsiteY4" fmla="*/ 1744617 h 3962308"/>
              <a:gd name="connsiteX5" fmla="*/ 4540285 w 5318814"/>
              <a:gd name="connsiteY5" fmla="*/ 473244 h 3962308"/>
              <a:gd name="connsiteX6" fmla="*/ 3401474 w 5318814"/>
              <a:gd name="connsiteY6" fmla="*/ 38725 h 3962308"/>
              <a:gd name="connsiteX7" fmla="*/ 1862234 w 5318814"/>
              <a:gd name="connsiteY7" fmla="*/ 122712 h 3962308"/>
              <a:gd name="connsiteX8" fmla="*/ 490634 w 5318814"/>
              <a:gd name="connsiteY8" fmla="*/ 935552 h 3962308"/>
              <a:gd name="connsiteX9" fmla="*/ 2954 w 5318814"/>
              <a:gd name="connsiteY9" fmla="*/ 2092086 h 3962308"/>
              <a:gd name="connsiteX10" fmla="*/ 673514 w 5318814"/>
              <a:gd name="connsiteY10" fmla="*/ 2953205 h 3962308"/>
              <a:gd name="connsiteX11" fmla="*/ 1899376 w 5318814"/>
              <a:gd name="connsiteY11" fmla="*/ 2879194 h 3962308"/>
              <a:gd name="connsiteX12" fmla="*/ 2689146 w 5318814"/>
              <a:gd name="connsiteY12" fmla="*/ 2746186 h 3962308"/>
              <a:gd name="connsiteX0" fmla="*/ 3663478 w 5318814"/>
              <a:gd name="connsiteY0" fmla="*/ 4083008 h 4083008"/>
              <a:gd name="connsiteX1" fmla="*/ 4181146 w 5318814"/>
              <a:gd name="connsiteY1" fmla="*/ 3699953 h 4083008"/>
              <a:gd name="connsiteX2" fmla="*/ 4666199 w 5318814"/>
              <a:gd name="connsiteY2" fmla="*/ 3450509 h 4083008"/>
              <a:gd name="connsiteX3" fmla="*/ 5049218 w 5318814"/>
              <a:gd name="connsiteY3" fmla="*/ 2951615 h 4083008"/>
              <a:gd name="connsiteX4" fmla="*/ 5299613 w 5318814"/>
              <a:gd name="connsiteY4" fmla="*/ 1744617 h 4083008"/>
              <a:gd name="connsiteX5" fmla="*/ 4540285 w 5318814"/>
              <a:gd name="connsiteY5" fmla="*/ 473244 h 4083008"/>
              <a:gd name="connsiteX6" fmla="*/ 3401474 w 5318814"/>
              <a:gd name="connsiteY6" fmla="*/ 38725 h 4083008"/>
              <a:gd name="connsiteX7" fmla="*/ 1862234 w 5318814"/>
              <a:gd name="connsiteY7" fmla="*/ 122712 h 4083008"/>
              <a:gd name="connsiteX8" fmla="*/ 490634 w 5318814"/>
              <a:gd name="connsiteY8" fmla="*/ 935552 h 4083008"/>
              <a:gd name="connsiteX9" fmla="*/ 2954 w 5318814"/>
              <a:gd name="connsiteY9" fmla="*/ 2092086 h 4083008"/>
              <a:gd name="connsiteX10" fmla="*/ 673514 w 5318814"/>
              <a:gd name="connsiteY10" fmla="*/ 2953205 h 4083008"/>
              <a:gd name="connsiteX11" fmla="*/ 1899376 w 5318814"/>
              <a:gd name="connsiteY11" fmla="*/ 2879194 h 4083008"/>
              <a:gd name="connsiteX12" fmla="*/ 2689146 w 5318814"/>
              <a:gd name="connsiteY12" fmla="*/ 2746186 h 4083008"/>
              <a:gd name="connsiteX0" fmla="*/ 3637572 w 5318814"/>
              <a:gd name="connsiteY0" fmla="*/ 4096419 h 4096419"/>
              <a:gd name="connsiteX1" fmla="*/ 4181146 w 5318814"/>
              <a:gd name="connsiteY1" fmla="*/ 3699953 h 4096419"/>
              <a:gd name="connsiteX2" fmla="*/ 4666199 w 5318814"/>
              <a:gd name="connsiteY2" fmla="*/ 3450509 h 4096419"/>
              <a:gd name="connsiteX3" fmla="*/ 5049218 w 5318814"/>
              <a:gd name="connsiteY3" fmla="*/ 2951615 h 4096419"/>
              <a:gd name="connsiteX4" fmla="*/ 5299613 w 5318814"/>
              <a:gd name="connsiteY4" fmla="*/ 1744617 h 4096419"/>
              <a:gd name="connsiteX5" fmla="*/ 4540285 w 5318814"/>
              <a:gd name="connsiteY5" fmla="*/ 473244 h 4096419"/>
              <a:gd name="connsiteX6" fmla="*/ 3401474 w 5318814"/>
              <a:gd name="connsiteY6" fmla="*/ 38725 h 4096419"/>
              <a:gd name="connsiteX7" fmla="*/ 1862234 w 5318814"/>
              <a:gd name="connsiteY7" fmla="*/ 122712 h 4096419"/>
              <a:gd name="connsiteX8" fmla="*/ 490634 w 5318814"/>
              <a:gd name="connsiteY8" fmla="*/ 935552 h 4096419"/>
              <a:gd name="connsiteX9" fmla="*/ 2954 w 5318814"/>
              <a:gd name="connsiteY9" fmla="*/ 2092086 h 4096419"/>
              <a:gd name="connsiteX10" fmla="*/ 673514 w 5318814"/>
              <a:gd name="connsiteY10" fmla="*/ 2953205 h 4096419"/>
              <a:gd name="connsiteX11" fmla="*/ 1899376 w 5318814"/>
              <a:gd name="connsiteY11" fmla="*/ 2879194 h 4096419"/>
              <a:gd name="connsiteX12" fmla="*/ 2689146 w 5318814"/>
              <a:gd name="connsiteY12" fmla="*/ 2746186 h 4096419"/>
              <a:gd name="connsiteX0" fmla="*/ 3637572 w 5318814"/>
              <a:gd name="connsiteY0" fmla="*/ 4096419 h 4096419"/>
              <a:gd name="connsiteX1" fmla="*/ 3925270 w 5318814"/>
              <a:gd name="connsiteY1" fmla="*/ 3919895 h 4096419"/>
              <a:gd name="connsiteX2" fmla="*/ 4181146 w 5318814"/>
              <a:gd name="connsiteY2" fmla="*/ 3699953 h 4096419"/>
              <a:gd name="connsiteX3" fmla="*/ 4666199 w 5318814"/>
              <a:gd name="connsiteY3" fmla="*/ 3450509 h 4096419"/>
              <a:gd name="connsiteX4" fmla="*/ 5049218 w 5318814"/>
              <a:gd name="connsiteY4" fmla="*/ 2951615 h 4096419"/>
              <a:gd name="connsiteX5" fmla="*/ 5299613 w 5318814"/>
              <a:gd name="connsiteY5" fmla="*/ 1744617 h 4096419"/>
              <a:gd name="connsiteX6" fmla="*/ 4540285 w 5318814"/>
              <a:gd name="connsiteY6" fmla="*/ 473244 h 4096419"/>
              <a:gd name="connsiteX7" fmla="*/ 3401474 w 5318814"/>
              <a:gd name="connsiteY7" fmla="*/ 38725 h 4096419"/>
              <a:gd name="connsiteX8" fmla="*/ 1862234 w 5318814"/>
              <a:gd name="connsiteY8" fmla="*/ 122712 h 4096419"/>
              <a:gd name="connsiteX9" fmla="*/ 490634 w 5318814"/>
              <a:gd name="connsiteY9" fmla="*/ 935552 h 4096419"/>
              <a:gd name="connsiteX10" fmla="*/ 2954 w 5318814"/>
              <a:gd name="connsiteY10" fmla="*/ 2092086 h 4096419"/>
              <a:gd name="connsiteX11" fmla="*/ 673514 w 5318814"/>
              <a:gd name="connsiteY11" fmla="*/ 2953205 h 4096419"/>
              <a:gd name="connsiteX12" fmla="*/ 1899376 w 5318814"/>
              <a:gd name="connsiteY12" fmla="*/ 2879194 h 4096419"/>
              <a:gd name="connsiteX13" fmla="*/ 2689146 w 5318814"/>
              <a:gd name="connsiteY13" fmla="*/ 2746186 h 4096419"/>
              <a:gd name="connsiteX0" fmla="*/ 3637572 w 5318814"/>
              <a:gd name="connsiteY0" fmla="*/ 4096419 h 4096419"/>
              <a:gd name="connsiteX1" fmla="*/ 3990037 w 5318814"/>
              <a:gd name="connsiteY1" fmla="*/ 3973540 h 4096419"/>
              <a:gd name="connsiteX2" fmla="*/ 4181146 w 5318814"/>
              <a:gd name="connsiteY2" fmla="*/ 3699953 h 4096419"/>
              <a:gd name="connsiteX3" fmla="*/ 4666199 w 5318814"/>
              <a:gd name="connsiteY3" fmla="*/ 3450509 h 4096419"/>
              <a:gd name="connsiteX4" fmla="*/ 5049218 w 5318814"/>
              <a:gd name="connsiteY4" fmla="*/ 2951615 h 4096419"/>
              <a:gd name="connsiteX5" fmla="*/ 5299613 w 5318814"/>
              <a:gd name="connsiteY5" fmla="*/ 1744617 h 4096419"/>
              <a:gd name="connsiteX6" fmla="*/ 4540285 w 5318814"/>
              <a:gd name="connsiteY6" fmla="*/ 473244 h 4096419"/>
              <a:gd name="connsiteX7" fmla="*/ 3401474 w 5318814"/>
              <a:gd name="connsiteY7" fmla="*/ 38725 h 4096419"/>
              <a:gd name="connsiteX8" fmla="*/ 1862234 w 5318814"/>
              <a:gd name="connsiteY8" fmla="*/ 122712 h 4096419"/>
              <a:gd name="connsiteX9" fmla="*/ 490634 w 5318814"/>
              <a:gd name="connsiteY9" fmla="*/ 935552 h 4096419"/>
              <a:gd name="connsiteX10" fmla="*/ 2954 w 5318814"/>
              <a:gd name="connsiteY10" fmla="*/ 2092086 h 4096419"/>
              <a:gd name="connsiteX11" fmla="*/ 673514 w 5318814"/>
              <a:gd name="connsiteY11" fmla="*/ 2953205 h 4096419"/>
              <a:gd name="connsiteX12" fmla="*/ 1899376 w 5318814"/>
              <a:gd name="connsiteY12" fmla="*/ 2879194 h 4096419"/>
              <a:gd name="connsiteX13" fmla="*/ 2689146 w 5318814"/>
              <a:gd name="connsiteY13" fmla="*/ 2746186 h 4096419"/>
              <a:gd name="connsiteX0" fmla="*/ 3637572 w 5318814"/>
              <a:gd name="connsiteY0" fmla="*/ 4096419 h 4096419"/>
              <a:gd name="connsiteX1" fmla="*/ 3990037 w 5318814"/>
              <a:gd name="connsiteY1" fmla="*/ 3973540 h 4096419"/>
              <a:gd name="connsiteX2" fmla="*/ 4181146 w 5318814"/>
              <a:gd name="connsiteY2" fmla="*/ 3699953 h 4096419"/>
              <a:gd name="connsiteX3" fmla="*/ 4666199 w 5318814"/>
              <a:gd name="connsiteY3" fmla="*/ 3450509 h 4096419"/>
              <a:gd name="connsiteX4" fmla="*/ 5049218 w 5318814"/>
              <a:gd name="connsiteY4" fmla="*/ 2951615 h 4096419"/>
              <a:gd name="connsiteX5" fmla="*/ 5299613 w 5318814"/>
              <a:gd name="connsiteY5" fmla="*/ 1744617 h 4096419"/>
              <a:gd name="connsiteX6" fmla="*/ 4540285 w 5318814"/>
              <a:gd name="connsiteY6" fmla="*/ 473244 h 4096419"/>
              <a:gd name="connsiteX7" fmla="*/ 3401474 w 5318814"/>
              <a:gd name="connsiteY7" fmla="*/ 38725 h 4096419"/>
              <a:gd name="connsiteX8" fmla="*/ 1862234 w 5318814"/>
              <a:gd name="connsiteY8" fmla="*/ 122712 h 4096419"/>
              <a:gd name="connsiteX9" fmla="*/ 490634 w 5318814"/>
              <a:gd name="connsiteY9" fmla="*/ 935552 h 4096419"/>
              <a:gd name="connsiteX10" fmla="*/ 2954 w 5318814"/>
              <a:gd name="connsiteY10" fmla="*/ 2092086 h 4096419"/>
              <a:gd name="connsiteX11" fmla="*/ 673514 w 5318814"/>
              <a:gd name="connsiteY11" fmla="*/ 2953205 h 4096419"/>
              <a:gd name="connsiteX12" fmla="*/ 1899376 w 5318814"/>
              <a:gd name="connsiteY12" fmla="*/ 2879194 h 4096419"/>
              <a:gd name="connsiteX13" fmla="*/ 2689146 w 5318814"/>
              <a:gd name="connsiteY13" fmla="*/ 2746186 h 4096419"/>
              <a:gd name="connsiteX0" fmla="*/ 3637572 w 5318814"/>
              <a:gd name="connsiteY0" fmla="*/ 4096419 h 4096419"/>
              <a:gd name="connsiteX1" fmla="*/ 3935633 w 5318814"/>
              <a:gd name="connsiteY1" fmla="*/ 3933307 h 4096419"/>
              <a:gd name="connsiteX2" fmla="*/ 4181146 w 5318814"/>
              <a:gd name="connsiteY2" fmla="*/ 3699953 h 4096419"/>
              <a:gd name="connsiteX3" fmla="*/ 4666199 w 5318814"/>
              <a:gd name="connsiteY3" fmla="*/ 3450509 h 4096419"/>
              <a:gd name="connsiteX4" fmla="*/ 5049218 w 5318814"/>
              <a:gd name="connsiteY4" fmla="*/ 2951615 h 4096419"/>
              <a:gd name="connsiteX5" fmla="*/ 5299613 w 5318814"/>
              <a:gd name="connsiteY5" fmla="*/ 1744617 h 4096419"/>
              <a:gd name="connsiteX6" fmla="*/ 4540285 w 5318814"/>
              <a:gd name="connsiteY6" fmla="*/ 473244 h 4096419"/>
              <a:gd name="connsiteX7" fmla="*/ 3401474 w 5318814"/>
              <a:gd name="connsiteY7" fmla="*/ 38725 h 4096419"/>
              <a:gd name="connsiteX8" fmla="*/ 1862234 w 5318814"/>
              <a:gd name="connsiteY8" fmla="*/ 122712 h 4096419"/>
              <a:gd name="connsiteX9" fmla="*/ 490634 w 5318814"/>
              <a:gd name="connsiteY9" fmla="*/ 935552 h 4096419"/>
              <a:gd name="connsiteX10" fmla="*/ 2954 w 5318814"/>
              <a:gd name="connsiteY10" fmla="*/ 2092086 h 4096419"/>
              <a:gd name="connsiteX11" fmla="*/ 673514 w 5318814"/>
              <a:gd name="connsiteY11" fmla="*/ 2953205 h 4096419"/>
              <a:gd name="connsiteX12" fmla="*/ 1899376 w 5318814"/>
              <a:gd name="connsiteY12" fmla="*/ 2879194 h 4096419"/>
              <a:gd name="connsiteX13" fmla="*/ 2689146 w 5318814"/>
              <a:gd name="connsiteY13" fmla="*/ 2746186 h 4096419"/>
              <a:gd name="connsiteX0" fmla="*/ 3637572 w 5318814"/>
              <a:gd name="connsiteY0" fmla="*/ 4096419 h 4096419"/>
              <a:gd name="connsiteX1" fmla="*/ 3718017 w 5318814"/>
              <a:gd name="connsiteY1" fmla="*/ 4054006 h 4096419"/>
              <a:gd name="connsiteX2" fmla="*/ 3935633 w 5318814"/>
              <a:gd name="connsiteY2" fmla="*/ 3933307 h 4096419"/>
              <a:gd name="connsiteX3" fmla="*/ 4181146 w 5318814"/>
              <a:gd name="connsiteY3" fmla="*/ 3699953 h 4096419"/>
              <a:gd name="connsiteX4" fmla="*/ 4666199 w 5318814"/>
              <a:gd name="connsiteY4" fmla="*/ 3450509 h 4096419"/>
              <a:gd name="connsiteX5" fmla="*/ 5049218 w 5318814"/>
              <a:gd name="connsiteY5" fmla="*/ 2951615 h 4096419"/>
              <a:gd name="connsiteX6" fmla="*/ 5299613 w 5318814"/>
              <a:gd name="connsiteY6" fmla="*/ 1744617 h 4096419"/>
              <a:gd name="connsiteX7" fmla="*/ 4540285 w 5318814"/>
              <a:gd name="connsiteY7" fmla="*/ 473244 h 4096419"/>
              <a:gd name="connsiteX8" fmla="*/ 3401474 w 5318814"/>
              <a:gd name="connsiteY8" fmla="*/ 38725 h 4096419"/>
              <a:gd name="connsiteX9" fmla="*/ 1862234 w 5318814"/>
              <a:gd name="connsiteY9" fmla="*/ 122712 h 4096419"/>
              <a:gd name="connsiteX10" fmla="*/ 490634 w 5318814"/>
              <a:gd name="connsiteY10" fmla="*/ 935552 h 4096419"/>
              <a:gd name="connsiteX11" fmla="*/ 2954 w 5318814"/>
              <a:gd name="connsiteY11" fmla="*/ 2092086 h 4096419"/>
              <a:gd name="connsiteX12" fmla="*/ 673514 w 5318814"/>
              <a:gd name="connsiteY12" fmla="*/ 2953205 h 4096419"/>
              <a:gd name="connsiteX13" fmla="*/ 1899376 w 5318814"/>
              <a:gd name="connsiteY13" fmla="*/ 2879194 h 4096419"/>
              <a:gd name="connsiteX14" fmla="*/ 2689146 w 5318814"/>
              <a:gd name="connsiteY14" fmla="*/ 2746186 h 4096419"/>
              <a:gd name="connsiteX0" fmla="*/ 4274874 w 5318814"/>
              <a:gd name="connsiteY0" fmla="*/ 5448257 h 5448257"/>
              <a:gd name="connsiteX1" fmla="*/ 3718017 w 5318814"/>
              <a:gd name="connsiteY1" fmla="*/ 4054006 h 5448257"/>
              <a:gd name="connsiteX2" fmla="*/ 3935633 w 5318814"/>
              <a:gd name="connsiteY2" fmla="*/ 3933307 h 5448257"/>
              <a:gd name="connsiteX3" fmla="*/ 4181146 w 5318814"/>
              <a:gd name="connsiteY3" fmla="*/ 3699953 h 5448257"/>
              <a:gd name="connsiteX4" fmla="*/ 4666199 w 5318814"/>
              <a:gd name="connsiteY4" fmla="*/ 3450509 h 5448257"/>
              <a:gd name="connsiteX5" fmla="*/ 5049218 w 5318814"/>
              <a:gd name="connsiteY5" fmla="*/ 2951615 h 5448257"/>
              <a:gd name="connsiteX6" fmla="*/ 5299613 w 5318814"/>
              <a:gd name="connsiteY6" fmla="*/ 1744617 h 5448257"/>
              <a:gd name="connsiteX7" fmla="*/ 4540285 w 5318814"/>
              <a:gd name="connsiteY7" fmla="*/ 473244 h 5448257"/>
              <a:gd name="connsiteX8" fmla="*/ 3401474 w 5318814"/>
              <a:gd name="connsiteY8" fmla="*/ 38725 h 5448257"/>
              <a:gd name="connsiteX9" fmla="*/ 1862234 w 5318814"/>
              <a:gd name="connsiteY9" fmla="*/ 122712 h 5448257"/>
              <a:gd name="connsiteX10" fmla="*/ 490634 w 5318814"/>
              <a:gd name="connsiteY10" fmla="*/ 935552 h 5448257"/>
              <a:gd name="connsiteX11" fmla="*/ 2954 w 5318814"/>
              <a:gd name="connsiteY11" fmla="*/ 2092086 h 5448257"/>
              <a:gd name="connsiteX12" fmla="*/ 673514 w 5318814"/>
              <a:gd name="connsiteY12" fmla="*/ 2953205 h 5448257"/>
              <a:gd name="connsiteX13" fmla="*/ 1899376 w 5318814"/>
              <a:gd name="connsiteY13" fmla="*/ 2879194 h 5448257"/>
              <a:gd name="connsiteX14" fmla="*/ 2689146 w 5318814"/>
              <a:gd name="connsiteY14" fmla="*/ 2746186 h 5448257"/>
              <a:gd name="connsiteX0" fmla="*/ 4274874 w 5318814"/>
              <a:gd name="connsiteY0" fmla="*/ 5448257 h 5448257"/>
              <a:gd name="connsiteX1" fmla="*/ 3718017 w 5318814"/>
              <a:gd name="connsiteY1" fmla="*/ 4054006 h 5448257"/>
              <a:gd name="connsiteX2" fmla="*/ 3935633 w 5318814"/>
              <a:gd name="connsiteY2" fmla="*/ 3933307 h 5448257"/>
              <a:gd name="connsiteX3" fmla="*/ 4181146 w 5318814"/>
              <a:gd name="connsiteY3" fmla="*/ 3699953 h 5448257"/>
              <a:gd name="connsiteX4" fmla="*/ 4666199 w 5318814"/>
              <a:gd name="connsiteY4" fmla="*/ 3450509 h 5448257"/>
              <a:gd name="connsiteX5" fmla="*/ 5049218 w 5318814"/>
              <a:gd name="connsiteY5" fmla="*/ 2951615 h 5448257"/>
              <a:gd name="connsiteX6" fmla="*/ 5299613 w 5318814"/>
              <a:gd name="connsiteY6" fmla="*/ 1744617 h 5448257"/>
              <a:gd name="connsiteX7" fmla="*/ 4540285 w 5318814"/>
              <a:gd name="connsiteY7" fmla="*/ 473244 h 5448257"/>
              <a:gd name="connsiteX8" fmla="*/ 3401474 w 5318814"/>
              <a:gd name="connsiteY8" fmla="*/ 38725 h 5448257"/>
              <a:gd name="connsiteX9" fmla="*/ 1862234 w 5318814"/>
              <a:gd name="connsiteY9" fmla="*/ 122712 h 5448257"/>
              <a:gd name="connsiteX10" fmla="*/ 490634 w 5318814"/>
              <a:gd name="connsiteY10" fmla="*/ 935552 h 5448257"/>
              <a:gd name="connsiteX11" fmla="*/ 2954 w 5318814"/>
              <a:gd name="connsiteY11" fmla="*/ 2092086 h 5448257"/>
              <a:gd name="connsiteX12" fmla="*/ 673514 w 5318814"/>
              <a:gd name="connsiteY12" fmla="*/ 2953205 h 5448257"/>
              <a:gd name="connsiteX13" fmla="*/ 1899376 w 5318814"/>
              <a:gd name="connsiteY13" fmla="*/ 2879194 h 5448257"/>
              <a:gd name="connsiteX14" fmla="*/ 2689146 w 5318814"/>
              <a:gd name="connsiteY14" fmla="*/ 2746186 h 5448257"/>
              <a:gd name="connsiteX0" fmla="*/ 4274874 w 5318814"/>
              <a:gd name="connsiteY0" fmla="*/ 5448257 h 5448257"/>
              <a:gd name="connsiteX1" fmla="*/ 3718017 w 5318814"/>
              <a:gd name="connsiteY1" fmla="*/ 4054006 h 5448257"/>
              <a:gd name="connsiteX2" fmla="*/ 3935633 w 5318814"/>
              <a:gd name="connsiteY2" fmla="*/ 3933307 h 5448257"/>
              <a:gd name="connsiteX3" fmla="*/ 4181146 w 5318814"/>
              <a:gd name="connsiteY3" fmla="*/ 3699953 h 5448257"/>
              <a:gd name="connsiteX4" fmla="*/ 4666199 w 5318814"/>
              <a:gd name="connsiteY4" fmla="*/ 3450509 h 5448257"/>
              <a:gd name="connsiteX5" fmla="*/ 5049218 w 5318814"/>
              <a:gd name="connsiteY5" fmla="*/ 2951615 h 5448257"/>
              <a:gd name="connsiteX6" fmla="*/ 5299613 w 5318814"/>
              <a:gd name="connsiteY6" fmla="*/ 1744617 h 5448257"/>
              <a:gd name="connsiteX7" fmla="*/ 4540285 w 5318814"/>
              <a:gd name="connsiteY7" fmla="*/ 473244 h 5448257"/>
              <a:gd name="connsiteX8" fmla="*/ 3401474 w 5318814"/>
              <a:gd name="connsiteY8" fmla="*/ 38725 h 5448257"/>
              <a:gd name="connsiteX9" fmla="*/ 1862234 w 5318814"/>
              <a:gd name="connsiteY9" fmla="*/ 122712 h 5448257"/>
              <a:gd name="connsiteX10" fmla="*/ 490634 w 5318814"/>
              <a:gd name="connsiteY10" fmla="*/ 935552 h 5448257"/>
              <a:gd name="connsiteX11" fmla="*/ 2954 w 5318814"/>
              <a:gd name="connsiteY11" fmla="*/ 2092086 h 5448257"/>
              <a:gd name="connsiteX12" fmla="*/ 673514 w 5318814"/>
              <a:gd name="connsiteY12" fmla="*/ 2953205 h 5448257"/>
              <a:gd name="connsiteX13" fmla="*/ 1899376 w 5318814"/>
              <a:gd name="connsiteY13" fmla="*/ 2879194 h 5448257"/>
              <a:gd name="connsiteX14" fmla="*/ 2689146 w 5318814"/>
              <a:gd name="connsiteY14" fmla="*/ 2746186 h 5448257"/>
              <a:gd name="connsiteX0" fmla="*/ 4585753 w 5318814"/>
              <a:gd name="connsiteY0" fmla="*/ 5458315 h 5458315"/>
              <a:gd name="connsiteX1" fmla="*/ 3718017 w 5318814"/>
              <a:gd name="connsiteY1" fmla="*/ 4054006 h 5458315"/>
              <a:gd name="connsiteX2" fmla="*/ 3935633 w 5318814"/>
              <a:gd name="connsiteY2" fmla="*/ 3933307 h 5458315"/>
              <a:gd name="connsiteX3" fmla="*/ 4181146 w 5318814"/>
              <a:gd name="connsiteY3" fmla="*/ 3699953 h 5458315"/>
              <a:gd name="connsiteX4" fmla="*/ 4666199 w 5318814"/>
              <a:gd name="connsiteY4" fmla="*/ 3450509 h 5458315"/>
              <a:gd name="connsiteX5" fmla="*/ 5049218 w 5318814"/>
              <a:gd name="connsiteY5" fmla="*/ 2951615 h 5458315"/>
              <a:gd name="connsiteX6" fmla="*/ 5299613 w 5318814"/>
              <a:gd name="connsiteY6" fmla="*/ 1744617 h 5458315"/>
              <a:gd name="connsiteX7" fmla="*/ 4540285 w 5318814"/>
              <a:gd name="connsiteY7" fmla="*/ 473244 h 5458315"/>
              <a:gd name="connsiteX8" fmla="*/ 3401474 w 5318814"/>
              <a:gd name="connsiteY8" fmla="*/ 38725 h 5458315"/>
              <a:gd name="connsiteX9" fmla="*/ 1862234 w 5318814"/>
              <a:gd name="connsiteY9" fmla="*/ 122712 h 5458315"/>
              <a:gd name="connsiteX10" fmla="*/ 490634 w 5318814"/>
              <a:gd name="connsiteY10" fmla="*/ 935552 h 5458315"/>
              <a:gd name="connsiteX11" fmla="*/ 2954 w 5318814"/>
              <a:gd name="connsiteY11" fmla="*/ 2092086 h 5458315"/>
              <a:gd name="connsiteX12" fmla="*/ 673514 w 5318814"/>
              <a:gd name="connsiteY12" fmla="*/ 2953205 h 5458315"/>
              <a:gd name="connsiteX13" fmla="*/ 1899376 w 5318814"/>
              <a:gd name="connsiteY13" fmla="*/ 2879194 h 5458315"/>
              <a:gd name="connsiteX14" fmla="*/ 2689146 w 5318814"/>
              <a:gd name="connsiteY14" fmla="*/ 2746186 h 5458315"/>
              <a:gd name="connsiteX0" fmla="*/ 4585753 w 5318814"/>
              <a:gd name="connsiteY0" fmla="*/ 5458315 h 5458315"/>
              <a:gd name="connsiteX1" fmla="*/ 3718017 w 5318814"/>
              <a:gd name="connsiteY1" fmla="*/ 4054006 h 5458315"/>
              <a:gd name="connsiteX2" fmla="*/ 3935633 w 5318814"/>
              <a:gd name="connsiteY2" fmla="*/ 3933307 h 5458315"/>
              <a:gd name="connsiteX3" fmla="*/ 4181146 w 5318814"/>
              <a:gd name="connsiteY3" fmla="*/ 3699953 h 5458315"/>
              <a:gd name="connsiteX4" fmla="*/ 4666199 w 5318814"/>
              <a:gd name="connsiteY4" fmla="*/ 3450509 h 5458315"/>
              <a:gd name="connsiteX5" fmla="*/ 5049218 w 5318814"/>
              <a:gd name="connsiteY5" fmla="*/ 2951615 h 5458315"/>
              <a:gd name="connsiteX6" fmla="*/ 5299613 w 5318814"/>
              <a:gd name="connsiteY6" fmla="*/ 1744617 h 5458315"/>
              <a:gd name="connsiteX7" fmla="*/ 4540285 w 5318814"/>
              <a:gd name="connsiteY7" fmla="*/ 473244 h 5458315"/>
              <a:gd name="connsiteX8" fmla="*/ 3401474 w 5318814"/>
              <a:gd name="connsiteY8" fmla="*/ 38725 h 5458315"/>
              <a:gd name="connsiteX9" fmla="*/ 1862234 w 5318814"/>
              <a:gd name="connsiteY9" fmla="*/ 122712 h 5458315"/>
              <a:gd name="connsiteX10" fmla="*/ 490634 w 5318814"/>
              <a:gd name="connsiteY10" fmla="*/ 935552 h 5458315"/>
              <a:gd name="connsiteX11" fmla="*/ 2954 w 5318814"/>
              <a:gd name="connsiteY11" fmla="*/ 2092086 h 5458315"/>
              <a:gd name="connsiteX12" fmla="*/ 673514 w 5318814"/>
              <a:gd name="connsiteY12" fmla="*/ 2953205 h 5458315"/>
              <a:gd name="connsiteX13" fmla="*/ 1899376 w 5318814"/>
              <a:gd name="connsiteY13" fmla="*/ 2879194 h 5458315"/>
              <a:gd name="connsiteX14" fmla="*/ 2689146 w 5318814"/>
              <a:gd name="connsiteY14" fmla="*/ 2746186 h 5458315"/>
              <a:gd name="connsiteX0" fmla="*/ 4585753 w 5318814"/>
              <a:gd name="connsiteY0" fmla="*/ 5458315 h 5502811"/>
              <a:gd name="connsiteX1" fmla="*/ 4555933 w 5318814"/>
              <a:gd name="connsiteY1" fmla="*/ 5376675 h 5502811"/>
              <a:gd name="connsiteX2" fmla="*/ 3718017 w 5318814"/>
              <a:gd name="connsiteY2" fmla="*/ 4054006 h 5502811"/>
              <a:gd name="connsiteX3" fmla="*/ 3935633 w 5318814"/>
              <a:gd name="connsiteY3" fmla="*/ 3933307 h 5502811"/>
              <a:gd name="connsiteX4" fmla="*/ 4181146 w 5318814"/>
              <a:gd name="connsiteY4" fmla="*/ 3699953 h 5502811"/>
              <a:gd name="connsiteX5" fmla="*/ 4666199 w 5318814"/>
              <a:gd name="connsiteY5" fmla="*/ 3450509 h 5502811"/>
              <a:gd name="connsiteX6" fmla="*/ 5049218 w 5318814"/>
              <a:gd name="connsiteY6" fmla="*/ 2951615 h 5502811"/>
              <a:gd name="connsiteX7" fmla="*/ 5299613 w 5318814"/>
              <a:gd name="connsiteY7" fmla="*/ 1744617 h 5502811"/>
              <a:gd name="connsiteX8" fmla="*/ 4540285 w 5318814"/>
              <a:gd name="connsiteY8" fmla="*/ 473244 h 5502811"/>
              <a:gd name="connsiteX9" fmla="*/ 3401474 w 5318814"/>
              <a:gd name="connsiteY9" fmla="*/ 38725 h 5502811"/>
              <a:gd name="connsiteX10" fmla="*/ 1862234 w 5318814"/>
              <a:gd name="connsiteY10" fmla="*/ 122712 h 5502811"/>
              <a:gd name="connsiteX11" fmla="*/ 490634 w 5318814"/>
              <a:gd name="connsiteY11" fmla="*/ 935552 h 5502811"/>
              <a:gd name="connsiteX12" fmla="*/ 2954 w 5318814"/>
              <a:gd name="connsiteY12" fmla="*/ 2092086 h 5502811"/>
              <a:gd name="connsiteX13" fmla="*/ 673514 w 5318814"/>
              <a:gd name="connsiteY13" fmla="*/ 2953205 h 5502811"/>
              <a:gd name="connsiteX14" fmla="*/ 1899376 w 5318814"/>
              <a:gd name="connsiteY14" fmla="*/ 2879194 h 5502811"/>
              <a:gd name="connsiteX15" fmla="*/ 2689146 w 5318814"/>
              <a:gd name="connsiteY15" fmla="*/ 2746186 h 5502811"/>
              <a:gd name="connsiteX0" fmla="*/ 4357453 w 5318814"/>
              <a:gd name="connsiteY0" fmla="*/ 5405509 h 5485382"/>
              <a:gd name="connsiteX1" fmla="*/ 4555933 w 5318814"/>
              <a:gd name="connsiteY1" fmla="*/ 5376675 h 5485382"/>
              <a:gd name="connsiteX2" fmla="*/ 3718017 w 5318814"/>
              <a:gd name="connsiteY2" fmla="*/ 4054006 h 5485382"/>
              <a:gd name="connsiteX3" fmla="*/ 3935633 w 5318814"/>
              <a:gd name="connsiteY3" fmla="*/ 3933307 h 5485382"/>
              <a:gd name="connsiteX4" fmla="*/ 4181146 w 5318814"/>
              <a:gd name="connsiteY4" fmla="*/ 3699953 h 5485382"/>
              <a:gd name="connsiteX5" fmla="*/ 4666199 w 5318814"/>
              <a:gd name="connsiteY5" fmla="*/ 3450509 h 5485382"/>
              <a:gd name="connsiteX6" fmla="*/ 5049218 w 5318814"/>
              <a:gd name="connsiteY6" fmla="*/ 2951615 h 5485382"/>
              <a:gd name="connsiteX7" fmla="*/ 5299613 w 5318814"/>
              <a:gd name="connsiteY7" fmla="*/ 1744617 h 5485382"/>
              <a:gd name="connsiteX8" fmla="*/ 4540285 w 5318814"/>
              <a:gd name="connsiteY8" fmla="*/ 473244 h 5485382"/>
              <a:gd name="connsiteX9" fmla="*/ 3401474 w 5318814"/>
              <a:gd name="connsiteY9" fmla="*/ 38725 h 5485382"/>
              <a:gd name="connsiteX10" fmla="*/ 1862234 w 5318814"/>
              <a:gd name="connsiteY10" fmla="*/ 122712 h 5485382"/>
              <a:gd name="connsiteX11" fmla="*/ 490634 w 5318814"/>
              <a:gd name="connsiteY11" fmla="*/ 935552 h 5485382"/>
              <a:gd name="connsiteX12" fmla="*/ 2954 w 5318814"/>
              <a:gd name="connsiteY12" fmla="*/ 2092086 h 5485382"/>
              <a:gd name="connsiteX13" fmla="*/ 673514 w 5318814"/>
              <a:gd name="connsiteY13" fmla="*/ 2953205 h 5485382"/>
              <a:gd name="connsiteX14" fmla="*/ 1899376 w 5318814"/>
              <a:gd name="connsiteY14" fmla="*/ 2879194 h 5485382"/>
              <a:gd name="connsiteX15" fmla="*/ 2689146 w 5318814"/>
              <a:gd name="connsiteY15" fmla="*/ 2746186 h 5485382"/>
              <a:gd name="connsiteX0" fmla="*/ 3976627 w 5318814"/>
              <a:gd name="connsiteY0" fmla="*/ 5220436 h 5449793"/>
              <a:gd name="connsiteX1" fmla="*/ 4555933 w 5318814"/>
              <a:gd name="connsiteY1" fmla="*/ 5376675 h 5449793"/>
              <a:gd name="connsiteX2" fmla="*/ 3718017 w 5318814"/>
              <a:gd name="connsiteY2" fmla="*/ 4054006 h 5449793"/>
              <a:gd name="connsiteX3" fmla="*/ 3935633 w 5318814"/>
              <a:gd name="connsiteY3" fmla="*/ 3933307 h 5449793"/>
              <a:gd name="connsiteX4" fmla="*/ 4181146 w 5318814"/>
              <a:gd name="connsiteY4" fmla="*/ 3699953 h 5449793"/>
              <a:gd name="connsiteX5" fmla="*/ 4666199 w 5318814"/>
              <a:gd name="connsiteY5" fmla="*/ 3450509 h 5449793"/>
              <a:gd name="connsiteX6" fmla="*/ 5049218 w 5318814"/>
              <a:gd name="connsiteY6" fmla="*/ 2951615 h 5449793"/>
              <a:gd name="connsiteX7" fmla="*/ 5299613 w 5318814"/>
              <a:gd name="connsiteY7" fmla="*/ 1744617 h 5449793"/>
              <a:gd name="connsiteX8" fmla="*/ 4540285 w 5318814"/>
              <a:gd name="connsiteY8" fmla="*/ 473244 h 5449793"/>
              <a:gd name="connsiteX9" fmla="*/ 3401474 w 5318814"/>
              <a:gd name="connsiteY9" fmla="*/ 38725 h 5449793"/>
              <a:gd name="connsiteX10" fmla="*/ 1862234 w 5318814"/>
              <a:gd name="connsiteY10" fmla="*/ 122712 h 5449793"/>
              <a:gd name="connsiteX11" fmla="*/ 490634 w 5318814"/>
              <a:gd name="connsiteY11" fmla="*/ 935552 h 5449793"/>
              <a:gd name="connsiteX12" fmla="*/ 2954 w 5318814"/>
              <a:gd name="connsiteY12" fmla="*/ 2092086 h 5449793"/>
              <a:gd name="connsiteX13" fmla="*/ 673514 w 5318814"/>
              <a:gd name="connsiteY13" fmla="*/ 2953205 h 5449793"/>
              <a:gd name="connsiteX14" fmla="*/ 1899376 w 5318814"/>
              <a:gd name="connsiteY14" fmla="*/ 2879194 h 5449793"/>
              <a:gd name="connsiteX15" fmla="*/ 2689146 w 5318814"/>
              <a:gd name="connsiteY15" fmla="*/ 2746186 h 5449793"/>
              <a:gd name="connsiteX0" fmla="*/ 3976627 w 5318814"/>
              <a:gd name="connsiteY0" fmla="*/ 5220436 h 5474067"/>
              <a:gd name="connsiteX1" fmla="*/ 4300915 w 5318814"/>
              <a:gd name="connsiteY1" fmla="*/ 5357564 h 5474067"/>
              <a:gd name="connsiteX2" fmla="*/ 4555933 w 5318814"/>
              <a:gd name="connsiteY2" fmla="*/ 5376675 h 5474067"/>
              <a:gd name="connsiteX3" fmla="*/ 3718017 w 5318814"/>
              <a:gd name="connsiteY3" fmla="*/ 4054006 h 5474067"/>
              <a:gd name="connsiteX4" fmla="*/ 3935633 w 5318814"/>
              <a:gd name="connsiteY4" fmla="*/ 3933307 h 5474067"/>
              <a:gd name="connsiteX5" fmla="*/ 4181146 w 5318814"/>
              <a:gd name="connsiteY5" fmla="*/ 3699953 h 5474067"/>
              <a:gd name="connsiteX6" fmla="*/ 4666199 w 5318814"/>
              <a:gd name="connsiteY6" fmla="*/ 3450509 h 5474067"/>
              <a:gd name="connsiteX7" fmla="*/ 5049218 w 5318814"/>
              <a:gd name="connsiteY7" fmla="*/ 2951615 h 5474067"/>
              <a:gd name="connsiteX8" fmla="*/ 5299613 w 5318814"/>
              <a:gd name="connsiteY8" fmla="*/ 1744617 h 5474067"/>
              <a:gd name="connsiteX9" fmla="*/ 4540285 w 5318814"/>
              <a:gd name="connsiteY9" fmla="*/ 473244 h 5474067"/>
              <a:gd name="connsiteX10" fmla="*/ 3401474 w 5318814"/>
              <a:gd name="connsiteY10" fmla="*/ 38725 h 5474067"/>
              <a:gd name="connsiteX11" fmla="*/ 1862234 w 5318814"/>
              <a:gd name="connsiteY11" fmla="*/ 122712 h 5474067"/>
              <a:gd name="connsiteX12" fmla="*/ 490634 w 5318814"/>
              <a:gd name="connsiteY12" fmla="*/ 935552 h 5474067"/>
              <a:gd name="connsiteX13" fmla="*/ 2954 w 5318814"/>
              <a:gd name="connsiteY13" fmla="*/ 2092086 h 5474067"/>
              <a:gd name="connsiteX14" fmla="*/ 673514 w 5318814"/>
              <a:gd name="connsiteY14" fmla="*/ 2953205 h 5474067"/>
              <a:gd name="connsiteX15" fmla="*/ 1899376 w 5318814"/>
              <a:gd name="connsiteY15" fmla="*/ 2879194 h 5474067"/>
              <a:gd name="connsiteX16" fmla="*/ 2689146 w 5318814"/>
              <a:gd name="connsiteY16" fmla="*/ 2746186 h 5474067"/>
              <a:gd name="connsiteX0" fmla="*/ 3976627 w 5318814"/>
              <a:gd name="connsiteY0" fmla="*/ 5220436 h 5452676"/>
              <a:gd name="connsiteX1" fmla="*/ 4262055 w 5318814"/>
              <a:gd name="connsiteY1" fmla="*/ 5252957 h 5452676"/>
              <a:gd name="connsiteX2" fmla="*/ 4555933 w 5318814"/>
              <a:gd name="connsiteY2" fmla="*/ 5376675 h 5452676"/>
              <a:gd name="connsiteX3" fmla="*/ 3718017 w 5318814"/>
              <a:gd name="connsiteY3" fmla="*/ 4054006 h 5452676"/>
              <a:gd name="connsiteX4" fmla="*/ 3935633 w 5318814"/>
              <a:gd name="connsiteY4" fmla="*/ 3933307 h 5452676"/>
              <a:gd name="connsiteX5" fmla="*/ 4181146 w 5318814"/>
              <a:gd name="connsiteY5" fmla="*/ 3699953 h 5452676"/>
              <a:gd name="connsiteX6" fmla="*/ 4666199 w 5318814"/>
              <a:gd name="connsiteY6" fmla="*/ 3450509 h 5452676"/>
              <a:gd name="connsiteX7" fmla="*/ 5049218 w 5318814"/>
              <a:gd name="connsiteY7" fmla="*/ 2951615 h 5452676"/>
              <a:gd name="connsiteX8" fmla="*/ 5299613 w 5318814"/>
              <a:gd name="connsiteY8" fmla="*/ 1744617 h 5452676"/>
              <a:gd name="connsiteX9" fmla="*/ 4540285 w 5318814"/>
              <a:gd name="connsiteY9" fmla="*/ 473244 h 5452676"/>
              <a:gd name="connsiteX10" fmla="*/ 3401474 w 5318814"/>
              <a:gd name="connsiteY10" fmla="*/ 38725 h 5452676"/>
              <a:gd name="connsiteX11" fmla="*/ 1862234 w 5318814"/>
              <a:gd name="connsiteY11" fmla="*/ 122712 h 5452676"/>
              <a:gd name="connsiteX12" fmla="*/ 490634 w 5318814"/>
              <a:gd name="connsiteY12" fmla="*/ 935552 h 5452676"/>
              <a:gd name="connsiteX13" fmla="*/ 2954 w 5318814"/>
              <a:gd name="connsiteY13" fmla="*/ 2092086 h 5452676"/>
              <a:gd name="connsiteX14" fmla="*/ 673514 w 5318814"/>
              <a:gd name="connsiteY14" fmla="*/ 2953205 h 5452676"/>
              <a:gd name="connsiteX15" fmla="*/ 1899376 w 5318814"/>
              <a:gd name="connsiteY15" fmla="*/ 2879194 h 5452676"/>
              <a:gd name="connsiteX16" fmla="*/ 2689146 w 5318814"/>
              <a:gd name="connsiteY16" fmla="*/ 2746186 h 5452676"/>
              <a:gd name="connsiteX0" fmla="*/ 3976627 w 5318814"/>
              <a:gd name="connsiteY0" fmla="*/ 5220436 h 5452676"/>
              <a:gd name="connsiteX1" fmla="*/ 4262055 w 5318814"/>
              <a:gd name="connsiteY1" fmla="*/ 5252957 h 5452676"/>
              <a:gd name="connsiteX2" fmla="*/ 4555933 w 5318814"/>
              <a:gd name="connsiteY2" fmla="*/ 5376675 h 5452676"/>
              <a:gd name="connsiteX3" fmla="*/ 3718017 w 5318814"/>
              <a:gd name="connsiteY3" fmla="*/ 4054006 h 5452676"/>
              <a:gd name="connsiteX4" fmla="*/ 3935633 w 5318814"/>
              <a:gd name="connsiteY4" fmla="*/ 3933307 h 5452676"/>
              <a:gd name="connsiteX5" fmla="*/ 4181146 w 5318814"/>
              <a:gd name="connsiteY5" fmla="*/ 3699953 h 5452676"/>
              <a:gd name="connsiteX6" fmla="*/ 4666199 w 5318814"/>
              <a:gd name="connsiteY6" fmla="*/ 3450509 h 5452676"/>
              <a:gd name="connsiteX7" fmla="*/ 5049218 w 5318814"/>
              <a:gd name="connsiteY7" fmla="*/ 2951615 h 5452676"/>
              <a:gd name="connsiteX8" fmla="*/ 5299613 w 5318814"/>
              <a:gd name="connsiteY8" fmla="*/ 1744617 h 5452676"/>
              <a:gd name="connsiteX9" fmla="*/ 4540285 w 5318814"/>
              <a:gd name="connsiteY9" fmla="*/ 473244 h 5452676"/>
              <a:gd name="connsiteX10" fmla="*/ 3401474 w 5318814"/>
              <a:gd name="connsiteY10" fmla="*/ 38725 h 5452676"/>
              <a:gd name="connsiteX11" fmla="*/ 1862234 w 5318814"/>
              <a:gd name="connsiteY11" fmla="*/ 122712 h 5452676"/>
              <a:gd name="connsiteX12" fmla="*/ 490634 w 5318814"/>
              <a:gd name="connsiteY12" fmla="*/ 935552 h 5452676"/>
              <a:gd name="connsiteX13" fmla="*/ 2954 w 5318814"/>
              <a:gd name="connsiteY13" fmla="*/ 2092086 h 5452676"/>
              <a:gd name="connsiteX14" fmla="*/ 673514 w 5318814"/>
              <a:gd name="connsiteY14" fmla="*/ 2953205 h 5452676"/>
              <a:gd name="connsiteX15" fmla="*/ 1899376 w 5318814"/>
              <a:gd name="connsiteY15" fmla="*/ 2879194 h 5452676"/>
              <a:gd name="connsiteX16" fmla="*/ 2689146 w 5318814"/>
              <a:gd name="connsiteY16" fmla="*/ 2746186 h 5452676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899376 w 5318814"/>
              <a:gd name="connsiteY15" fmla="*/ 2879194 h 5398250"/>
              <a:gd name="connsiteX16" fmla="*/ 2689146 w 5318814"/>
              <a:gd name="connsiteY16" fmla="*/ 2746186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899376 w 5318814"/>
              <a:gd name="connsiteY15" fmla="*/ 2879194 h 5398250"/>
              <a:gd name="connsiteX16" fmla="*/ 2689146 w 5318814"/>
              <a:gd name="connsiteY16" fmla="*/ 2746186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899376 w 5318814"/>
              <a:gd name="connsiteY15" fmla="*/ 2879194 h 5398250"/>
              <a:gd name="connsiteX16" fmla="*/ 2664860 w 5318814"/>
              <a:gd name="connsiteY16" fmla="*/ 2766302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899376 w 5318814"/>
              <a:gd name="connsiteY15" fmla="*/ 2879194 h 5398250"/>
              <a:gd name="connsiteX16" fmla="*/ 2664860 w 5318814"/>
              <a:gd name="connsiteY16" fmla="*/ 2766302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1899376 w 5318814"/>
              <a:gd name="connsiteY16" fmla="*/ 2879194 h 5398250"/>
              <a:gd name="connsiteX17" fmla="*/ 2664860 w 5318814"/>
              <a:gd name="connsiteY17" fmla="*/ 2766302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4860 w 5318814"/>
              <a:gd name="connsiteY16" fmla="*/ 2766302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901318 w 5318814"/>
              <a:gd name="connsiteY15" fmla="*/ 2847008 h 5398250"/>
              <a:gd name="connsiteX16" fmla="*/ 2660003 w 5318814"/>
              <a:gd name="connsiteY16" fmla="*/ 2748701 h 5398250"/>
              <a:gd name="connsiteX0" fmla="*/ 3976627 w 5318814"/>
              <a:gd name="connsiteY0" fmla="*/ 5220436 h 5398250"/>
              <a:gd name="connsiteX1" fmla="*/ 4262055 w 5318814"/>
              <a:gd name="connsiteY1" fmla="*/ 5252957 h 5398250"/>
              <a:gd name="connsiteX2" fmla="*/ 4587022 w 5318814"/>
              <a:gd name="connsiteY2" fmla="*/ 5312302 h 5398250"/>
              <a:gd name="connsiteX3" fmla="*/ 3718017 w 5318814"/>
              <a:gd name="connsiteY3" fmla="*/ 4054006 h 5398250"/>
              <a:gd name="connsiteX4" fmla="*/ 3935633 w 5318814"/>
              <a:gd name="connsiteY4" fmla="*/ 3933307 h 5398250"/>
              <a:gd name="connsiteX5" fmla="*/ 4181146 w 5318814"/>
              <a:gd name="connsiteY5" fmla="*/ 3699953 h 5398250"/>
              <a:gd name="connsiteX6" fmla="*/ 4666199 w 5318814"/>
              <a:gd name="connsiteY6" fmla="*/ 3450509 h 5398250"/>
              <a:gd name="connsiteX7" fmla="*/ 5049218 w 5318814"/>
              <a:gd name="connsiteY7" fmla="*/ 2951615 h 5398250"/>
              <a:gd name="connsiteX8" fmla="*/ 5299613 w 5318814"/>
              <a:gd name="connsiteY8" fmla="*/ 1744617 h 5398250"/>
              <a:gd name="connsiteX9" fmla="*/ 4540285 w 5318814"/>
              <a:gd name="connsiteY9" fmla="*/ 473244 h 5398250"/>
              <a:gd name="connsiteX10" fmla="*/ 3401474 w 5318814"/>
              <a:gd name="connsiteY10" fmla="*/ 38725 h 5398250"/>
              <a:gd name="connsiteX11" fmla="*/ 1862234 w 5318814"/>
              <a:gd name="connsiteY11" fmla="*/ 122712 h 5398250"/>
              <a:gd name="connsiteX12" fmla="*/ 490634 w 5318814"/>
              <a:gd name="connsiteY12" fmla="*/ 935552 h 5398250"/>
              <a:gd name="connsiteX13" fmla="*/ 2954 w 5318814"/>
              <a:gd name="connsiteY13" fmla="*/ 2092086 h 5398250"/>
              <a:gd name="connsiteX14" fmla="*/ 673514 w 5318814"/>
              <a:gd name="connsiteY14" fmla="*/ 2953205 h 5398250"/>
              <a:gd name="connsiteX15" fmla="*/ 1679262 w 5318814"/>
              <a:gd name="connsiteY15" fmla="*/ 3092238 h 5398250"/>
              <a:gd name="connsiteX16" fmla="*/ 2660003 w 5318814"/>
              <a:gd name="connsiteY16" fmla="*/ 2748701 h 5398250"/>
              <a:gd name="connsiteX0" fmla="*/ 3973938 w 5316125"/>
              <a:gd name="connsiteY0" fmla="*/ 5220436 h 5398250"/>
              <a:gd name="connsiteX1" fmla="*/ 4259366 w 5316125"/>
              <a:gd name="connsiteY1" fmla="*/ 5252957 h 5398250"/>
              <a:gd name="connsiteX2" fmla="*/ 4584333 w 5316125"/>
              <a:gd name="connsiteY2" fmla="*/ 5312302 h 5398250"/>
              <a:gd name="connsiteX3" fmla="*/ 3715328 w 5316125"/>
              <a:gd name="connsiteY3" fmla="*/ 4054006 h 5398250"/>
              <a:gd name="connsiteX4" fmla="*/ 3932944 w 5316125"/>
              <a:gd name="connsiteY4" fmla="*/ 3933307 h 5398250"/>
              <a:gd name="connsiteX5" fmla="*/ 4178457 w 5316125"/>
              <a:gd name="connsiteY5" fmla="*/ 3699953 h 5398250"/>
              <a:gd name="connsiteX6" fmla="*/ 4663510 w 5316125"/>
              <a:gd name="connsiteY6" fmla="*/ 3450509 h 5398250"/>
              <a:gd name="connsiteX7" fmla="*/ 5046529 w 5316125"/>
              <a:gd name="connsiteY7" fmla="*/ 2951615 h 5398250"/>
              <a:gd name="connsiteX8" fmla="*/ 5296924 w 5316125"/>
              <a:gd name="connsiteY8" fmla="*/ 1744617 h 5398250"/>
              <a:gd name="connsiteX9" fmla="*/ 4537596 w 5316125"/>
              <a:gd name="connsiteY9" fmla="*/ 473244 h 5398250"/>
              <a:gd name="connsiteX10" fmla="*/ 3398785 w 5316125"/>
              <a:gd name="connsiteY10" fmla="*/ 38725 h 5398250"/>
              <a:gd name="connsiteX11" fmla="*/ 1859545 w 5316125"/>
              <a:gd name="connsiteY11" fmla="*/ 122712 h 5398250"/>
              <a:gd name="connsiteX12" fmla="*/ 487945 w 5316125"/>
              <a:gd name="connsiteY12" fmla="*/ 935552 h 5398250"/>
              <a:gd name="connsiteX13" fmla="*/ 265 w 5316125"/>
              <a:gd name="connsiteY13" fmla="*/ 2092086 h 5398250"/>
              <a:gd name="connsiteX14" fmla="*/ 537591 w 5316125"/>
              <a:gd name="connsiteY14" fmla="*/ 2968532 h 5398250"/>
              <a:gd name="connsiteX15" fmla="*/ 1676573 w 5316125"/>
              <a:gd name="connsiteY15" fmla="*/ 3092238 h 5398250"/>
              <a:gd name="connsiteX16" fmla="*/ 2657314 w 5316125"/>
              <a:gd name="connsiteY16" fmla="*/ 2748701 h 5398250"/>
              <a:gd name="connsiteX0" fmla="*/ 3973938 w 5316125"/>
              <a:gd name="connsiteY0" fmla="*/ 5220436 h 5398250"/>
              <a:gd name="connsiteX1" fmla="*/ 4259366 w 5316125"/>
              <a:gd name="connsiteY1" fmla="*/ 5252957 h 5398250"/>
              <a:gd name="connsiteX2" fmla="*/ 4584333 w 5316125"/>
              <a:gd name="connsiteY2" fmla="*/ 5312302 h 5398250"/>
              <a:gd name="connsiteX3" fmla="*/ 3715328 w 5316125"/>
              <a:gd name="connsiteY3" fmla="*/ 4054006 h 5398250"/>
              <a:gd name="connsiteX4" fmla="*/ 3932944 w 5316125"/>
              <a:gd name="connsiteY4" fmla="*/ 3933307 h 5398250"/>
              <a:gd name="connsiteX5" fmla="*/ 4178457 w 5316125"/>
              <a:gd name="connsiteY5" fmla="*/ 3699953 h 5398250"/>
              <a:gd name="connsiteX6" fmla="*/ 4663510 w 5316125"/>
              <a:gd name="connsiteY6" fmla="*/ 3450509 h 5398250"/>
              <a:gd name="connsiteX7" fmla="*/ 5046529 w 5316125"/>
              <a:gd name="connsiteY7" fmla="*/ 2951615 h 5398250"/>
              <a:gd name="connsiteX8" fmla="*/ 5296924 w 5316125"/>
              <a:gd name="connsiteY8" fmla="*/ 1744617 h 5398250"/>
              <a:gd name="connsiteX9" fmla="*/ 4537596 w 5316125"/>
              <a:gd name="connsiteY9" fmla="*/ 473244 h 5398250"/>
              <a:gd name="connsiteX10" fmla="*/ 3398785 w 5316125"/>
              <a:gd name="connsiteY10" fmla="*/ 38725 h 5398250"/>
              <a:gd name="connsiteX11" fmla="*/ 1859545 w 5316125"/>
              <a:gd name="connsiteY11" fmla="*/ 122712 h 5398250"/>
              <a:gd name="connsiteX12" fmla="*/ 487945 w 5316125"/>
              <a:gd name="connsiteY12" fmla="*/ 935552 h 5398250"/>
              <a:gd name="connsiteX13" fmla="*/ 265 w 5316125"/>
              <a:gd name="connsiteY13" fmla="*/ 2092086 h 5398250"/>
              <a:gd name="connsiteX14" fmla="*/ 537591 w 5316125"/>
              <a:gd name="connsiteY14" fmla="*/ 2968532 h 5398250"/>
              <a:gd name="connsiteX15" fmla="*/ 1720985 w 5316125"/>
              <a:gd name="connsiteY15" fmla="*/ 2816353 h 5398250"/>
              <a:gd name="connsiteX16" fmla="*/ 2657314 w 5316125"/>
              <a:gd name="connsiteY16" fmla="*/ 2748701 h 5398250"/>
              <a:gd name="connsiteX0" fmla="*/ 3973938 w 5316125"/>
              <a:gd name="connsiteY0" fmla="*/ 5220436 h 5398250"/>
              <a:gd name="connsiteX1" fmla="*/ 4259366 w 5316125"/>
              <a:gd name="connsiteY1" fmla="*/ 5252957 h 5398250"/>
              <a:gd name="connsiteX2" fmla="*/ 4584333 w 5316125"/>
              <a:gd name="connsiteY2" fmla="*/ 5312302 h 5398250"/>
              <a:gd name="connsiteX3" fmla="*/ 3715328 w 5316125"/>
              <a:gd name="connsiteY3" fmla="*/ 4054006 h 5398250"/>
              <a:gd name="connsiteX4" fmla="*/ 3932944 w 5316125"/>
              <a:gd name="connsiteY4" fmla="*/ 3933307 h 5398250"/>
              <a:gd name="connsiteX5" fmla="*/ 4178457 w 5316125"/>
              <a:gd name="connsiteY5" fmla="*/ 3699953 h 5398250"/>
              <a:gd name="connsiteX6" fmla="*/ 4663510 w 5316125"/>
              <a:gd name="connsiteY6" fmla="*/ 3450509 h 5398250"/>
              <a:gd name="connsiteX7" fmla="*/ 5046529 w 5316125"/>
              <a:gd name="connsiteY7" fmla="*/ 2951615 h 5398250"/>
              <a:gd name="connsiteX8" fmla="*/ 5296924 w 5316125"/>
              <a:gd name="connsiteY8" fmla="*/ 1744617 h 5398250"/>
              <a:gd name="connsiteX9" fmla="*/ 4537596 w 5316125"/>
              <a:gd name="connsiteY9" fmla="*/ 473244 h 5398250"/>
              <a:gd name="connsiteX10" fmla="*/ 3398785 w 5316125"/>
              <a:gd name="connsiteY10" fmla="*/ 38725 h 5398250"/>
              <a:gd name="connsiteX11" fmla="*/ 1859545 w 5316125"/>
              <a:gd name="connsiteY11" fmla="*/ 122712 h 5398250"/>
              <a:gd name="connsiteX12" fmla="*/ 487945 w 5316125"/>
              <a:gd name="connsiteY12" fmla="*/ 935552 h 5398250"/>
              <a:gd name="connsiteX13" fmla="*/ 265 w 5316125"/>
              <a:gd name="connsiteY13" fmla="*/ 2092086 h 5398250"/>
              <a:gd name="connsiteX14" fmla="*/ 537591 w 5316125"/>
              <a:gd name="connsiteY14" fmla="*/ 2968532 h 5398250"/>
              <a:gd name="connsiteX15" fmla="*/ 1720985 w 5316125"/>
              <a:gd name="connsiteY15" fmla="*/ 2816353 h 5398250"/>
              <a:gd name="connsiteX16" fmla="*/ 2657314 w 5316125"/>
              <a:gd name="connsiteY16" fmla="*/ 2748701 h 5398250"/>
              <a:gd name="connsiteX0" fmla="*/ 3973938 w 5316125"/>
              <a:gd name="connsiteY0" fmla="*/ 5220436 h 5398250"/>
              <a:gd name="connsiteX1" fmla="*/ 4259366 w 5316125"/>
              <a:gd name="connsiteY1" fmla="*/ 5252957 h 5398250"/>
              <a:gd name="connsiteX2" fmla="*/ 4584333 w 5316125"/>
              <a:gd name="connsiteY2" fmla="*/ 5312302 h 5398250"/>
              <a:gd name="connsiteX3" fmla="*/ 3715328 w 5316125"/>
              <a:gd name="connsiteY3" fmla="*/ 4054006 h 5398250"/>
              <a:gd name="connsiteX4" fmla="*/ 3932944 w 5316125"/>
              <a:gd name="connsiteY4" fmla="*/ 3933307 h 5398250"/>
              <a:gd name="connsiteX5" fmla="*/ 4178457 w 5316125"/>
              <a:gd name="connsiteY5" fmla="*/ 3699953 h 5398250"/>
              <a:gd name="connsiteX6" fmla="*/ 4663510 w 5316125"/>
              <a:gd name="connsiteY6" fmla="*/ 3450509 h 5398250"/>
              <a:gd name="connsiteX7" fmla="*/ 5046529 w 5316125"/>
              <a:gd name="connsiteY7" fmla="*/ 2951615 h 5398250"/>
              <a:gd name="connsiteX8" fmla="*/ 5296924 w 5316125"/>
              <a:gd name="connsiteY8" fmla="*/ 1744617 h 5398250"/>
              <a:gd name="connsiteX9" fmla="*/ 4537596 w 5316125"/>
              <a:gd name="connsiteY9" fmla="*/ 473244 h 5398250"/>
              <a:gd name="connsiteX10" fmla="*/ 3398785 w 5316125"/>
              <a:gd name="connsiteY10" fmla="*/ 38725 h 5398250"/>
              <a:gd name="connsiteX11" fmla="*/ 1859545 w 5316125"/>
              <a:gd name="connsiteY11" fmla="*/ 122712 h 5398250"/>
              <a:gd name="connsiteX12" fmla="*/ 487945 w 5316125"/>
              <a:gd name="connsiteY12" fmla="*/ 935552 h 5398250"/>
              <a:gd name="connsiteX13" fmla="*/ 265 w 5316125"/>
              <a:gd name="connsiteY13" fmla="*/ 2092086 h 5398250"/>
              <a:gd name="connsiteX14" fmla="*/ 537591 w 5316125"/>
              <a:gd name="connsiteY14" fmla="*/ 2968532 h 5398250"/>
              <a:gd name="connsiteX15" fmla="*/ 1720985 w 5316125"/>
              <a:gd name="connsiteY15" fmla="*/ 2892989 h 5398250"/>
              <a:gd name="connsiteX16" fmla="*/ 2657314 w 5316125"/>
              <a:gd name="connsiteY16" fmla="*/ 2748701 h 5398250"/>
              <a:gd name="connsiteX0" fmla="*/ 3973938 w 5316125"/>
              <a:gd name="connsiteY0" fmla="*/ 5220436 h 5398250"/>
              <a:gd name="connsiteX1" fmla="*/ 4259366 w 5316125"/>
              <a:gd name="connsiteY1" fmla="*/ 5252957 h 5398250"/>
              <a:gd name="connsiteX2" fmla="*/ 4584333 w 5316125"/>
              <a:gd name="connsiteY2" fmla="*/ 5312302 h 5398250"/>
              <a:gd name="connsiteX3" fmla="*/ 3715328 w 5316125"/>
              <a:gd name="connsiteY3" fmla="*/ 4054006 h 5398250"/>
              <a:gd name="connsiteX4" fmla="*/ 3932944 w 5316125"/>
              <a:gd name="connsiteY4" fmla="*/ 3933307 h 5398250"/>
              <a:gd name="connsiteX5" fmla="*/ 4178457 w 5316125"/>
              <a:gd name="connsiteY5" fmla="*/ 3699953 h 5398250"/>
              <a:gd name="connsiteX6" fmla="*/ 4663510 w 5316125"/>
              <a:gd name="connsiteY6" fmla="*/ 3450509 h 5398250"/>
              <a:gd name="connsiteX7" fmla="*/ 5046529 w 5316125"/>
              <a:gd name="connsiteY7" fmla="*/ 2951615 h 5398250"/>
              <a:gd name="connsiteX8" fmla="*/ 5296924 w 5316125"/>
              <a:gd name="connsiteY8" fmla="*/ 1744617 h 5398250"/>
              <a:gd name="connsiteX9" fmla="*/ 4537596 w 5316125"/>
              <a:gd name="connsiteY9" fmla="*/ 473244 h 5398250"/>
              <a:gd name="connsiteX10" fmla="*/ 3398785 w 5316125"/>
              <a:gd name="connsiteY10" fmla="*/ 38725 h 5398250"/>
              <a:gd name="connsiteX11" fmla="*/ 1859545 w 5316125"/>
              <a:gd name="connsiteY11" fmla="*/ 122712 h 5398250"/>
              <a:gd name="connsiteX12" fmla="*/ 487945 w 5316125"/>
              <a:gd name="connsiteY12" fmla="*/ 935552 h 5398250"/>
              <a:gd name="connsiteX13" fmla="*/ 265 w 5316125"/>
              <a:gd name="connsiteY13" fmla="*/ 2092086 h 5398250"/>
              <a:gd name="connsiteX14" fmla="*/ 537591 w 5316125"/>
              <a:gd name="connsiteY14" fmla="*/ 2968532 h 5398250"/>
              <a:gd name="connsiteX15" fmla="*/ 1720985 w 5316125"/>
              <a:gd name="connsiteY15" fmla="*/ 3061585 h 5398250"/>
              <a:gd name="connsiteX16" fmla="*/ 2657314 w 5316125"/>
              <a:gd name="connsiteY16" fmla="*/ 2748701 h 5398250"/>
              <a:gd name="connsiteX0" fmla="*/ 3973938 w 5316125"/>
              <a:gd name="connsiteY0" fmla="*/ 5220436 h 5398250"/>
              <a:gd name="connsiteX1" fmla="*/ 4259366 w 5316125"/>
              <a:gd name="connsiteY1" fmla="*/ 5252957 h 5398250"/>
              <a:gd name="connsiteX2" fmla="*/ 4584333 w 5316125"/>
              <a:gd name="connsiteY2" fmla="*/ 5312302 h 5398250"/>
              <a:gd name="connsiteX3" fmla="*/ 3715328 w 5316125"/>
              <a:gd name="connsiteY3" fmla="*/ 4054006 h 5398250"/>
              <a:gd name="connsiteX4" fmla="*/ 3932944 w 5316125"/>
              <a:gd name="connsiteY4" fmla="*/ 3933307 h 5398250"/>
              <a:gd name="connsiteX5" fmla="*/ 4178457 w 5316125"/>
              <a:gd name="connsiteY5" fmla="*/ 3699953 h 5398250"/>
              <a:gd name="connsiteX6" fmla="*/ 4663510 w 5316125"/>
              <a:gd name="connsiteY6" fmla="*/ 3450509 h 5398250"/>
              <a:gd name="connsiteX7" fmla="*/ 5046529 w 5316125"/>
              <a:gd name="connsiteY7" fmla="*/ 2951615 h 5398250"/>
              <a:gd name="connsiteX8" fmla="*/ 5296924 w 5316125"/>
              <a:gd name="connsiteY8" fmla="*/ 1744617 h 5398250"/>
              <a:gd name="connsiteX9" fmla="*/ 4537596 w 5316125"/>
              <a:gd name="connsiteY9" fmla="*/ 473244 h 5398250"/>
              <a:gd name="connsiteX10" fmla="*/ 3398785 w 5316125"/>
              <a:gd name="connsiteY10" fmla="*/ 38725 h 5398250"/>
              <a:gd name="connsiteX11" fmla="*/ 1859545 w 5316125"/>
              <a:gd name="connsiteY11" fmla="*/ 122712 h 5398250"/>
              <a:gd name="connsiteX12" fmla="*/ 487945 w 5316125"/>
              <a:gd name="connsiteY12" fmla="*/ 935552 h 5398250"/>
              <a:gd name="connsiteX13" fmla="*/ 265 w 5316125"/>
              <a:gd name="connsiteY13" fmla="*/ 2092086 h 5398250"/>
              <a:gd name="connsiteX14" fmla="*/ 537591 w 5316125"/>
              <a:gd name="connsiteY14" fmla="*/ 2968532 h 5398250"/>
              <a:gd name="connsiteX15" fmla="*/ 1720985 w 5316125"/>
              <a:gd name="connsiteY15" fmla="*/ 3061585 h 5398250"/>
              <a:gd name="connsiteX16" fmla="*/ 2657314 w 5316125"/>
              <a:gd name="connsiteY16" fmla="*/ 2748701 h 5398250"/>
              <a:gd name="connsiteX0" fmla="*/ 3973938 w 5324800"/>
              <a:gd name="connsiteY0" fmla="*/ 5220436 h 5398250"/>
              <a:gd name="connsiteX1" fmla="*/ 4259366 w 5324800"/>
              <a:gd name="connsiteY1" fmla="*/ 5252957 h 5398250"/>
              <a:gd name="connsiteX2" fmla="*/ 4584333 w 5324800"/>
              <a:gd name="connsiteY2" fmla="*/ 5312302 h 5398250"/>
              <a:gd name="connsiteX3" fmla="*/ 3715328 w 5324800"/>
              <a:gd name="connsiteY3" fmla="*/ 4054006 h 5398250"/>
              <a:gd name="connsiteX4" fmla="*/ 3932944 w 5324800"/>
              <a:gd name="connsiteY4" fmla="*/ 3933307 h 5398250"/>
              <a:gd name="connsiteX5" fmla="*/ 4178457 w 5324800"/>
              <a:gd name="connsiteY5" fmla="*/ 3699953 h 5398250"/>
              <a:gd name="connsiteX6" fmla="*/ 4663510 w 5324800"/>
              <a:gd name="connsiteY6" fmla="*/ 3450509 h 5398250"/>
              <a:gd name="connsiteX7" fmla="*/ 5105744 w 5324800"/>
              <a:gd name="connsiteY7" fmla="*/ 2997596 h 5398250"/>
              <a:gd name="connsiteX8" fmla="*/ 5296924 w 5324800"/>
              <a:gd name="connsiteY8" fmla="*/ 1744617 h 5398250"/>
              <a:gd name="connsiteX9" fmla="*/ 4537596 w 5324800"/>
              <a:gd name="connsiteY9" fmla="*/ 473244 h 5398250"/>
              <a:gd name="connsiteX10" fmla="*/ 3398785 w 5324800"/>
              <a:gd name="connsiteY10" fmla="*/ 38725 h 5398250"/>
              <a:gd name="connsiteX11" fmla="*/ 1859545 w 5324800"/>
              <a:gd name="connsiteY11" fmla="*/ 122712 h 5398250"/>
              <a:gd name="connsiteX12" fmla="*/ 487945 w 5324800"/>
              <a:gd name="connsiteY12" fmla="*/ 935552 h 5398250"/>
              <a:gd name="connsiteX13" fmla="*/ 265 w 5324800"/>
              <a:gd name="connsiteY13" fmla="*/ 2092086 h 5398250"/>
              <a:gd name="connsiteX14" fmla="*/ 537591 w 5324800"/>
              <a:gd name="connsiteY14" fmla="*/ 2968532 h 5398250"/>
              <a:gd name="connsiteX15" fmla="*/ 1720985 w 5324800"/>
              <a:gd name="connsiteY15" fmla="*/ 3061585 h 5398250"/>
              <a:gd name="connsiteX16" fmla="*/ 2657314 w 5324800"/>
              <a:gd name="connsiteY16" fmla="*/ 2748701 h 539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4800" h="5398250">
                <a:moveTo>
                  <a:pt x="3973938" y="5220436"/>
                </a:moveTo>
                <a:cubicBezTo>
                  <a:pt x="4027986" y="5243291"/>
                  <a:pt x="4157634" y="5237646"/>
                  <a:pt x="4259366" y="5252957"/>
                </a:cubicBezTo>
                <a:cubicBezTo>
                  <a:pt x="4361098" y="5268268"/>
                  <a:pt x="4681483" y="5529562"/>
                  <a:pt x="4584333" y="5312302"/>
                </a:cubicBezTo>
                <a:cubicBezTo>
                  <a:pt x="4331743" y="5062856"/>
                  <a:pt x="3818711" y="4294567"/>
                  <a:pt x="3715328" y="4054006"/>
                </a:cubicBezTo>
                <a:cubicBezTo>
                  <a:pt x="3611945" y="3813445"/>
                  <a:pt x="3812039" y="3947053"/>
                  <a:pt x="3932944" y="3933307"/>
                </a:cubicBezTo>
                <a:cubicBezTo>
                  <a:pt x="4053849" y="3919561"/>
                  <a:pt x="4143569" y="3854320"/>
                  <a:pt x="4178457" y="3699953"/>
                </a:cubicBezTo>
                <a:cubicBezTo>
                  <a:pt x="4213345" y="3545586"/>
                  <a:pt x="4508962" y="3567569"/>
                  <a:pt x="4663510" y="3450509"/>
                </a:cubicBezTo>
                <a:cubicBezTo>
                  <a:pt x="4818058" y="3333450"/>
                  <a:pt x="4987222" y="3243019"/>
                  <a:pt x="5105744" y="2997596"/>
                </a:cubicBezTo>
                <a:cubicBezTo>
                  <a:pt x="5224267" y="2752173"/>
                  <a:pt x="5391615" y="2165342"/>
                  <a:pt x="5296924" y="1744617"/>
                </a:cubicBezTo>
                <a:cubicBezTo>
                  <a:pt x="5202233" y="1323892"/>
                  <a:pt x="4853952" y="757559"/>
                  <a:pt x="4537596" y="473244"/>
                </a:cubicBezTo>
                <a:cubicBezTo>
                  <a:pt x="4221240" y="188929"/>
                  <a:pt x="3845127" y="97147"/>
                  <a:pt x="3398785" y="38725"/>
                </a:cubicBezTo>
                <a:cubicBezTo>
                  <a:pt x="2952443" y="-19697"/>
                  <a:pt x="2344685" y="-26759"/>
                  <a:pt x="1859545" y="122712"/>
                </a:cubicBezTo>
                <a:cubicBezTo>
                  <a:pt x="1374405" y="272183"/>
                  <a:pt x="797825" y="607323"/>
                  <a:pt x="487945" y="935552"/>
                </a:cubicBezTo>
                <a:cubicBezTo>
                  <a:pt x="178065" y="1263781"/>
                  <a:pt x="-8009" y="1753256"/>
                  <a:pt x="265" y="2092086"/>
                </a:cubicBezTo>
                <a:cubicBezTo>
                  <a:pt x="8539" y="2430916"/>
                  <a:pt x="250804" y="2806949"/>
                  <a:pt x="537591" y="2968532"/>
                </a:cubicBezTo>
                <a:cubicBezTo>
                  <a:pt x="824378" y="3130115"/>
                  <a:pt x="1338090" y="3236166"/>
                  <a:pt x="1720985" y="3061585"/>
                </a:cubicBezTo>
                <a:cubicBezTo>
                  <a:pt x="2103880" y="2887004"/>
                  <a:pt x="2240797" y="2757972"/>
                  <a:pt x="2657314" y="274870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1611613" y="1136953"/>
            <a:ext cx="4933119" cy="3119078"/>
          </a:xfrm>
          <a:custGeom>
            <a:avLst/>
            <a:gdLst>
              <a:gd name="connsiteX0" fmla="*/ 2880595 w 2880595"/>
              <a:gd name="connsiteY0" fmla="*/ 0 h 2817351"/>
              <a:gd name="connsiteX1" fmla="*/ 1448035 w 2880595"/>
              <a:gd name="connsiteY1" fmla="*/ 167640 h 2817351"/>
              <a:gd name="connsiteX2" fmla="*/ 411715 w 2880595"/>
              <a:gd name="connsiteY2" fmla="*/ 883920 h 2817351"/>
              <a:gd name="connsiteX3" fmla="*/ 235 w 2880595"/>
              <a:gd name="connsiteY3" fmla="*/ 2072640 h 2817351"/>
              <a:gd name="connsiteX4" fmla="*/ 457435 w 2880595"/>
              <a:gd name="connsiteY4" fmla="*/ 2788920 h 2817351"/>
              <a:gd name="connsiteX5" fmla="*/ 1722355 w 2880595"/>
              <a:gd name="connsiteY5" fmla="*/ 2606040 h 2817351"/>
              <a:gd name="connsiteX0" fmla="*/ 4099795 w 4099795"/>
              <a:gd name="connsiteY0" fmla="*/ 0 h 2913911"/>
              <a:gd name="connsiteX1" fmla="*/ 1448035 w 4099795"/>
              <a:gd name="connsiteY1" fmla="*/ 264200 h 2913911"/>
              <a:gd name="connsiteX2" fmla="*/ 411715 w 4099795"/>
              <a:gd name="connsiteY2" fmla="*/ 980480 h 2913911"/>
              <a:gd name="connsiteX3" fmla="*/ 235 w 4099795"/>
              <a:gd name="connsiteY3" fmla="*/ 2169200 h 2913911"/>
              <a:gd name="connsiteX4" fmla="*/ 457435 w 4099795"/>
              <a:gd name="connsiteY4" fmla="*/ 2885480 h 2913911"/>
              <a:gd name="connsiteX5" fmla="*/ 1722355 w 4099795"/>
              <a:gd name="connsiteY5" fmla="*/ 2702600 h 2913911"/>
              <a:gd name="connsiteX0" fmla="*/ 5989555 w 5989555"/>
              <a:gd name="connsiteY0" fmla="*/ 0 h 2769071"/>
              <a:gd name="connsiteX1" fmla="*/ 1448035 w 5989555"/>
              <a:gd name="connsiteY1" fmla="*/ 119360 h 2769071"/>
              <a:gd name="connsiteX2" fmla="*/ 411715 w 5989555"/>
              <a:gd name="connsiteY2" fmla="*/ 835640 h 2769071"/>
              <a:gd name="connsiteX3" fmla="*/ 235 w 5989555"/>
              <a:gd name="connsiteY3" fmla="*/ 2024360 h 2769071"/>
              <a:gd name="connsiteX4" fmla="*/ 457435 w 5989555"/>
              <a:gd name="connsiteY4" fmla="*/ 2740640 h 2769071"/>
              <a:gd name="connsiteX5" fmla="*/ 1722355 w 5989555"/>
              <a:gd name="connsiteY5" fmla="*/ 2557760 h 2769071"/>
              <a:gd name="connsiteX0" fmla="*/ 5989555 w 5989555"/>
              <a:gd name="connsiteY0" fmla="*/ 19590 h 2788661"/>
              <a:gd name="connsiteX1" fmla="*/ 3718795 w 5989555"/>
              <a:gd name="connsiteY1" fmla="*/ 6682 h 2788661"/>
              <a:gd name="connsiteX2" fmla="*/ 1448035 w 5989555"/>
              <a:gd name="connsiteY2" fmla="*/ 138950 h 2788661"/>
              <a:gd name="connsiteX3" fmla="*/ 411715 w 5989555"/>
              <a:gd name="connsiteY3" fmla="*/ 855230 h 2788661"/>
              <a:gd name="connsiteX4" fmla="*/ 235 w 5989555"/>
              <a:gd name="connsiteY4" fmla="*/ 2043950 h 2788661"/>
              <a:gd name="connsiteX5" fmla="*/ 457435 w 5989555"/>
              <a:gd name="connsiteY5" fmla="*/ 2760230 h 2788661"/>
              <a:gd name="connsiteX6" fmla="*/ 1722355 w 5989555"/>
              <a:gd name="connsiteY6" fmla="*/ 2577350 h 2788661"/>
              <a:gd name="connsiteX0" fmla="*/ 5989555 w 5989555"/>
              <a:gd name="connsiteY0" fmla="*/ 143371 h 2912442"/>
              <a:gd name="connsiteX1" fmla="*/ 3429235 w 5989555"/>
              <a:gd name="connsiteY1" fmla="*/ 1717 h 2912442"/>
              <a:gd name="connsiteX2" fmla="*/ 1448035 w 5989555"/>
              <a:gd name="connsiteY2" fmla="*/ 262731 h 2912442"/>
              <a:gd name="connsiteX3" fmla="*/ 411715 w 5989555"/>
              <a:gd name="connsiteY3" fmla="*/ 979011 h 2912442"/>
              <a:gd name="connsiteX4" fmla="*/ 235 w 5989555"/>
              <a:gd name="connsiteY4" fmla="*/ 2167731 h 2912442"/>
              <a:gd name="connsiteX5" fmla="*/ 457435 w 5989555"/>
              <a:gd name="connsiteY5" fmla="*/ 2884011 h 2912442"/>
              <a:gd name="connsiteX6" fmla="*/ 1722355 w 5989555"/>
              <a:gd name="connsiteY6" fmla="*/ 2701131 h 2912442"/>
              <a:gd name="connsiteX0" fmla="*/ 5989555 w 5989555"/>
              <a:gd name="connsiteY0" fmla="*/ 147911 h 2916982"/>
              <a:gd name="connsiteX1" fmla="*/ 4816075 w 5989555"/>
              <a:gd name="connsiteY1" fmla="*/ 86723 h 2916982"/>
              <a:gd name="connsiteX2" fmla="*/ 3429235 w 5989555"/>
              <a:gd name="connsiteY2" fmla="*/ 6257 h 2916982"/>
              <a:gd name="connsiteX3" fmla="*/ 1448035 w 5989555"/>
              <a:gd name="connsiteY3" fmla="*/ 267271 h 2916982"/>
              <a:gd name="connsiteX4" fmla="*/ 411715 w 5989555"/>
              <a:gd name="connsiteY4" fmla="*/ 983551 h 2916982"/>
              <a:gd name="connsiteX5" fmla="*/ 235 w 5989555"/>
              <a:gd name="connsiteY5" fmla="*/ 2172271 h 2916982"/>
              <a:gd name="connsiteX6" fmla="*/ 457435 w 5989555"/>
              <a:gd name="connsiteY6" fmla="*/ 2888551 h 2916982"/>
              <a:gd name="connsiteX7" fmla="*/ 1722355 w 5989555"/>
              <a:gd name="connsiteY7" fmla="*/ 2705671 h 2916982"/>
              <a:gd name="connsiteX0" fmla="*/ 5334235 w 5334235"/>
              <a:gd name="connsiteY0" fmla="*/ 1853802 h 2916982"/>
              <a:gd name="connsiteX1" fmla="*/ 4816075 w 5334235"/>
              <a:gd name="connsiteY1" fmla="*/ 86723 h 2916982"/>
              <a:gd name="connsiteX2" fmla="*/ 3429235 w 5334235"/>
              <a:gd name="connsiteY2" fmla="*/ 6257 h 2916982"/>
              <a:gd name="connsiteX3" fmla="*/ 1448035 w 5334235"/>
              <a:gd name="connsiteY3" fmla="*/ 267271 h 2916982"/>
              <a:gd name="connsiteX4" fmla="*/ 411715 w 5334235"/>
              <a:gd name="connsiteY4" fmla="*/ 983551 h 2916982"/>
              <a:gd name="connsiteX5" fmla="*/ 235 w 5334235"/>
              <a:gd name="connsiteY5" fmla="*/ 2172271 h 2916982"/>
              <a:gd name="connsiteX6" fmla="*/ 457435 w 5334235"/>
              <a:gd name="connsiteY6" fmla="*/ 2888551 h 2916982"/>
              <a:gd name="connsiteX7" fmla="*/ 1722355 w 5334235"/>
              <a:gd name="connsiteY7" fmla="*/ 2705671 h 2916982"/>
              <a:gd name="connsiteX0" fmla="*/ 5334235 w 5334235"/>
              <a:gd name="connsiteY0" fmla="*/ 1849071 h 2912251"/>
              <a:gd name="connsiteX1" fmla="*/ 4694155 w 5334235"/>
              <a:gd name="connsiteY1" fmla="*/ 419952 h 2912251"/>
              <a:gd name="connsiteX2" fmla="*/ 3429235 w 5334235"/>
              <a:gd name="connsiteY2" fmla="*/ 1526 h 2912251"/>
              <a:gd name="connsiteX3" fmla="*/ 1448035 w 5334235"/>
              <a:gd name="connsiteY3" fmla="*/ 262540 h 2912251"/>
              <a:gd name="connsiteX4" fmla="*/ 411715 w 5334235"/>
              <a:gd name="connsiteY4" fmla="*/ 978820 h 2912251"/>
              <a:gd name="connsiteX5" fmla="*/ 235 w 5334235"/>
              <a:gd name="connsiteY5" fmla="*/ 2167540 h 2912251"/>
              <a:gd name="connsiteX6" fmla="*/ 457435 w 5334235"/>
              <a:gd name="connsiteY6" fmla="*/ 2883820 h 2912251"/>
              <a:gd name="connsiteX7" fmla="*/ 1722355 w 5334235"/>
              <a:gd name="connsiteY7" fmla="*/ 2700940 h 2912251"/>
              <a:gd name="connsiteX0" fmla="*/ 5334235 w 5334235"/>
              <a:gd name="connsiteY0" fmla="*/ 1850772 h 2913952"/>
              <a:gd name="connsiteX1" fmla="*/ 4694155 w 5334235"/>
              <a:gd name="connsiteY1" fmla="*/ 421653 h 2913952"/>
              <a:gd name="connsiteX2" fmla="*/ 3429235 w 5334235"/>
              <a:gd name="connsiteY2" fmla="*/ 3227 h 2913952"/>
              <a:gd name="connsiteX3" fmla="*/ 1448035 w 5334235"/>
              <a:gd name="connsiteY3" fmla="*/ 264241 h 2913952"/>
              <a:gd name="connsiteX4" fmla="*/ 411715 w 5334235"/>
              <a:gd name="connsiteY4" fmla="*/ 980521 h 2913952"/>
              <a:gd name="connsiteX5" fmla="*/ 235 w 5334235"/>
              <a:gd name="connsiteY5" fmla="*/ 2169241 h 2913952"/>
              <a:gd name="connsiteX6" fmla="*/ 457435 w 5334235"/>
              <a:gd name="connsiteY6" fmla="*/ 2885521 h 2913952"/>
              <a:gd name="connsiteX7" fmla="*/ 1722355 w 5334235"/>
              <a:gd name="connsiteY7" fmla="*/ 2702641 h 2913952"/>
              <a:gd name="connsiteX0" fmla="*/ 5334235 w 5334235"/>
              <a:gd name="connsiteY0" fmla="*/ 1847545 h 2910725"/>
              <a:gd name="connsiteX1" fmla="*/ 4694155 w 5334235"/>
              <a:gd name="connsiteY1" fmla="*/ 418426 h 2910725"/>
              <a:gd name="connsiteX2" fmla="*/ 3429235 w 5334235"/>
              <a:gd name="connsiteY2" fmla="*/ 0 h 2910725"/>
              <a:gd name="connsiteX3" fmla="*/ 1448035 w 5334235"/>
              <a:gd name="connsiteY3" fmla="*/ 261014 h 2910725"/>
              <a:gd name="connsiteX4" fmla="*/ 411715 w 5334235"/>
              <a:gd name="connsiteY4" fmla="*/ 977294 h 2910725"/>
              <a:gd name="connsiteX5" fmla="*/ 235 w 5334235"/>
              <a:gd name="connsiteY5" fmla="*/ 2166014 h 2910725"/>
              <a:gd name="connsiteX6" fmla="*/ 457435 w 5334235"/>
              <a:gd name="connsiteY6" fmla="*/ 2882294 h 2910725"/>
              <a:gd name="connsiteX7" fmla="*/ 1722355 w 5334235"/>
              <a:gd name="connsiteY7" fmla="*/ 2699414 h 2910725"/>
              <a:gd name="connsiteX0" fmla="*/ 5334235 w 5334235"/>
              <a:gd name="connsiteY0" fmla="*/ 1847545 h 2910725"/>
              <a:gd name="connsiteX1" fmla="*/ 4694155 w 5334235"/>
              <a:gd name="connsiteY1" fmla="*/ 418426 h 2910725"/>
              <a:gd name="connsiteX2" fmla="*/ 3429235 w 5334235"/>
              <a:gd name="connsiteY2" fmla="*/ 0 h 2910725"/>
              <a:gd name="connsiteX3" fmla="*/ 1448035 w 5334235"/>
              <a:gd name="connsiteY3" fmla="*/ 261014 h 2910725"/>
              <a:gd name="connsiteX4" fmla="*/ 411715 w 5334235"/>
              <a:gd name="connsiteY4" fmla="*/ 977294 h 2910725"/>
              <a:gd name="connsiteX5" fmla="*/ 235 w 5334235"/>
              <a:gd name="connsiteY5" fmla="*/ 2166014 h 2910725"/>
              <a:gd name="connsiteX6" fmla="*/ 457435 w 5334235"/>
              <a:gd name="connsiteY6" fmla="*/ 2882294 h 2910725"/>
              <a:gd name="connsiteX7" fmla="*/ 1722355 w 5334235"/>
              <a:gd name="connsiteY7" fmla="*/ 2699414 h 2910725"/>
              <a:gd name="connsiteX0" fmla="*/ 5334235 w 5334235"/>
              <a:gd name="connsiteY0" fmla="*/ 1847545 h 2910725"/>
              <a:gd name="connsiteX1" fmla="*/ 4587475 w 5334235"/>
              <a:gd name="connsiteY1" fmla="*/ 514986 h 2910725"/>
              <a:gd name="connsiteX2" fmla="*/ 3429235 w 5334235"/>
              <a:gd name="connsiteY2" fmla="*/ 0 h 2910725"/>
              <a:gd name="connsiteX3" fmla="*/ 1448035 w 5334235"/>
              <a:gd name="connsiteY3" fmla="*/ 261014 h 2910725"/>
              <a:gd name="connsiteX4" fmla="*/ 411715 w 5334235"/>
              <a:gd name="connsiteY4" fmla="*/ 977294 h 2910725"/>
              <a:gd name="connsiteX5" fmla="*/ 235 w 5334235"/>
              <a:gd name="connsiteY5" fmla="*/ 2166014 h 2910725"/>
              <a:gd name="connsiteX6" fmla="*/ 457435 w 5334235"/>
              <a:gd name="connsiteY6" fmla="*/ 2882294 h 2910725"/>
              <a:gd name="connsiteX7" fmla="*/ 1722355 w 5334235"/>
              <a:gd name="connsiteY7" fmla="*/ 2699414 h 2910725"/>
              <a:gd name="connsiteX0" fmla="*/ 5334341 w 5334341"/>
              <a:gd name="connsiteY0" fmla="*/ 1847545 h 2910725"/>
              <a:gd name="connsiteX1" fmla="*/ 4587581 w 5334341"/>
              <a:gd name="connsiteY1" fmla="*/ 514986 h 2910725"/>
              <a:gd name="connsiteX2" fmla="*/ 3429341 w 5334341"/>
              <a:gd name="connsiteY2" fmla="*/ 0 h 2910725"/>
              <a:gd name="connsiteX3" fmla="*/ 1798661 w 5334341"/>
              <a:gd name="connsiteY3" fmla="*/ 148360 h 2910725"/>
              <a:gd name="connsiteX4" fmla="*/ 411821 w 5334341"/>
              <a:gd name="connsiteY4" fmla="*/ 977294 h 2910725"/>
              <a:gd name="connsiteX5" fmla="*/ 341 w 5334341"/>
              <a:gd name="connsiteY5" fmla="*/ 2166014 h 2910725"/>
              <a:gd name="connsiteX6" fmla="*/ 457541 w 5334341"/>
              <a:gd name="connsiteY6" fmla="*/ 2882294 h 2910725"/>
              <a:gd name="connsiteX7" fmla="*/ 1722461 w 5334341"/>
              <a:gd name="connsiteY7" fmla="*/ 2699414 h 2910725"/>
              <a:gd name="connsiteX0" fmla="*/ 5989661 w 5989661"/>
              <a:gd name="connsiteY0" fmla="*/ 3569530 h 3569530"/>
              <a:gd name="connsiteX1" fmla="*/ 4587581 w 5989661"/>
              <a:gd name="connsiteY1" fmla="*/ 514986 h 3569530"/>
              <a:gd name="connsiteX2" fmla="*/ 3429341 w 5989661"/>
              <a:gd name="connsiteY2" fmla="*/ 0 h 3569530"/>
              <a:gd name="connsiteX3" fmla="*/ 1798661 w 5989661"/>
              <a:gd name="connsiteY3" fmla="*/ 148360 h 3569530"/>
              <a:gd name="connsiteX4" fmla="*/ 411821 w 5989661"/>
              <a:gd name="connsiteY4" fmla="*/ 977294 h 3569530"/>
              <a:gd name="connsiteX5" fmla="*/ 341 w 5989661"/>
              <a:gd name="connsiteY5" fmla="*/ 2166014 h 3569530"/>
              <a:gd name="connsiteX6" fmla="*/ 457541 w 5989661"/>
              <a:gd name="connsiteY6" fmla="*/ 2882294 h 3569530"/>
              <a:gd name="connsiteX7" fmla="*/ 1722461 w 5989661"/>
              <a:gd name="connsiteY7" fmla="*/ 2699414 h 3569530"/>
              <a:gd name="connsiteX0" fmla="*/ 5989661 w 5989661"/>
              <a:gd name="connsiteY0" fmla="*/ 3569530 h 3569530"/>
              <a:gd name="connsiteX1" fmla="*/ 5288621 w 5989661"/>
              <a:gd name="connsiteY1" fmla="*/ 1947291 h 3569530"/>
              <a:gd name="connsiteX2" fmla="*/ 4587581 w 5989661"/>
              <a:gd name="connsiteY2" fmla="*/ 514986 h 3569530"/>
              <a:gd name="connsiteX3" fmla="*/ 3429341 w 5989661"/>
              <a:gd name="connsiteY3" fmla="*/ 0 h 3569530"/>
              <a:gd name="connsiteX4" fmla="*/ 1798661 w 5989661"/>
              <a:gd name="connsiteY4" fmla="*/ 148360 h 3569530"/>
              <a:gd name="connsiteX5" fmla="*/ 411821 w 5989661"/>
              <a:gd name="connsiteY5" fmla="*/ 977294 h 3569530"/>
              <a:gd name="connsiteX6" fmla="*/ 341 w 5989661"/>
              <a:gd name="connsiteY6" fmla="*/ 2166014 h 3569530"/>
              <a:gd name="connsiteX7" fmla="*/ 457541 w 5989661"/>
              <a:gd name="connsiteY7" fmla="*/ 2882294 h 3569530"/>
              <a:gd name="connsiteX8" fmla="*/ 1722461 w 5989661"/>
              <a:gd name="connsiteY8" fmla="*/ 2699414 h 3569530"/>
              <a:gd name="connsiteX0" fmla="*/ 5989661 w 5989661"/>
              <a:gd name="connsiteY0" fmla="*/ 3569530 h 3569530"/>
              <a:gd name="connsiteX1" fmla="*/ 5288621 w 5989661"/>
              <a:gd name="connsiteY1" fmla="*/ 1947291 h 3569530"/>
              <a:gd name="connsiteX2" fmla="*/ 4587581 w 5989661"/>
              <a:gd name="connsiteY2" fmla="*/ 514986 h 3569530"/>
              <a:gd name="connsiteX3" fmla="*/ 3429341 w 5989661"/>
              <a:gd name="connsiteY3" fmla="*/ 0 h 3569530"/>
              <a:gd name="connsiteX4" fmla="*/ 1798661 w 5989661"/>
              <a:gd name="connsiteY4" fmla="*/ 148360 h 3569530"/>
              <a:gd name="connsiteX5" fmla="*/ 411821 w 5989661"/>
              <a:gd name="connsiteY5" fmla="*/ 977294 h 3569530"/>
              <a:gd name="connsiteX6" fmla="*/ 341 w 5989661"/>
              <a:gd name="connsiteY6" fmla="*/ 2166014 h 3569530"/>
              <a:gd name="connsiteX7" fmla="*/ 457541 w 5989661"/>
              <a:gd name="connsiteY7" fmla="*/ 2882294 h 3569530"/>
              <a:gd name="connsiteX8" fmla="*/ 1722461 w 5989661"/>
              <a:gd name="connsiteY8" fmla="*/ 2699414 h 3569530"/>
              <a:gd name="connsiteX0" fmla="*/ 4191341 w 5295052"/>
              <a:gd name="connsiteY0" fmla="*/ 3843116 h 3843116"/>
              <a:gd name="connsiteX1" fmla="*/ 5288621 w 5295052"/>
              <a:gd name="connsiteY1" fmla="*/ 1947291 h 3843116"/>
              <a:gd name="connsiteX2" fmla="*/ 4587581 w 5295052"/>
              <a:gd name="connsiteY2" fmla="*/ 514986 h 3843116"/>
              <a:gd name="connsiteX3" fmla="*/ 3429341 w 5295052"/>
              <a:gd name="connsiteY3" fmla="*/ 0 h 3843116"/>
              <a:gd name="connsiteX4" fmla="*/ 1798661 w 5295052"/>
              <a:gd name="connsiteY4" fmla="*/ 148360 h 3843116"/>
              <a:gd name="connsiteX5" fmla="*/ 411821 w 5295052"/>
              <a:gd name="connsiteY5" fmla="*/ 977294 h 3843116"/>
              <a:gd name="connsiteX6" fmla="*/ 341 w 5295052"/>
              <a:gd name="connsiteY6" fmla="*/ 2166014 h 3843116"/>
              <a:gd name="connsiteX7" fmla="*/ 457541 w 5295052"/>
              <a:gd name="connsiteY7" fmla="*/ 2882294 h 3843116"/>
              <a:gd name="connsiteX8" fmla="*/ 1722461 w 5295052"/>
              <a:gd name="connsiteY8" fmla="*/ 2699414 h 3843116"/>
              <a:gd name="connsiteX0" fmla="*/ 4191341 w 5291203"/>
              <a:gd name="connsiteY0" fmla="*/ 3843116 h 3843116"/>
              <a:gd name="connsiteX1" fmla="*/ 4800941 w 5291203"/>
              <a:gd name="connsiteY1" fmla="*/ 2816330 h 3843116"/>
              <a:gd name="connsiteX2" fmla="*/ 5288621 w 5291203"/>
              <a:gd name="connsiteY2" fmla="*/ 1947291 h 3843116"/>
              <a:gd name="connsiteX3" fmla="*/ 4587581 w 5291203"/>
              <a:gd name="connsiteY3" fmla="*/ 514986 h 3843116"/>
              <a:gd name="connsiteX4" fmla="*/ 3429341 w 5291203"/>
              <a:gd name="connsiteY4" fmla="*/ 0 h 3843116"/>
              <a:gd name="connsiteX5" fmla="*/ 1798661 w 5291203"/>
              <a:gd name="connsiteY5" fmla="*/ 148360 h 3843116"/>
              <a:gd name="connsiteX6" fmla="*/ 411821 w 5291203"/>
              <a:gd name="connsiteY6" fmla="*/ 977294 h 3843116"/>
              <a:gd name="connsiteX7" fmla="*/ 341 w 5291203"/>
              <a:gd name="connsiteY7" fmla="*/ 2166014 h 3843116"/>
              <a:gd name="connsiteX8" fmla="*/ 457541 w 5291203"/>
              <a:gd name="connsiteY8" fmla="*/ 2882294 h 3843116"/>
              <a:gd name="connsiteX9" fmla="*/ 1722461 w 5291203"/>
              <a:gd name="connsiteY9" fmla="*/ 2699414 h 3843116"/>
              <a:gd name="connsiteX0" fmla="*/ 4191341 w 5302133"/>
              <a:gd name="connsiteY0" fmla="*/ 3843116 h 3843116"/>
              <a:gd name="connsiteX1" fmla="*/ 4983821 w 5302133"/>
              <a:gd name="connsiteY1" fmla="*/ 3025543 h 3843116"/>
              <a:gd name="connsiteX2" fmla="*/ 5288621 w 5302133"/>
              <a:gd name="connsiteY2" fmla="*/ 1947291 h 3843116"/>
              <a:gd name="connsiteX3" fmla="*/ 4587581 w 5302133"/>
              <a:gd name="connsiteY3" fmla="*/ 514986 h 3843116"/>
              <a:gd name="connsiteX4" fmla="*/ 3429341 w 5302133"/>
              <a:gd name="connsiteY4" fmla="*/ 0 h 3843116"/>
              <a:gd name="connsiteX5" fmla="*/ 1798661 w 5302133"/>
              <a:gd name="connsiteY5" fmla="*/ 148360 h 3843116"/>
              <a:gd name="connsiteX6" fmla="*/ 411821 w 5302133"/>
              <a:gd name="connsiteY6" fmla="*/ 977294 h 3843116"/>
              <a:gd name="connsiteX7" fmla="*/ 341 w 5302133"/>
              <a:gd name="connsiteY7" fmla="*/ 2166014 h 3843116"/>
              <a:gd name="connsiteX8" fmla="*/ 457541 w 5302133"/>
              <a:gd name="connsiteY8" fmla="*/ 2882294 h 3843116"/>
              <a:gd name="connsiteX9" fmla="*/ 1722461 w 5302133"/>
              <a:gd name="connsiteY9" fmla="*/ 2699414 h 3843116"/>
              <a:gd name="connsiteX0" fmla="*/ 4191341 w 5301757"/>
              <a:gd name="connsiteY0" fmla="*/ 3843116 h 3843116"/>
              <a:gd name="connsiteX1" fmla="*/ 4084662 w 5301757"/>
              <a:gd name="connsiteY1" fmla="*/ 3717555 h 3843116"/>
              <a:gd name="connsiteX2" fmla="*/ 4983821 w 5301757"/>
              <a:gd name="connsiteY2" fmla="*/ 3025543 h 3843116"/>
              <a:gd name="connsiteX3" fmla="*/ 5288621 w 5301757"/>
              <a:gd name="connsiteY3" fmla="*/ 1947291 h 3843116"/>
              <a:gd name="connsiteX4" fmla="*/ 4587581 w 5301757"/>
              <a:gd name="connsiteY4" fmla="*/ 514986 h 3843116"/>
              <a:gd name="connsiteX5" fmla="*/ 3429341 w 5301757"/>
              <a:gd name="connsiteY5" fmla="*/ 0 h 3843116"/>
              <a:gd name="connsiteX6" fmla="*/ 1798661 w 5301757"/>
              <a:gd name="connsiteY6" fmla="*/ 148360 h 3843116"/>
              <a:gd name="connsiteX7" fmla="*/ 411821 w 5301757"/>
              <a:gd name="connsiteY7" fmla="*/ 977294 h 3843116"/>
              <a:gd name="connsiteX8" fmla="*/ 341 w 5301757"/>
              <a:gd name="connsiteY8" fmla="*/ 2166014 h 3843116"/>
              <a:gd name="connsiteX9" fmla="*/ 457541 w 5301757"/>
              <a:gd name="connsiteY9" fmla="*/ 2882294 h 3843116"/>
              <a:gd name="connsiteX10" fmla="*/ 1722461 w 5301757"/>
              <a:gd name="connsiteY10" fmla="*/ 2699414 h 3843116"/>
              <a:gd name="connsiteX0" fmla="*/ 4191477 w 5301893"/>
              <a:gd name="connsiteY0" fmla="*/ 3843116 h 3843116"/>
              <a:gd name="connsiteX1" fmla="*/ 4084798 w 5301893"/>
              <a:gd name="connsiteY1" fmla="*/ 3717555 h 3843116"/>
              <a:gd name="connsiteX2" fmla="*/ 4983957 w 5301893"/>
              <a:gd name="connsiteY2" fmla="*/ 3025543 h 3843116"/>
              <a:gd name="connsiteX3" fmla="*/ 5288757 w 5301893"/>
              <a:gd name="connsiteY3" fmla="*/ 1947291 h 3843116"/>
              <a:gd name="connsiteX4" fmla="*/ 4587717 w 5301893"/>
              <a:gd name="connsiteY4" fmla="*/ 514986 h 3843116"/>
              <a:gd name="connsiteX5" fmla="*/ 3429477 w 5301893"/>
              <a:gd name="connsiteY5" fmla="*/ 0 h 3843116"/>
              <a:gd name="connsiteX6" fmla="*/ 2027397 w 5301893"/>
              <a:gd name="connsiteY6" fmla="*/ 148360 h 3843116"/>
              <a:gd name="connsiteX7" fmla="*/ 411957 w 5301893"/>
              <a:gd name="connsiteY7" fmla="*/ 977294 h 3843116"/>
              <a:gd name="connsiteX8" fmla="*/ 477 w 5301893"/>
              <a:gd name="connsiteY8" fmla="*/ 2166014 h 3843116"/>
              <a:gd name="connsiteX9" fmla="*/ 457677 w 5301893"/>
              <a:gd name="connsiteY9" fmla="*/ 2882294 h 3843116"/>
              <a:gd name="connsiteX10" fmla="*/ 1722597 w 5301893"/>
              <a:gd name="connsiteY10" fmla="*/ 2699414 h 3843116"/>
              <a:gd name="connsiteX0" fmla="*/ 4191477 w 5301893"/>
              <a:gd name="connsiteY0" fmla="*/ 3845858 h 3845858"/>
              <a:gd name="connsiteX1" fmla="*/ 4084798 w 5301893"/>
              <a:gd name="connsiteY1" fmla="*/ 3720297 h 3845858"/>
              <a:gd name="connsiteX2" fmla="*/ 4983957 w 5301893"/>
              <a:gd name="connsiteY2" fmla="*/ 3028285 h 3845858"/>
              <a:gd name="connsiteX3" fmla="*/ 5288757 w 5301893"/>
              <a:gd name="connsiteY3" fmla="*/ 1950033 h 3845858"/>
              <a:gd name="connsiteX4" fmla="*/ 4587717 w 5301893"/>
              <a:gd name="connsiteY4" fmla="*/ 517728 h 3845858"/>
              <a:gd name="connsiteX5" fmla="*/ 3429477 w 5301893"/>
              <a:gd name="connsiteY5" fmla="*/ 2742 h 3845858"/>
              <a:gd name="connsiteX6" fmla="*/ 2027397 w 5301893"/>
              <a:gd name="connsiteY6" fmla="*/ 151102 h 3845858"/>
              <a:gd name="connsiteX7" fmla="*/ 411957 w 5301893"/>
              <a:gd name="connsiteY7" fmla="*/ 980036 h 3845858"/>
              <a:gd name="connsiteX8" fmla="*/ 477 w 5301893"/>
              <a:gd name="connsiteY8" fmla="*/ 2168756 h 3845858"/>
              <a:gd name="connsiteX9" fmla="*/ 457677 w 5301893"/>
              <a:gd name="connsiteY9" fmla="*/ 2885036 h 3845858"/>
              <a:gd name="connsiteX10" fmla="*/ 1722597 w 5301893"/>
              <a:gd name="connsiteY10" fmla="*/ 2702156 h 3845858"/>
              <a:gd name="connsiteX0" fmla="*/ 4191386 w 5301802"/>
              <a:gd name="connsiteY0" fmla="*/ 3891564 h 3891564"/>
              <a:gd name="connsiteX1" fmla="*/ 4084707 w 5301802"/>
              <a:gd name="connsiteY1" fmla="*/ 3766003 h 3891564"/>
              <a:gd name="connsiteX2" fmla="*/ 4983866 w 5301802"/>
              <a:gd name="connsiteY2" fmla="*/ 3073991 h 3891564"/>
              <a:gd name="connsiteX3" fmla="*/ 5288666 w 5301802"/>
              <a:gd name="connsiteY3" fmla="*/ 1995739 h 3891564"/>
              <a:gd name="connsiteX4" fmla="*/ 4587626 w 5301802"/>
              <a:gd name="connsiteY4" fmla="*/ 563434 h 3891564"/>
              <a:gd name="connsiteX5" fmla="*/ 3429386 w 5301802"/>
              <a:gd name="connsiteY5" fmla="*/ 48448 h 3891564"/>
              <a:gd name="connsiteX6" fmla="*/ 1890146 w 5301802"/>
              <a:gd name="connsiteY6" fmla="*/ 132435 h 3891564"/>
              <a:gd name="connsiteX7" fmla="*/ 411866 w 5301802"/>
              <a:gd name="connsiteY7" fmla="*/ 1025742 h 3891564"/>
              <a:gd name="connsiteX8" fmla="*/ 386 w 5301802"/>
              <a:gd name="connsiteY8" fmla="*/ 2214462 h 3891564"/>
              <a:gd name="connsiteX9" fmla="*/ 457586 w 5301802"/>
              <a:gd name="connsiteY9" fmla="*/ 2930742 h 3891564"/>
              <a:gd name="connsiteX10" fmla="*/ 1722506 w 5301802"/>
              <a:gd name="connsiteY10" fmla="*/ 2747862 h 3891564"/>
              <a:gd name="connsiteX0" fmla="*/ 4191408 w 5301824"/>
              <a:gd name="connsiteY0" fmla="*/ 3887641 h 3887641"/>
              <a:gd name="connsiteX1" fmla="*/ 4084729 w 5301824"/>
              <a:gd name="connsiteY1" fmla="*/ 3762080 h 3887641"/>
              <a:gd name="connsiteX2" fmla="*/ 4983888 w 5301824"/>
              <a:gd name="connsiteY2" fmla="*/ 3070068 h 3887641"/>
              <a:gd name="connsiteX3" fmla="*/ 5288688 w 5301824"/>
              <a:gd name="connsiteY3" fmla="*/ 1991816 h 3887641"/>
              <a:gd name="connsiteX4" fmla="*/ 4587648 w 5301824"/>
              <a:gd name="connsiteY4" fmla="*/ 559511 h 3887641"/>
              <a:gd name="connsiteX5" fmla="*/ 3429408 w 5301824"/>
              <a:gd name="connsiteY5" fmla="*/ 44525 h 3887641"/>
              <a:gd name="connsiteX6" fmla="*/ 1890168 w 5301824"/>
              <a:gd name="connsiteY6" fmla="*/ 128512 h 3887641"/>
              <a:gd name="connsiteX7" fmla="*/ 518568 w 5301824"/>
              <a:gd name="connsiteY7" fmla="*/ 941352 h 3887641"/>
              <a:gd name="connsiteX8" fmla="*/ 408 w 5301824"/>
              <a:gd name="connsiteY8" fmla="*/ 2210539 h 3887641"/>
              <a:gd name="connsiteX9" fmla="*/ 457608 w 5301824"/>
              <a:gd name="connsiteY9" fmla="*/ 2926819 h 3887641"/>
              <a:gd name="connsiteX10" fmla="*/ 1722528 w 5301824"/>
              <a:gd name="connsiteY10" fmla="*/ 2743939 h 3887641"/>
              <a:gd name="connsiteX0" fmla="*/ 4191408 w 5301824"/>
              <a:gd name="connsiteY0" fmla="*/ 3866904 h 3866904"/>
              <a:gd name="connsiteX1" fmla="*/ 4084729 w 5301824"/>
              <a:gd name="connsiteY1" fmla="*/ 3741343 h 3866904"/>
              <a:gd name="connsiteX2" fmla="*/ 4983888 w 5301824"/>
              <a:gd name="connsiteY2" fmla="*/ 3049331 h 3866904"/>
              <a:gd name="connsiteX3" fmla="*/ 5288688 w 5301824"/>
              <a:gd name="connsiteY3" fmla="*/ 1971079 h 3866904"/>
              <a:gd name="connsiteX4" fmla="*/ 4587648 w 5301824"/>
              <a:gd name="connsiteY4" fmla="*/ 538774 h 3866904"/>
              <a:gd name="connsiteX5" fmla="*/ 3429408 w 5301824"/>
              <a:gd name="connsiteY5" fmla="*/ 23788 h 3866904"/>
              <a:gd name="connsiteX6" fmla="*/ 2042568 w 5301824"/>
              <a:gd name="connsiteY6" fmla="*/ 88162 h 3866904"/>
              <a:gd name="connsiteX7" fmla="*/ 1890168 w 5301824"/>
              <a:gd name="connsiteY7" fmla="*/ 107775 h 3866904"/>
              <a:gd name="connsiteX8" fmla="*/ 518568 w 5301824"/>
              <a:gd name="connsiteY8" fmla="*/ 920615 h 3866904"/>
              <a:gd name="connsiteX9" fmla="*/ 408 w 5301824"/>
              <a:gd name="connsiteY9" fmla="*/ 2189802 h 3866904"/>
              <a:gd name="connsiteX10" fmla="*/ 457608 w 5301824"/>
              <a:gd name="connsiteY10" fmla="*/ 2906082 h 3866904"/>
              <a:gd name="connsiteX11" fmla="*/ 1722528 w 5301824"/>
              <a:gd name="connsiteY11" fmla="*/ 2723202 h 3866904"/>
              <a:gd name="connsiteX0" fmla="*/ 4192169 w 5302585"/>
              <a:gd name="connsiteY0" fmla="*/ 3866904 h 3866904"/>
              <a:gd name="connsiteX1" fmla="*/ 4085490 w 5302585"/>
              <a:gd name="connsiteY1" fmla="*/ 3741343 h 3866904"/>
              <a:gd name="connsiteX2" fmla="*/ 4984649 w 5302585"/>
              <a:gd name="connsiteY2" fmla="*/ 3049331 h 3866904"/>
              <a:gd name="connsiteX3" fmla="*/ 5289449 w 5302585"/>
              <a:gd name="connsiteY3" fmla="*/ 1971079 h 3866904"/>
              <a:gd name="connsiteX4" fmla="*/ 4588409 w 5302585"/>
              <a:gd name="connsiteY4" fmla="*/ 538774 h 3866904"/>
              <a:gd name="connsiteX5" fmla="*/ 3430169 w 5302585"/>
              <a:gd name="connsiteY5" fmla="*/ 23788 h 3866904"/>
              <a:gd name="connsiteX6" fmla="*/ 2043329 w 5302585"/>
              <a:gd name="connsiteY6" fmla="*/ 88162 h 3866904"/>
              <a:gd name="connsiteX7" fmla="*/ 1890929 w 5302585"/>
              <a:gd name="connsiteY7" fmla="*/ 107775 h 3866904"/>
              <a:gd name="connsiteX8" fmla="*/ 519329 w 5302585"/>
              <a:gd name="connsiteY8" fmla="*/ 920615 h 3866904"/>
              <a:gd name="connsiteX9" fmla="*/ 1169 w 5302585"/>
              <a:gd name="connsiteY9" fmla="*/ 2189802 h 3866904"/>
              <a:gd name="connsiteX10" fmla="*/ 458369 w 5302585"/>
              <a:gd name="connsiteY10" fmla="*/ 2906082 h 3866904"/>
              <a:gd name="connsiteX11" fmla="*/ 2515769 w 5302585"/>
              <a:gd name="connsiteY11" fmla="*/ 2674922 h 3866904"/>
              <a:gd name="connsiteX0" fmla="*/ 4205550 w 5315966"/>
              <a:gd name="connsiteY0" fmla="*/ 3866904 h 3866904"/>
              <a:gd name="connsiteX1" fmla="*/ 4098871 w 5315966"/>
              <a:gd name="connsiteY1" fmla="*/ 3741343 h 3866904"/>
              <a:gd name="connsiteX2" fmla="*/ 4998030 w 5315966"/>
              <a:gd name="connsiteY2" fmla="*/ 3049331 h 3866904"/>
              <a:gd name="connsiteX3" fmla="*/ 5302830 w 5315966"/>
              <a:gd name="connsiteY3" fmla="*/ 1971079 h 3866904"/>
              <a:gd name="connsiteX4" fmla="*/ 4601790 w 5315966"/>
              <a:gd name="connsiteY4" fmla="*/ 538774 h 3866904"/>
              <a:gd name="connsiteX5" fmla="*/ 3443550 w 5315966"/>
              <a:gd name="connsiteY5" fmla="*/ 23788 h 3866904"/>
              <a:gd name="connsiteX6" fmla="*/ 2056710 w 5315966"/>
              <a:gd name="connsiteY6" fmla="*/ 88162 h 3866904"/>
              <a:gd name="connsiteX7" fmla="*/ 1904310 w 5315966"/>
              <a:gd name="connsiteY7" fmla="*/ 107775 h 3866904"/>
              <a:gd name="connsiteX8" fmla="*/ 532710 w 5315966"/>
              <a:gd name="connsiteY8" fmla="*/ 920615 h 3866904"/>
              <a:gd name="connsiteX9" fmla="*/ 151711 w 5315966"/>
              <a:gd name="connsiteY9" fmla="*/ 1890613 h 3866904"/>
              <a:gd name="connsiteX10" fmla="*/ 14550 w 5315966"/>
              <a:gd name="connsiteY10" fmla="*/ 2189802 h 3866904"/>
              <a:gd name="connsiteX11" fmla="*/ 471750 w 5315966"/>
              <a:gd name="connsiteY11" fmla="*/ 2906082 h 3866904"/>
              <a:gd name="connsiteX12" fmla="*/ 2529150 w 5315966"/>
              <a:gd name="connsiteY12" fmla="*/ 2674922 h 3866904"/>
              <a:gd name="connsiteX0" fmla="*/ 4208434 w 5318850"/>
              <a:gd name="connsiteY0" fmla="*/ 3866904 h 3866904"/>
              <a:gd name="connsiteX1" fmla="*/ 4101755 w 5318850"/>
              <a:gd name="connsiteY1" fmla="*/ 3741343 h 3866904"/>
              <a:gd name="connsiteX2" fmla="*/ 5000914 w 5318850"/>
              <a:gd name="connsiteY2" fmla="*/ 3049331 h 3866904"/>
              <a:gd name="connsiteX3" fmla="*/ 5305714 w 5318850"/>
              <a:gd name="connsiteY3" fmla="*/ 1971079 h 3866904"/>
              <a:gd name="connsiteX4" fmla="*/ 4604674 w 5318850"/>
              <a:gd name="connsiteY4" fmla="*/ 538774 h 3866904"/>
              <a:gd name="connsiteX5" fmla="*/ 3446434 w 5318850"/>
              <a:gd name="connsiteY5" fmla="*/ 23788 h 3866904"/>
              <a:gd name="connsiteX6" fmla="*/ 2059594 w 5318850"/>
              <a:gd name="connsiteY6" fmla="*/ 88162 h 3866904"/>
              <a:gd name="connsiteX7" fmla="*/ 1907194 w 5318850"/>
              <a:gd name="connsiteY7" fmla="*/ 107775 h 3866904"/>
              <a:gd name="connsiteX8" fmla="*/ 535594 w 5318850"/>
              <a:gd name="connsiteY8" fmla="*/ 920615 h 3866904"/>
              <a:gd name="connsiteX9" fmla="*/ 154595 w 5318850"/>
              <a:gd name="connsiteY9" fmla="*/ 1890613 h 3866904"/>
              <a:gd name="connsiteX10" fmla="*/ 17434 w 5318850"/>
              <a:gd name="connsiteY10" fmla="*/ 2189802 h 3866904"/>
              <a:gd name="connsiteX11" fmla="*/ 520354 w 5318850"/>
              <a:gd name="connsiteY11" fmla="*/ 2857802 h 3866904"/>
              <a:gd name="connsiteX12" fmla="*/ 2532034 w 5318850"/>
              <a:gd name="connsiteY12" fmla="*/ 2674922 h 3866904"/>
              <a:gd name="connsiteX0" fmla="*/ 4191000 w 5301416"/>
              <a:gd name="connsiteY0" fmla="*/ 3866904 h 3866904"/>
              <a:gd name="connsiteX1" fmla="*/ 4084321 w 5301416"/>
              <a:gd name="connsiteY1" fmla="*/ 3741343 h 3866904"/>
              <a:gd name="connsiteX2" fmla="*/ 4983480 w 5301416"/>
              <a:gd name="connsiteY2" fmla="*/ 3049331 h 3866904"/>
              <a:gd name="connsiteX3" fmla="*/ 5288280 w 5301416"/>
              <a:gd name="connsiteY3" fmla="*/ 1971079 h 3866904"/>
              <a:gd name="connsiteX4" fmla="*/ 4587240 w 5301416"/>
              <a:gd name="connsiteY4" fmla="*/ 538774 h 3866904"/>
              <a:gd name="connsiteX5" fmla="*/ 3429000 w 5301416"/>
              <a:gd name="connsiteY5" fmla="*/ 23788 h 3866904"/>
              <a:gd name="connsiteX6" fmla="*/ 2042160 w 5301416"/>
              <a:gd name="connsiteY6" fmla="*/ 88162 h 3866904"/>
              <a:gd name="connsiteX7" fmla="*/ 1889760 w 5301416"/>
              <a:gd name="connsiteY7" fmla="*/ 107775 h 3866904"/>
              <a:gd name="connsiteX8" fmla="*/ 518160 w 5301416"/>
              <a:gd name="connsiteY8" fmla="*/ 920615 h 3866904"/>
              <a:gd name="connsiteX9" fmla="*/ 0 w 5301416"/>
              <a:gd name="connsiteY9" fmla="*/ 2189802 h 3866904"/>
              <a:gd name="connsiteX10" fmla="*/ 502920 w 5301416"/>
              <a:gd name="connsiteY10" fmla="*/ 2857802 h 3866904"/>
              <a:gd name="connsiteX11" fmla="*/ 2514600 w 5301416"/>
              <a:gd name="connsiteY11" fmla="*/ 2674922 h 3866904"/>
              <a:gd name="connsiteX0" fmla="*/ 4160520 w 5270936"/>
              <a:gd name="connsiteY0" fmla="*/ 3866904 h 3866904"/>
              <a:gd name="connsiteX1" fmla="*/ 4053841 w 5270936"/>
              <a:gd name="connsiteY1" fmla="*/ 3741343 h 3866904"/>
              <a:gd name="connsiteX2" fmla="*/ 4953000 w 5270936"/>
              <a:gd name="connsiteY2" fmla="*/ 3049331 h 3866904"/>
              <a:gd name="connsiteX3" fmla="*/ 5257800 w 5270936"/>
              <a:gd name="connsiteY3" fmla="*/ 1971079 h 3866904"/>
              <a:gd name="connsiteX4" fmla="*/ 4556760 w 5270936"/>
              <a:gd name="connsiteY4" fmla="*/ 538774 h 3866904"/>
              <a:gd name="connsiteX5" fmla="*/ 3398520 w 5270936"/>
              <a:gd name="connsiteY5" fmla="*/ 23788 h 3866904"/>
              <a:gd name="connsiteX6" fmla="*/ 2011680 w 5270936"/>
              <a:gd name="connsiteY6" fmla="*/ 88162 h 3866904"/>
              <a:gd name="connsiteX7" fmla="*/ 1859280 w 5270936"/>
              <a:gd name="connsiteY7" fmla="*/ 107775 h 3866904"/>
              <a:gd name="connsiteX8" fmla="*/ 487680 w 5270936"/>
              <a:gd name="connsiteY8" fmla="*/ 920615 h 3866904"/>
              <a:gd name="connsiteX9" fmla="*/ 0 w 5270936"/>
              <a:gd name="connsiteY9" fmla="*/ 2077149 h 3866904"/>
              <a:gd name="connsiteX10" fmla="*/ 472440 w 5270936"/>
              <a:gd name="connsiteY10" fmla="*/ 2857802 h 3866904"/>
              <a:gd name="connsiteX11" fmla="*/ 2484120 w 5270936"/>
              <a:gd name="connsiteY11" fmla="*/ 2674922 h 3866904"/>
              <a:gd name="connsiteX0" fmla="*/ 4163474 w 5273890"/>
              <a:gd name="connsiteY0" fmla="*/ 3866904 h 3866904"/>
              <a:gd name="connsiteX1" fmla="*/ 4056795 w 5273890"/>
              <a:gd name="connsiteY1" fmla="*/ 3741343 h 3866904"/>
              <a:gd name="connsiteX2" fmla="*/ 4955954 w 5273890"/>
              <a:gd name="connsiteY2" fmla="*/ 3049331 h 3866904"/>
              <a:gd name="connsiteX3" fmla="*/ 5260754 w 5273890"/>
              <a:gd name="connsiteY3" fmla="*/ 1971079 h 3866904"/>
              <a:gd name="connsiteX4" fmla="*/ 4559714 w 5273890"/>
              <a:gd name="connsiteY4" fmla="*/ 538774 h 3866904"/>
              <a:gd name="connsiteX5" fmla="*/ 3401474 w 5273890"/>
              <a:gd name="connsiteY5" fmla="*/ 23788 h 3866904"/>
              <a:gd name="connsiteX6" fmla="*/ 2014634 w 5273890"/>
              <a:gd name="connsiteY6" fmla="*/ 88162 h 3866904"/>
              <a:gd name="connsiteX7" fmla="*/ 1862234 w 5273890"/>
              <a:gd name="connsiteY7" fmla="*/ 107775 h 3866904"/>
              <a:gd name="connsiteX8" fmla="*/ 490634 w 5273890"/>
              <a:gd name="connsiteY8" fmla="*/ 920615 h 3866904"/>
              <a:gd name="connsiteX9" fmla="*/ 2954 w 5273890"/>
              <a:gd name="connsiteY9" fmla="*/ 2077149 h 3866904"/>
              <a:gd name="connsiteX10" fmla="*/ 673514 w 5273890"/>
              <a:gd name="connsiteY10" fmla="*/ 2938268 h 3866904"/>
              <a:gd name="connsiteX11" fmla="*/ 2487074 w 5273890"/>
              <a:gd name="connsiteY11" fmla="*/ 2674922 h 3866904"/>
              <a:gd name="connsiteX0" fmla="*/ 4163474 w 5273890"/>
              <a:gd name="connsiteY0" fmla="*/ 3887641 h 3887641"/>
              <a:gd name="connsiteX1" fmla="*/ 4056795 w 5273890"/>
              <a:gd name="connsiteY1" fmla="*/ 3762080 h 3887641"/>
              <a:gd name="connsiteX2" fmla="*/ 4955954 w 5273890"/>
              <a:gd name="connsiteY2" fmla="*/ 3070068 h 3887641"/>
              <a:gd name="connsiteX3" fmla="*/ 5260754 w 5273890"/>
              <a:gd name="connsiteY3" fmla="*/ 1991816 h 3887641"/>
              <a:gd name="connsiteX4" fmla="*/ 4559714 w 5273890"/>
              <a:gd name="connsiteY4" fmla="*/ 559511 h 3887641"/>
              <a:gd name="connsiteX5" fmla="*/ 3401474 w 5273890"/>
              <a:gd name="connsiteY5" fmla="*/ 44525 h 3887641"/>
              <a:gd name="connsiteX6" fmla="*/ 1862234 w 5273890"/>
              <a:gd name="connsiteY6" fmla="*/ 128512 h 3887641"/>
              <a:gd name="connsiteX7" fmla="*/ 490634 w 5273890"/>
              <a:gd name="connsiteY7" fmla="*/ 941352 h 3887641"/>
              <a:gd name="connsiteX8" fmla="*/ 2954 w 5273890"/>
              <a:gd name="connsiteY8" fmla="*/ 2097886 h 3887641"/>
              <a:gd name="connsiteX9" fmla="*/ 673514 w 5273890"/>
              <a:gd name="connsiteY9" fmla="*/ 2959005 h 3887641"/>
              <a:gd name="connsiteX10" fmla="*/ 2487074 w 5273890"/>
              <a:gd name="connsiteY10" fmla="*/ 2695659 h 3887641"/>
              <a:gd name="connsiteX0" fmla="*/ 4163474 w 5273890"/>
              <a:gd name="connsiteY0" fmla="*/ 3887641 h 3890673"/>
              <a:gd name="connsiteX1" fmla="*/ 4367674 w 5273890"/>
              <a:gd name="connsiteY1" fmla="*/ 3786220 h 3890673"/>
              <a:gd name="connsiteX2" fmla="*/ 4955954 w 5273890"/>
              <a:gd name="connsiteY2" fmla="*/ 3070068 h 3890673"/>
              <a:gd name="connsiteX3" fmla="*/ 5260754 w 5273890"/>
              <a:gd name="connsiteY3" fmla="*/ 1991816 h 3890673"/>
              <a:gd name="connsiteX4" fmla="*/ 4559714 w 5273890"/>
              <a:gd name="connsiteY4" fmla="*/ 559511 h 3890673"/>
              <a:gd name="connsiteX5" fmla="*/ 3401474 w 5273890"/>
              <a:gd name="connsiteY5" fmla="*/ 44525 h 3890673"/>
              <a:gd name="connsiteX6" fmla="*/ 1862234 w 5273890"/>
              <a:gd name="connsiteY6" fmla="*/ 128512 h 3890673"/>
              <a:gd name="connsiteX7" fmla="*/ 490634 w 5273890"/>
              <a:gd name="connsiteY7" fmla="*/ 941352 h 3890673"/>
              <a:gd name="connsiteX8" fmla="*/ 2954 w 5273890"/>
              <a:gd name="connsiteY8" fmla="*/ 2097886 h 3890673"/>
              <a:gd name="connsiteX9" fmla="*/ 673514 w 5273890"/>
              <a:gd name="connsiteY9" fmla="*/ 2959005 h 3890673"/>
              <a:gd name="connsiteX10" fmla="*/ 2487074 w 5273890"/>
              <a:gd name="connsiteY10" fmla="*/ 2695659 h 3890673"/>
              <a:gd name="connsiteX0" fmla="*/ 4427721 w 5273890"/>
              <a:gd name="connsiteY0" fmla="*/ 3968108 h 3968108"/>
              <a:gd name="connsiteX1" fmla="*/ 4367674 w 5273890"/>
              <a:gd name="connsiteY1" fmla="*/ 3786220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3890"/>
              <a:gd name="connsiteY0" fmla="*/ 3968108 h 3968108"/>
              <a:gd name="connsiteX1" fmla="*/ 4266638 w 5273890"/>
              <a:gd name="connsiteY1" fmla="*/ 3818406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3890"/>
              <a:gd name="connsiteY0" fmla="*/ 3968108 h 3968142"/>
              <a:gd name="connsiteX1" fmla="*/ 4297726 w 5273890"/>
              <a:gd name="connsiteY1" fmla="*/ 3850593 h 3968142"/>
              <a:gd name="connsiteX2" fmla="*/ 4955954 w 5273890"/>
              <a:gd name="connsiteY2" fmla="*/ 3070068 h 3968142"/>
              <a:gd name="connsiteX3" fmla="*/ 5260754 w 5273890"/>
              <a:gd name="connsiteY3" fmla="*/ 1991816 h 3968142"/>
              <a:gd name="connsiteX4" fmla="*/ 4559714 w 5273890"/>
              <a:gd name="connsiteY4" fmla="*/ 559511 h 3968142"/>
              <a:gd name="connsiteX5" fmla="*/ 3401474 w 5273890"/>
              <a:gd name="connsiteY5" fmla="*/ 44525 h 3968142"/>
              <a:gd name="connsiteX6" fmla="*/ 1862234 w 5273890"/>
              <a:gd name="connsiteY6" fmla="*/ 128512 h 3968142"/>
              <a:gd name="connsiteX7" fmla="*/ 490634 w 5273890"/>
              <a:gd name="connsiteY7" fmla="*/ 941352 h 3968142"/>
              <a:gd name="connsiteX8" fmla="*/ 2954 w 5273890"/>
              <a:gd name="connsiteY8" fmla="*/ 2097886 h 3968142"/>
              <a:gd name="connsiteX9" fmla="*/ 673514 w 5273890"/>
              <a:gd name="connsiteY9" fmla="*/ 2959005 h 3968142"/>
              <a:gd name="connsiteX10" fmla="*/ 2487074 w 5273890"/>
              <a:gd name="connsiteY10" fmla="*/ 2695659 h 3968142"/>
              <a:gd name="connsiteX0" fmla="*/ 4427721 w 5273890"/>
              <a:gd name="connsiteY0" fmla="*/ 3968108 h 3968108"/>
              <a:gd name="connsiteX1" fmla="*/ 4274410 w 5273890"/>
              <a:gd name="connsiteY1" fmla="*/ 3834500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3890"/>
              <a:gd name="connsiteY0" fmla="*/ 3968108 h 3968108"/>
              <a:gd name="connsiteX1" fmla="*/ 4181146 w 5273890"/>
              <a:gd name="connsiteY1" fmla="*/ 3705753 h 3968108"/>
              <a:gd name="connsiteX2" fmla="*/ 4955954 w 5273890"/>
              <a:gd name="connsiteY2" fmla="*/ 3070068 h 3968108"/>
              <a:gd name="connsiteX3" fmla="*/ 5260754 w 5273890"/>
              <a:gd name="connsiteY3" fmla="*/ 1991816 h 3968108"/>
              <a:gd name="connsiteX4" fmla="*/ 4559714 w 5273890"/>
              <a:gd name="connsiteY4" fmla="*/ 559511 h 3968108"/>
              <a:gd name="connsiteX5" fmla="*/ 3401474 w 5273890"/>
              <a:gd name="connsiteY5" fmla="*/ 44525 h 3968108"/>
              <a:gd name="connsiteX6" fmla="*/ 1862234 w 5273890"/>
              <a:gd name="connsiteY6" fmla="*/ 128512 h 3968108"/>
              <a:gd name="connsiteX7" fmla="*/ 490634 w 5273890"/>
              <a:gd name="connsiteY7" fmla="*/ 941352 h 3968108"/>
              <a:gd name="connsiteX8" fmla="*/ 2954 w 5273890"/>
              <a:gd name="connsiteY8" fmla="*/ 2097886 h 3968108"/>
              <a:gd name="connsiteX9" fmla="*/ 673514 w 5273890"/>
              <a:gd name="connsiteY9" fmla="*/ 2959005 h 3968108"/>
              <a:gd name="connsiteX10" fmla="*/ 2487074 w 5273890"/>
              <a:gd name="connsiteY10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549619 w 5271598"/>
              <a:gd name="connsiteY2" fmla="*/ 3464354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549619 w 5271598"/>
              <a:gd name="connsiteY2" fmla="*/ 3464354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697287 w 5271598"/>
              <a:gd name="connsiteY2" fmla="*/ 3464355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71598"/>
              <a:gd name="connsiteY0" fmla="*/ 3968108 h 3968108"/>
              <a:gd name="connsiteX1" fmla="*/ 4181146 w 5271598"/>
              <a:gd name="connsiteY1" fmla="*/ 3705753 h 3968108"/>
              <a:gd name="connsiteX2" fmla="*/ 4666199 w 5271598"/>
              <a:gd name="connsiteY2" fmla="*/ 3480449 h 3968108"/>
              <a:gd name="connsiteX3" fmla="*/ 4955954 w 5271598"/>
              <a:gd name="connsiteY3" fmla="*/ 3070068 h 3968108"/>
              <a:gd name="connsiteX4" fmla="*/ 5260754 w 5271598"/>
              <a:gd name="connsiteY4" fmla="*/ 1991816 h 3968108"/>
              <a:gd name="connsiteX5" fmla="*/ 4559714 w 5271598"/>
              <a:gd name="connsiteY5" fmla="*/ 559511 h 3968108"/>
              <a:gd name="connsiteX6" fmla="*/ 3401474 w 5271598"/>
              <a:gd name="connsiteY6" fmla="*/ 44525 h 3968108"/>
              <a:gd name="connsiteX7" fmla="*/ 1862234 w 5271598"/>
              <a:gd name="connsiteY7" fmla="*/ 128512 h 3968108"/>
              <a:gd name="connsiteX8" fmla="*/ 490634 w 5271598"/>
              <a:gd name="connsiteY8" fmla="*/ 941352 h 3968108"/>
              <a:gd name="connsiteX9" fmla="*/ 2954 w 5271598"/>
              <a:gd name="connsiteY9" fmla="*/ 2097886 h 3968108"/>
              <a:gd name="connsiteX10" fmla="*/ 673514 w 5271598"/>
              <a:gd name="connsiteY10" fmla="*/ 2959005 h 3968108"/>
              <a:gd name="connsiteX11" fmla="*/ 2487074 w 5271598"/>
              <a:gd name="connsiteY11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8044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2487074 w 5281730"/>
              <a:gd name="connsiteY11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2487074 w 5281730"/>
              <a:gd name="connsiteY11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487074 w 5281730"/>
              <a:gd name="connsiteY12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487074 w 5281730"/>
              <a:gd name="connsiteY12" fmla="*/ 2695659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930464 w 5281730"/>
              <a:gd name="connsiteY11" fmla="*/ 2844761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860129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4427721 w 5281730"/>
              <a:gd name="connsiteY0" fmla="*/ 3968108 h 3968108"/>
              <a:gd name="connsiteX1" fmla="*/ 4181146 w 5281730"/>
              <a:gd name="connsiteY1" fmla="*/ 3705753 h 3968108"/>
              <a:gd name="connsiteX2" fmla="*/ 4666199 w 5281730"/>
              <a:gd name="connsiteY2" fmla="*/ 3456309 h 3968108"/>
              <a:gd name="connsiteX3" fmla="*/ 5049218 w 5281730"/>
              <a:gd name="connsiteY3" fmla="*/ 2957415 h 3968108"/>
              <a:gd name="connsiteX4" fmla="*/ 5260754 w 5281730"/>
              <a:gd name="connsiteY4" fmla="*/ 1991816 h 3968108"/>
              <a:gd name="connsiteX5" fmla="*/ 4559714 w 5281730"/>
              <a:gd name="connsiteY5" fmla="*/ 559511 h 3968108"/>
              <a:gd name="connsiteX6" fmla="*/ 3401474 w 5281730"/>
              <a:gd name="connsiteY6" fmla="*/ 44525 h 3968108"/>
              <a:gd name="connsiteX7" fmla="*/ 1862234 w 5281730"/>
              <a:gd name="connsiteY7" fmla="*/ 128512 h 3968108"/>
              <a:gd name="connsiteX8" fmla="*/ 490634 w 5281730"/>
              <a:gd name="connsiteY8" fmla="*/ 941352 h 3968108"/>
              <a:gd name="connsiteX9" fmla="*/ 2954 w 5281730"/>
              <a:gd name="connsiteY9" fmla="*/ 2097886 h 3968108"/>
              <a:gd name="connsiteX10" fmla="*/ 673514 w 5281730"/>
              <a:gd name="connsiteY10" fmla="*/ 2959005 h 3968108"/>
              <a:gd name="connsiteX11" fmla="*/ 1899376 w 5281730"/>
              <a:gd name="connsiteY11" fmla="*/ 2884994 h 3968108"/>
              <a:gd name="connsiteX12" fmla="*/ 2689146 w 5281730"/>
              <a:gd name="connsiteY12" fmla="*/ 2751986 h 3968108"/>
              <a:gd name="connsiteX0" fmla="*/ 3689057 w 5281730"/>
              <a:gd name="connsiteY0" fmla="*/ 3600547 h 3747190"/>
              <a:gd name="connsiteX1" fmla="*/ 4181146 w 5281730"/>
              <a:gd name="connsiteY1" fmla="*/ 3705753 h 3747190"/>
              <a:gd name="connsiteX2" fmla="*/ 4666199 w 5281730"/>
              <a:gd name="connsiteY2" fmla="*/ 3456309 h 3747190"/>
              <a:gd name="connsiteX3" fmla="*/ 5049218 w 5281730"/>
              <a:gd name="connsiteY3" fmla="*/ 2957415 h 3747190"/>
              <a:gd name="connsiteX4" fmla="*/ 5260754 w 5281730"/>
              <a:gd name="connsiteY4" fmla="*/ 1991816 h 3747190"/>
              <a:gd name="connsiteX5" fmla="*/ 4559714 w 5281730"/>
              <a:gd name="connsiteY5" fmla="*/ 559511 h 3747190"/>
              <a:gd name="connsiteX6" fmla="*/ 3401474 w 5281730"/>
              <a:gd name="connsiteY6" fmla="*/ 44525 h 3747190"/>
              <a:gd name="connsiteX7" fmla="*/ 1862234 w 5281730"/>
              <a:gd name="connsiteY7" fmla="*/ 128512 h 3747190"/>
              <a:gd name="connsiteX8" fmla="*/ 490634 w 5281730"/>
              <a:gd name="connsiteY8" fmla="*/ 941352 h 3747190"/>
              <a:gd name="connsiteX9" fmla="*/ 2954 w 5281730"/>
              <a:gd name="connsiteY9" fmla="*/ 2097886 h 3747190"/>
              <a:gd name="connsiteX10" fmla="*/ 673514 w 5281730"/>
              <a:gd name="connsiteY10" fmla="*/ 2959005 h 3747190"/>
              <a:gd name="connsiteX11" fmla="*/ 1899376 w 5281730"/>
              <a:gd name="connsiteY11" fmla="*/ 2884994 h 3747190"/>
              <a:gd name="connsiteX12" fmla="*/ 2689146 w 5281730"/>
              <a:gd name="connsiteY12" fmla="*/ 2751986 h 3747190"/>
              <a:gd name="connsiteX0" fmla="*/ 3689057 w 5281730"/>
              <a:gd name="connsiteY0" fmla="*/ 3600547 h 3600547"/>
              <a:gd name="connsiteX1" fmla="*/ 3955443 w 5281730"/>
              <a:gd name="connsiteY1" fmla="*/ 3407109 h 3600547"/>
              <a:gd name="connsiteX2" fmla="*/ 4666199 w 5281730"/>
              <a:gd name="connsiteY2" fmla="*/ 3456309 h 3600547"/>
              <a:gd name="connsiteX3" fmla="*/ 5049218 w 5281730"/>
              <a:gd name="connsiteY3" fmla="*/ 2957415 h 3600547"/>
              <a:gd name="connsiteX4" fmla="*/ 5260754 w 5281730"/>
              <a:gd name="connsiteY4" fmla="*/ 1991816 h 3600547"/>
              <a:gd name="connsiteX5" fmla="*/ 4559714 w 5281730"/>
              <a:gd name="connsiteY5" fmla="*/ 559511 h 3600547"/>
              <a:gd name="connsiteX6" fmla="*/ 3401474 w 5281730"/>
              <a:gd name="connsiteY6" fmla="*/ 44525 h 3600547"/>
              <a:gd name="connsiteX7" fmla="*/ 1862234 w 5281730"/>
              <a:gd name="connsiteY7" fmla="*/ 128512 h 3600547"/>
              <a:gd name="connsiteX8" fmla="*/ 490634 w 5281730"/>
              <a:gd name="connsiteY8" fmla="*/ 941352 h 3600547"/>
              <a:gd name="connsiteX9" fmla="*/ 2954 w 5281730"/>
              <a:gd name="connsiteY9" fmla="*/ 2097886 h 3600547"/>
              <a:gd name="connsiteX10" fmla="*/ 673514 w 5281730"/>
              <a:gd name="connsiteY10" fmla="*/ 2959005 h 3600547"/>
              <a:gd name="connsiteX11" fmla="*/ 1899376 w 5281730"/>
              <a:gd name="connsiteY11" fmla="*/ 2884994 h 3600547"/>
              <a:gd name="connsiteX12" fmla="*/ 2689146 w 5281730"/>
              <a:gd name="connsiteY12" fmla="*/ 2751986 h 3600547"/>
              <a:gd name="connsiteX0" fmla="*/ 3689057 w 5281730"/>
              <a:gd name="connsiteY0" fmla="*/ 3600547 h 3600547"/>
              <a:gd name="connsiteX1" fmla="*/ 3955443 w 5281730"/>
              <a:gd name="connsiteY1" fmla="*/ 3407109 h 3600547"/>
              <a:gd name="connsiteX2" fmla="*/ 4666199 w 5281730"/>
              <a:gd name="connsiteY2" fmla="*/ 3456309 h 3600547"/>
              <a:gd name="connsiteX3" fmla="*/ 5049218 w 5281730"/>
              <a:gd name="connsiteY3" fmla="*/ 2957415 h 3600547"/>
              <a:gd name="connsiteX4" fmla="*/ 5260754 w 5281730"/>
              <a:gd name="connsiteY4" fmla="*/ 1991816 h 3600547"/>
              <a:gd name="connsiteX5" fmla="*/ 4559714 w 5281730"/>
              <a:gd name="connsiteY5" fmla="*/ 559511 h 3600547"/>
              <a:gd name="connsiteX6" fmla="*/ 3401474 w 5281730"/>
              <a:gd name="connsiteY6" fmla="*/ 44525 h 3600547"/>
              <a:gd name="connsiteX7" fmla="*/ 1862234 w 5281730"/>
              <a:gd name="connsiteY7" fmla="*/ 128512 h 3600547"/>
              <a:gd name="connsiteX8" fmla="*/ 490634 w 5281730"/>
              <a:gd name="connsiteY8" fmla="*/ 941352 h 3600547"/>
              <a:gd name="connsiteX9" fmla="*/ 2954 w 5281730"/>
              <a:gd name="connsiteY9" fmla="*/ 2097886 h 3600547"/>
              <a:gd name="connsiteX10" fmla="*/ 673514 w 5281730"/>
              <a:gd name="connsiteY10" fmla="*/ 2959005 h 3600547"/>
              <a:gd name="connsiteX11" fmla="*/ 1899376 w 5281730"/>
              <a:gd name="connsiteY11" fmla="*/ 2884994 h 3600547"/>
              <a:gd name="connsiteX12" fmla="*/ 2689146 w 5281730"/>
              <a:gd name="connsiteY12" fmla="*/ 2751986 h 3600547"/>
              <a:gd name="connsiteX0" fmla="*/ 3689057 w 5281730"/>
              <a:gd name="connsiteY0" fmla="*/ 3600547 h 3672167"/>
              <a:gd name="connsiteX1" fmla="*/ 3955443 w 5281730"/>
              <a:gd name="connsiteY1" fmla="*/ 3407109 h 3672167"/>
              <a:gd name="connsiteX2" fmla="*/ 4389200 w 5281730"/>
              <a:gd name="connsiteY2" fmla="*/ 3663062 h 3672167"/>
              <a:gd name="connsiteX3" fmla="*/ 5049218 w 5281730"/>
              <a:gd name="connsiteY3" fmla="*/ 2957415 h 3672167"/>
              <a:gd name="connsiteX4" fmla="*/ 5260754 w 5281730"/>
              <a:gd name="connsiteY4" fmla="*/ 1991816 h 3672167"/>
              <a:gd name="connsiteX5" fmla="*/ 4559714 w 5281730"/>
              <a:gd name="connsiteY5" fmla="*/ 559511 h 3672167"/>
              <a:gd name="connsiteX6" fmla="*/ 3401474 w 5281730"/>
              <a:gd name="connsiteY6" fmla="*/ 44525 h 3672167"/>
              <a:gd name="connsiteX7" fmla="*/ 1862234 w 5281730"/>
              <a:gd name="connsiteY7" fmla="*/ 128512 h 3672167"/>
              <a:gd name="connsiteX8" fmla="*/ 490634 w 5281730"/>
              <a:gd name="connsiteY8" fmla="*/ 941352 h 3672167"/>
              <a:gd name="connsiteX9" fmla="*/ 2954 w 5281730"/>
              <a:gd name="connsiteY9" fmla="*/ 2097886 h 3672167"/>
              <a:gd name="connsiteX10" fmla="*/ 673514 w 5281730"/>
              <a:gd name="connsiteY10" fmla="*/ 2959005 h 3672167"/>
              <a:gd name="connsiteX11" fmla="*/ 1899376 w 5281730"/>
              <a:gd name="connsiteY11" fmla="*/ 2884994 h 3672167"/>
              <a:gd name="connsiteX12" fmla="*/ 2689146 w 5281730"/>
              <a:gd name="connsiteY12" fmla="*/ 2751986 h 3672167"/>
              <a:gd name="connsiteX0" fmla="*/ 3689057 w 5281730"/>
              <a:gd name="connsiteY0" fmla="*/ 3600547 h 3616034"/>
              <a:gd name="connsiteX1" fmla="*/ 3955443 w 5281730"/>
              <a:gd name="connsiteY1" fmla="*/ 3407109 h 3616034"/>
              <a:gd name="connsiteX2" fmla="*/ 4686718 w 5281730"/>
              <a:gd name="connsiteY2" fmla="*/ 3605631 h 3616034"/>
              <a:gd name="connsiteX3" fmla="*/ 5049218 w 5281730"/>
              <a:gd name="connsiteY3" fmla="*/ 2957415 h 3616034"/>
              <a:gd name="connsiteX4" fmla="*/ 5260754 w 5281730"/>
              <a:gd name="connsiteY4" fmla="*/ 1991816 h 3616034"/>
              <a:gd name="connsiteX5" fmla="*/ 4559714 w 5281730"/>
              <a:gd name="connsiteY5" fmla="*/ 559511 h 3616034"/>
              <a:gd name="connsiteX6" fmla="*/ 3401474 w 5281730"/>
              <a:gd name="connsiteY6" fmla="*/ 44525 h 3616034"/>
              <a:gd name="connsiteX7" fmla="*/ 1862234 w 5281730"/>
              <a:gd name="connsiteY7" fmla="*/ 128512 h 3616034"/>
              <a:gd name="connsiteX8" fmla="*/ 490634 w 5281730"/>
              <a:gd name="connsiteY8" fmla="*/ 941352 h 3616034"/>
              <a:gd name="connsiteX9" fmla="*/ 2954 w 5281730"/>
              <a:gd name="connsiteY9" fmla="*/ 2097886 h 3616034"/>
              <a:gd name="connsiteX10" fmla="*/ 673514 w 5281730"/>
              <a:gd name="connsiteY10" fmla="*/ 2959005 h 3616034"/>
              <a:gd name="connsiteX11" fmla="*/ 1899376 w 5281730"/>
              <a:gd name="connsiteY11" fmla="*/ 2884994 h 3616034"/>
              <a:gd name="connsiteX12" fmla="*/ 2689146 w 5281730"/>
              <a:gd name="connsiteY12" fmla="*/ 2751986 h 3616034"/>
              <a:gd name="connsiteX0" fmla="*/ 3689057 w 5281730"/>
              <a:gd name="connsiteY0" fmla="*/ 3600547 h 3642303"/>
              <a:gd name="connsiteX1" fmla="*/ 3955443 w 5281730"/>
              <a:gd name="connsiteY1" fmla="*/ 3407109 h 3642303"/>
              <a:gd name="connsiteX2" fmla="*/ 4367458 w 5281730"/>
              <a:gd name="connsiteY2" fmla="*/ 3544970 h 3642303"/>
              <a:gd name="connsiteX3" fmla="*/ 4686718 w 5281730"/>
              <a:gd name="connsiteY3" fmla="*/ 3605631 h 3642303"/>
              <a:gd name="connsiteX4" fmla="*/ 5049218 w 5281730"/>
              <a:gd name="connsiteY4" fmla="*/ 2957415 h 3642303"/>
              <a:gd name="connsiteX5" fmla="*/ 5260754 w 5281730"/>
              <a:gd name="connsiteY5" fmla="*/ 1991816 h 3642303"/>
              <a:gd name="connsiteX6" fmla="*/ 4559714 w 5281730"/>
              <a:gd name="connsiteY6" fmla="*/ 559511 h 3642303"/>
              <a:gd name="connsiteX7" fmla="*/ 3401474 w 5281730"/>
              <a:gd name="connsiteY7" fmla="*/ 44525 h 3642303"/>
              <a:gd name="connsiteX8" fmla="*/ 1862234 w 5281730"/>
              <a:gd name="connsiteY8" fmla="*/ 128512 h 3642303"/>
              <a:gd name="connsiteX9" fmla="*/ 490634 w 5281730"/>
              <a:gd name="connsiteY9" fmla="*/ 941352 h 3642303"/>
              <a:gd name="connsiteX10" fmla="*/ 2954 w 5281730"/>
              <a:gd name="connsiteY10" fmla="*/ 2097886 h 3642303"/>
              <a:gd name="connsiteX11" fmla="*/ 673514 w 5281730"/>
              <a:gd name="connsiteY11" fmla="*/ 2959005 h 3642303"/>
              <a:gd name="connsiteX12" fmla="*/ 1899376 w 5281730"/>
              <a:gd name="connsiteY12" fmla="*/ 2884994 h 3642303"/>
              <a:gd name="connsiteX13" fmla="*/ 2689146 w 5281730"/>
              <a:gd name="connsiteY13" fmla="*/ 2751986 h 3642303"/>
              <a:gd name="connsiteX0" fmla="*/ 3689057 w 5281730"/>
              <a:gd name="connsiteY0" fmla="*/ 3600547 h 3751631"/>
              <a:gd name="connsiteX1" fmla="*/ 3955443 w 5281730"/>
              <a:gd name="connsiteY1" fmla="*/ 3407109 h 3751631"/>
              <a:gd name="connsiteX2" fmla="*/ 4254607 w 5281730"/>
              <a:gd name="connsiteY2" fmla="*/ 3740237 h 3751631"/>
              <a:gd name="connsiteX3" fmla="*/ 4686718 w 5281730"/>
              <a:gd name="connsiteY3" fmla="*/ 3605631 h 3751631"/>
              <a:gd name="connsiteX4" fmla="*/ 5049218 w 5281730"/>
              <a:gd name="connsiteY4" fmla="*/ 2957415 h 3751631"/>
              <a:gd name="connsiteX5" fmla="*/ 5260754 w 5281730"/>
              <a:gd name="connsiteY5" fmla="*/ 1991816 h 3751631"/>
              <a:gd name="connsiteX6" fmla="*/ 4559714 w 5281730"/>
              <a:gd name="connsiteY6" fmla="*/ 559511 h 3751631"/>
              <a:gd name="connsiteX7" fmla="*/ 3401474 w 5281730"/>
              <a:gd name="connsiteY7" fmla="*/ 44525 h 3751631"/>
              <a:gd name="connsiteX8" fmla="*/ 1862234 w 5281730"/>
              <a:gd name="connsiteY8" fmla="*/ 128512 h 3751631"/>
              <a:gd name="connsiteX9" fmla="*/ 490634 w 5281730"/>
              <a:gd name="connsiteY9" fmla="*/ 941352 h 3751631"/>
              <a:gd name="connsiteX10" fmla="*/ 2954 w 5281730"/>
              <a:gd name="connsiteY10" fmla="*/ 2097886 h 3751631"/>
              <a:gd name="connsiteX11" fmla="*/ 673514 w 5281730"/>
              <a:gd name="connsiteY11" fmla="*/ 2959005 h 3751631"/>
              <a:gd name="connsiteX12" fmla="*/ 1899376 w 5281730"/>
              <a:gd name="connsiteY12" fmla="*/ 2884994 h 3751631"/>
              <a:gd name="connsiteX13" fmla="*/ 2689146 w 5281730"/>
              <a:gd name="connsiteY13" fmla="*/ 2751986 h 3751631"/>
              <a:gd name="connsiteX0" fmla="*/ 3689057 w 5281730"/>
              <a:gd name="connsiteY0" fmla="*/ 3600547 h 3751631"/>
              <a:gd name="connsiteX1" fmla="*/ 3934925 w 5281730"/>
              <a:gd name="connsiteY1" fmla="*/ 3498999 h 3751631"/>
              <a:gd name="connsiteX2" fmla="*/ 4254607 w 5281730"/>
              <a:gd name="connsiteY2" fmla="*/ 3740237 h 3751631"/>
              <a:gd name="connsiteX3" fmla="*/ 4686718 w 5281730"/>
              <a:gd name="connsiteY3" fmla="*/ 3605631 h 3751631"/>
              <a:gd name="connsiteX4" fmla="*/ 5049218 w 5281730"/>
              <a:gd name="connsiteY4" fmla="*/ 2957415 h 3751631"/>
              <a:gd name="connsiteX5" fmla="*/ 5260754 w 5281730"/>
              <a:gd name="connsiteY5" fmla="*/ 1991816 h 3751631"/>
              <a:gd name="connsiteX6" fmla="*/ 4559714 w 5281730"/>
              <a:gd name="connsiteY6" fmla="*/ 559511 h 3751631"/>
              <a:gd name="connsiteX7" fmla="*/ 3401474 w 5281730"/>
              <a:gd name="connsiteY7" fmla="*/ 44525 h 3751631"/>
              <a:gd name="connsiteX8" fmla="*/ 1862234 w 5281730"/>
              <a:gd name="connsiteY8" fmla="*/ 128512 h 3751631"/>
              <a:gd name="connsiteX9" fmla="*/ 490634 w 5281730"/>
              <a:gd name="connsiteY9" fmla="*/ 941352 h 3751631"/>
              <a:gd name="connsiteX10" fmla="*/ 2954 w 5281730"/>
              <a:gd name="connsiteY10" fmla="*/ 2097886 h 3751631"/>
              <a:gd name="connsiteX11" fmla="*/ 673514 w 5281730"/>
              <a:gd name="connsiteY11" fmla="*/ 2959005 h 3751631"/>
              <a:gd name="connsiteX12" fmla="*/ 1899376 w 5281730"/>
              <a:gd name="connsiteY12" fmla="*/ 2884994 h 3751631"/>
              <a:gd name="connsiteX13" fmla="*/ 2689146 w 5281730"/>
              <a:gd name="connsiteY13" fmla="*/ 2751986 h 3751631"/>
              <a:gd name="connsiteX0" fmla="*/ 3689057 w 5281730"/>
              <a:gd name="connsiteY0" fmla="*/ 3600547 h 3751631"/>
              <a:gd name="connsiteX1" fmla="*/ 3934925 w 5281730"/>
              <a:gd name="connsiteY1" fmla="*/ 3498999 h 3751631"/>
              <a:gd name="connsiteX2" fmla="*/ 4254607 w 5281730"/>
              <a:gd name="connsiteY2" fmla="*/ 3740237 h 3751631"/>
              <a:gd name="connsiteX3" fmla="*/ 4686718 w 5281730"/>
              <a:gd name="connsiteY3" fmla="*/ 3605631 h 3751631"/>
              <a:gd name="connsiteX4" fmla="*/ 5049218 w 5281730"/>
              <a:gd name="connsiteY4" fmla="*/ 2957415 h 3751631"/>
              <a:gd name="connsiteX5" fmla="*/ 5260754 w 5281730"/>
              <a:gd name="connsiteY5" fmla="*/ 1991816 h 3751631"/>
              <a:gd name="connsiteX6" fmla="*/ 4559714 w 5281730"/>
              <a:gd name="connsiteY6" fmla="*/ 559511 h 3751631"/>
              <a:gd name="connsiteX7" fmla="*/ 3401474 w 5281730"/>
              <a:gd name="connsiteY7" fmla="*/ 44525 h 3751631"/>
              <a:gd name="connsiteX8" fmla="*/ 1862234 w 5281730"/>
              <a:gd name="connsiteY8" fmla="*/ 128512 h 3751631"/>
              <a:gd name="connsiteX9" fmla="*/ 490634 w 5281730"/>
              <a:gd name="connsiteY9" fmla="*/ 941352 h 3751631"/>
              <a:gd name="connsiteX10" fmla="*/ 2954 w 5281730"/>
              <a:gd name="connsiteY10" fmla="*/ 2097886 h 3751631"/>
              <a:gd name="connsiteX11" fmla="*/ 673514 w 5281730"/>
              <a:gd name="connsiteY11" fmla="*/ 2959005 h 3751631"/>
              <a:gd name="connsiteX12" fmla="*/ 2689146 w 5281730"/>
              <a:gd name="connsiteY12" fmla="*/ 2751986 h 3751631"/>
              <a:gd name="connsiteX0" fmla="*/ 3689057 w 5281730"/>
              <a:gd name="connsiteY0" fmla="*/ 3600547 h 3751631"/>
              <a:gd name="connsiteX1" fmla="*/ 3934925 w 5281730"/>
              <a:gd name="connsiteY1" fmla="*/ 3498999 h 3751631"/>
              <a:gd name="connsiteX2" fmla="*/ 4254607 w 5281730"/>
              <a:gd name="connsiteY2" fmla="*/ 3740237 h 3751631"/>
              <a:gd name="connsiteX3" fmla="*/ 4686718 w 5281730"/>
              <a:gd name="connsiteY3" fmla="*/ 3605631 h 3751631"/>
              <a:gd name="connsiteX4" fmla="*/ 5049218 w 5281730"/>
              <a:gd name="connsiteY4" fmla="*/ 2957415 h 3751631"/>
              <a:gd name="connsiteX5" fmla="*/ 5260754 w 5281730"/>
              <a:gd name="connsiteY5" fmla="*/ 1991816 h 3751631"/>
              <a:gd name="connsiteX6" fmla="*/ 4559714 w 5281730"/>
              <a:gd name="connsiteY6" fmla="*/ 559511 h 3751631"/>
              <a:gd name="connsiteX7" fmla="*/ 3401474 w 5281730"/>
              <a:gd name="connsiteY7" fmla="*/ 44525 h 3751631"/>
              <a:gd name="connsiteX8" fmla="*/ 1862234 w 5281730"/>
              <a:gd name="connsiteY8" fmla="*/ 128512 h 3751631"/>
              <a:gd name="connsiteX9" fmla="*/ 490634 w 5281730"/>
              <a:gd name="connsiteY9" fmla="*/ 941352 h 3751631"/>
              <a:gd name="connsiteX10" fmla="*/ 2954 w 5281730"/>
              <a:gd name="connsiteY10" fmla="*/ 2097886 h 3751631"/>
              <a:gd name="connsiteX11" fmla="*/ 673514 w 5281730"/>
              <a:gd name="connsiteY11" fmla="*/ 2959005 h 3751631"/>
              <a:gd name="connsiteX12" fmla="*/ 1314410 w 5281730"/>
              <a:gd name="connsiteY12" fmla="*/ 2889822 h 3751631"/>
              <a:gd name="connsiteX0" fmla="*/ 3688260 w 5280933"/>
              <a:gd name="connsiteY0" fmla="*/ 3600547 h 3751631"/>
              <a:gd name="connsiteX1" fmla="*/ 3934128 w 5280933"/>
              <a:gd name="connsiteY1" fmla="*/ 3498999 h 3751631"/>
              <a:gd name="connsiteX2" fmla="*/ 4253810 w 5280933"/>
              <a:gd name="connsiteY2" fmla="*/ 3740237 h 3751631"/>
              <a:gd name="connsiteX3" fmla="*/ 4685921 w 5280933"/>
              <a:gd name="connsiteY3" fmla="*/ 3605631 h 3751631"/>
              <a:gd name="connsiteX4" fmla="*/ 5048421 w 5280933"/>
              <a:gd name="connsiteY4" fmla="*/ 2957415 h 3751631"/>
              <a:gd name="connsiteX5" fmla="*/ 5259957 w 5280933"/>
              <a:gd name="connsiteY5" fmla="*/ 1991816 h 3751631"/>
              <a:gd name="connsiteX6" fmla="*/ 4558917 w 5280933"/>
              <a:gd name="connsiteY6" fmla="*/ 559511 h 3751631"/>
              <a:gd name="connsiteX7" fmla="*/ 3400677 w 5280933"/>
              <a:gd name="connsiteY7" fmla="*/ 44525 h 3751631"/>
              <a:gd name="connsiteX8" fmla="*/ 1861437 w 5280933"/>
              <a:gd name="connsiteY8" fmla="*/ 128512 h 3751631"/>
              <a:gd name="connsiteX9" fmla="*/ 489837 w 5280933"/>
              <a:gd name="connsiteY9" fmla="*/ 941352 h 3751631"/>
              <a:gd name="connsiteX10" fmla="*/ 2157 w 5280933"/>
              <a:gd name="connsiteY10" fmla="*/ 2097886 h 3751631"/>
              <a:gd name="connsiteX11" fmla="*/ 354681 w 5280933"/>
              <a:gd name="connsiteY11" fmla="*/ 2878601 h 3751631"/>
              <a:gd name="connsiteX12" fmla="*/ 1313613 w 5280933"/>
              <a:gd name="connsiteY12" fmla="*/ 2889822 h 3751631"/>
              <a:gd name="connsiteX0" fmla="*/ 3687827 w 5280500"/>
              <a:gd name="connsiteY0" fmla="*/ 3600547 h 3751631"/>
              <a:gd name="connsiteX1" fmla="*/ 3933695 w 5280500"/>
              <a:gd name="connsiteY1" fmla="*/ 3498999 h 3751631"/>
              <a:gd name="connsiteX2" fmla="*/ 4253377 w 5280500"/>
              <a:gd name="connsiteY2" fmla="*/ 3740237 h 3751631"/>
              <a:gd name="connsiteX3" fmla="*/ 4685488 w 5280500"/>
              <a:gd name="connsiteY3" fmla="*/ 3605631 h 3751631"/>
              <a:gd name="connsiteX4" fmla="*/ 5047988 w 5280500"/>
              <a:gd name="connsiteY4" fmla="*/ 2957415 h 3751631"/>
              <a:gd name="connsiteX5" fmla="*/ 5259524 w 5280500"/>
              <a:gd name="connsiteY5" fmla="*/ 1991816 h 3751631"/>
              <a:gd name="connsiteX6" fmla="*/ 4558484 w 5280500"/>
              <a:gd name="connsiteY6" fmla="*/ 559511 h 3751631"/>
              <a:gd name="connsiteX7" fmla="*/ 3400244 w 5280500"/>
              <a:gd name="connsiteY7" fmla="*/ 44525 h 3751631"/>
              <a:gd name="connsiteX8" fmla="*/ 1861004 w 5280500"/>
              <a:gd name="connsiteY8" fmla="*/ 128512 h 3751631"/>
              <a:gd name="connsiteX9" fmla="*/ 489404 w 5280500"/>
              <a:gd name="connsiteY9" fmla="*/ 941352 h 3751631"/>
              <a:gd name="connsiteX10" fmla="*/ 1724 w 5280500"/>
              <a:gd name="connsiteY10" fmla="*/ 2097886 h 3751631"/>
              <a:gd name="connsiteX11" fmla="*/ 354248 w 5280500"/>
              <a:gd name="connsiteY11" fmla="*/ 2878601 h 3751631"/>
              <a:gd name="connsiteX12" fmla="*/ 1036181 w 5280500"/>
              <a:gd name="connsiteY12" fmla="*/ 2981712 h 3751631"/>
              <a:gd name="connsiteX0" fmla="*/ 3689474 w 5282147"/>
              <a:gd name="connsiteY0" fmla="*/ 3601640 h 3752724"/>
              <a:gd name="connsiteX1" fmla="*/ 3935342 w 5282147"/>
              <a:gd name="connsiteY1" fmla="*/ 3500092 h 3752724"/>
              <a:gd name="connsiteX2" fmla="*/ 4255024 w 5282147"/>
              <a:gd name="connsiteY2" fmla="*/ 3741330 h 3752724"/>
              <a:gd name="connsiteX3" fmla="*/ 4687135 w 5282147"/>
              <a:gd name="connsiteY3" fmla="*/ 3606724 h 3752724"/>
              <a:gd name="connsiteX4" fmla="*/ 5049635 w 5282147"/>
              <a:gd name="connsiteY4" fmla="*/ 2958508 h 3752724"/>
              <a:gd name="connsiteX5" fmla="*/ 5261171 w 5282147"/>
              <a:gd name="connsiteY5" fmla="*/ 1992909 h 3752724"/>
              <a:gd name="connsiteX6" fmla="*/ 4560131 w 5282147"/>
              <a:gd name="connsiteY6" fmla="*/ 560604 h 3752724"/>
              <a:gd name="connsiteX7" fmla="*/ 3401891 w 5282147"/>
              <a:gd name="connsiteY7" fmla="*/ 45618 h 3752724"/>
              <a:gd name="connsiteX8" fmla="*/ 1862651 w 5282147"/>
              <a:gd name="connsiteY8" fmla="*/ 129605 h 3752724"/>
              <a:gd name="connsiteX9" fmla="*/ 552607 w 5282147"/>
              <a:gd name="connsiteY9" fmla="*/ 965418 h 3752724"/>
              <a:gd name="connsiteX10" fmla="*/ 3371 w 5282147"/>
              <a:gd name="connsiteY10" fmla="*/ 2098979 h 3752724"/>
              <a:gd name="connsiteX11" fmla="*/ 355895 w 5282147"/>
              <a:gd name="connsiteY11" fmla="*/ 2879694 h 3752724"/>
              <a:gd name="connsiteX12" fmla="*/ 1037828 w 5282147"/>
              <a:gd name="connsiteY12" fmla="*/ 2982805 h 3752724"/>
              <a:gd name="connsiteX0" fmla="*/ 3690716 w 5283389"/>
              <a:gd name="connsiteY0" fmla="*/ 3601640 h 3752724"/>
              <a:gd name="connsiteX1" fmla="*/ 3936584 w 5283389"/>
              <a:gd name="connsiteY1" fmla="*/ 3500092 h 3752724"/>
              <a:gd name="connsiteX2" fmla="*/ 4256266 w 5283389"/>
              <a:gd name="connsiteY2" fmla="*/ 3741330 h 3752724"/>
              <a:gd name="connsiteX3" fmla="*/ 4688377 w 5283389"/>
              <a:gd name="connsiteY3" fmla="*/ 3606724 h 3752724"/>
              <a:gd name="connsiteX4" fmla="*/ 5050877 w 5283389"/>
              <a:gd name="connsiteY4" fmla="*/ 2958508 h 3752724"/>
              <a:gd name="connsiteX5" fmla="*/ 5262413 w 5283389"/>
              <a:gd name="connsiteY5" fmla="*/ 1992909 h 3752724"/>
              <a:gd name="connsiteX6" fmla="*/ 4561373 w 5283389"/>
              <a:gd name="connsiteY6" fmla="*/ 560604 h 3752724"/>
              <a:gd name="connsiteX7" fmla="*/ 3403133 w 5283389"/>
              <a:gd name="connsiteY7" fmla="*/ 45618 h 3752724"/>
              <a:gd name="connsiteX8" fmla="*/ 1863893 w 5283389"/>
              <a:gd name="connsiteY8" fmla="*/ 129605 h 3752724"/>
              <a:gd name="connsiteX9" fmla="*/ 553849 w 5283389"/>
              <a:gd name="connsiteY9" fmla="*/ 965418 h 3752724"/>
              <a:gd name="connsiteX10" fmla="*/ 4613 w 5283389"/>
              <a:gd name="connsiteY10" fmla="*/ 2098979 h 3752724"/>
              <a:gd name="connsiteX11" fmla="*/ 357137 w 5283389"/>
              <a:gd name="connsiteY11" fmla="*/ 2879694 h 3752724"/>
              <a:gd name="connsiteX12" fmla="*/ 1449439 w 5283389"/>
              <a:gd name="connsiteY12" fmla="*/ 1650397 h 3752724"/>
              <a:gd name="connsiteX0" fmla="*/ 3689230 w 5281903"/>
              <a:gd name="connsiteY0" fmla="*/ 3601640 h 3752724"/>
              <a:gd name="connsiteX1" fmla="*/ 3935098 w 5281903"/>
              <a:gd name="connsiteY1" fmla="*/ 3500092 h 3752724"/>
              <a:gd name="connsiteX2" fmla="*/ 4254780 w 5281903"/>
              <a:gd name="connsiteY2" fmla="*/ 3741330 h 3752724"/>
              <a:gd name="connsiteX3" fmla="*/ 4686891 w 5281903"/>
              <a:gd name="connsiteY3" fmla="*/ 3606724 h 3752724"/>
              <a:gd name="connsiteX4" fmla="*/ 5049391 w 5281903"/>
              <a:gd name="connsiteY4" fmla="*/ 2958508 h 3752724"/>
              <a:gd name="connsiteX5" fmla="*/ 5260927 w 5281903"/>
              <a:gd name="connsiteY5" fmla="*/ 1992909 h 3752724"/>
              <a:gd name="connsiteX6" fmla="*/ 4559887 w 5281903"/>
              <a:gd name="connsiteY6" fmla="*/ 560604 h 3752724"/>
              <a:gd name="connsiteX7" fmla="*/ 3401647 w 5281903"/>
              <a:gd name="connsiteY7" fmla="*/ 45618 h 3752724"/>
              <a:gd name="connsiteX8" fmla="*/ 1862407 w 5281903"/>
              <a:gd name="connsiteY8" fmla="*/ 129605 h 3752724"/>
              <a:gd name="connsiteX9" fmla="*/ 552363 w 5281903"/>
              <a:gd name="connsiteY9" fmla="*/ 965418 h 3752724"/>
              <a:gd name="connsiteX10" fmla="*/ 3127 w 5281903"/>
              <a:gd name="connsiteY10" fmla="*/ 2098979 h 3752724"/>
              <a:gd name="connsiteX11" fmla="*/ 355651 w 5281903"/>
              <a:gd name="connsiteY11" fmla="*/ 2879694 h 3752724"/>
              <a:gd name="connsiteX12" fmla="*/ 920532 w 5281903"/>
              <a:gd name="connsiteY12" fmla="*/ 2156224 h 3752724"/>
              <a:gd name="connsiteX13" fmla="*/ 1447953 w 5281903"/>
              <a:gd name="connsiteY13" fmla="*/ 1650397 h 3752724"/>
              <a:gd name="connsiteX0" fmla="*/ 3689991 w 5282664"/>
              <a:gd name="connsiteY0" fmla="*/ 3601640 h 3752724"/>
              <a:gd name="connsiteX1" fmla="*/ 3935859 w 5282664"/>
              <a:gd name="connsiteY1" fmla="*/ 3500092 h 3752724"/>
              <a:gd name="connsiteX2" fmla="*/ 4255541 w 5282664"/>
              <a:gd name="connsiteY2" fmla="*/ 3741330 h 3752724"/>
              <a:gd name="connsiteX3" fmla="*/ 4687652 w 5282664"/>
              <a:gd name="connsiteY3" fmla="*/ 3606724 h 3752724"/>
              <a:gd name="connsiteX4" fmla="*/ 5050152 w 5282664"/>
              <a:gd name="connsiteY4" fmla="*/ 2958508 h 3752724"/>
              <a:gd name="connsiteX5" fmla="*/ 5261688 w 5282664"/>
              <a:gd name="connsiteY5" fmla="*/ 1992909 h 3752724"/>
              <a:gd name="connsiteX6" fmla="*/ 4560648 w 5282664"/>
              <a:gd name="connsiteY6" fmla="*/ 560604 h 3752724"/>
              <a:gd name="connsiteX7" fmla="*/ 3402408 w 5282664"/>
              <a:gd name="connsiteY7" fmla="*/ 45618 h 3752724"/>
              <a:gd name="connsiteX8" fmla="*/ 1863168 w 5282664"/>
              <a:gd name="connsiteY8" fmla="*/ 129605 h 3752724"/>
              <a:gd name="connsiteX9" fmla="*/ 553124 w 5282664"/>
              <a:gd name="connsiteY9" fmla="*/ 965418 h 3752724"/>
              <a:gd name="connsiteX10" fmla="*/ 3888 w 5282664"/>
              <a:gd name="connsiteY10" fmla="*/ 2098979 h 3752724"/>
              <a:gd name="connsiteX11" fmla="*/ 356412 w 5282664"/>
              <a:gd name="connsiteY11" fmla="*/ 2879694 h 3752724"/>
              <a:gd name="connsiteX12" fmla="*/ 1239329 w 5282664"/>
              <a:gd name="connsiteY12" fmla="*/ 2810941 h 3752724"/>
              <a:gd name="connsiteX13" fmla="*/ 1448714 w 5282664"/>
              <a:gd name="connsiteY13" fmla="*/ 16503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561567 w 5282665"/>
              <a:gd name="connsiteY13" fmla="*/ 67406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85553 w 5282665"/>
              <a:gd name="connsiteY13" fmla="*/ 1237322 h 3752724"/>
              <a:gd name="connsiteX14" fmla="*/ 1561567 w 5282665"/>
              <a:gd name="connsiteY14" fmla="*/ 67406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1561567 w 5282665"/>
              <a:gd name="connsiteY14" fmla="*/ 67406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22903 w 5282665"/>
              <a:gd name="connsiteY14" fmla="*/ 18916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822903 w 5282665"/>
              <a:gd name="connsiteY15" fmla="*/ 18916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571551 w 5282665"/>
              <a:gd name="connsiteY15" fmla="*/ 1638911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649427 w 5282665"/>
              <a:gd name="connsiteY15" fmla="*/ 1708259 h 3752724"/>
              <a:gd name="connsiteX16" fmla="*/ 571551 w 5282665"/>
              <a:gd name="connsiteY16" fmla="*/ 1638911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649427 w 5282665"/>
              <a:gd name="connsiteY15" fmla="*/ 1708259 h 3752724"/>
              <a:gd name="connsiteX16" fmla="*/ 1428197 w 5282665"/>
              <a:gd name="connsiteY16" fmla="*/ 69129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598131 w 5282665"/>
              <a:gd name="connsiteY15" fmla="*/ 1645085 h 3752724"/>
              <a:gd name="connsiteX16" fmla="*/ 1428197 w 5282665"/>
              <a:gd name="connsiteY16" fmla="*/ 69129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598131 w 5282665"/>
              <a:gd name="connsiteY15" fmla="*/ 1645085 h 3752724"/>
              <a:gd name="connsiteX16" fmla="*/ 1428197 w 5282665"/>
              <a:gd name="connsiteY16" fmla="*/ 69129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598131 w 5282665"/>
              <a:gd name="connsiteY15" fmla="*/ 1645085 h 3752724"/>
              <a:gd name="connsiteX16" fmla="*/ 1428197 w 5282665"/>
              <a:gd name="connsiteY16" fmla="*/ 69129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428197 w 5282665"/>
              <a:gd name="connsiteY16" fmla="*/ 69129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448716 w 5282665"/>
              <a:gd name="connsiteY16" fmla="*/ 71426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448716 w 5282665"/>
              <a:gd name="connsiteY17" fmla="*/ 71426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623122 w 5282665"/>
              <a:gd name="connsiteY17" fmla="*/ 1219661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1623122 w 5282665"/>
              <a:gd name="connsiteY18" fmla="*/ 1219661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1838566 w 5282665"/>
              <a:gd name="connsiteY18" fmla="*/ 123114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1731774 w 5282665"/>
              <a:gd name="connsiteY18" fmla="*/ 1179890 h 3752724"/>
              <a:gd name="connsiteX19" fmla="*/ 1838566 w 5282665"/>
              <a:gd name="connsiteY19" fmla="*/ 123114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1731774 w 5282665"/>
              <a:gd name="connsiteY18" fmla="*/ 1179890 h 3752724"/>
              <a:gd name="connsiteX19" fmla="*/ 1777011 w 5282665"/>
              <a:gd name="connsiteY19" fmla="*/ 278179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2019033 w 5282665"/>
              <a:gd name="connsiteY18" fmla="*/ 1065028 h 3752724"/>
              <a:gd name="connsiteX19" fmla="*/ 1777011 w 5282665"/>
              <a:gd name="connsiteY19" fmla="*/ 278179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2019033 w 5282665"/>
              <a:gd name="connsiteY18" fmla="*/ 1065028 h 3752724"/>
              <a:gd name="connsiteX19" fmla="*/ 1777011 w 5282665"/>
              <a:gd name="connsiteY19" fmla="*/ 278179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2019033 w 5282665"/>
              <a:gd name="connsiteY18" fmla="*/ 1065028 h 3752724"/>
              <a:gd name="connsiteX19" fmla="*/ 1777011 w 5282665"/>
              <a:gd name="connsiteY19" fmla="*/ 278179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2019033 w 5282665"/>
              <a:gd name="connsiteY18" fmla="*/ 1065028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577886 w 5282665"/>
              <a:gd name="connsiteY17" fmla="*/ 1088000 h 3752724"/>
              <a:gd name="connsiteX18" fmla="*/ 1803589 w 5282665"/>
              <a:gd name="connsiteY18" fmla="*/ 1088000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62442 w 5282665"/>
              <a:gd name="connsiteY16" fmla="*/ 846789 h 3752724"/>
              <a:gd name="connsiteX17" fmla="*/ 1475294 w 5282665"/>
              <a:gd name="connsiteY17" fmla="*/ 1122459 h 3752724"/>
              <a:gd name="connsiteX18" fmla="*/ 1803589 w 5282665"/>
              <a:gd name="connsiteY18" fmla="*/ 1088000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59850 w 5282665"/>
              <a:gd name="connsiteY16" fmla="*/ 973138 h 3752724"/>
              <a:gd name="connsiteX17" fmla="*/ 1475294 w 5282665"/>
              <a:gd name="connsiteY17" fmla="*/ 1122459 h 3752724"/>
              <a:gd name="connsiteX18" fmla="*/ 1803589 w 5282665"/>
              <a:gd name="connsiteY18" fmla="*/ 1088000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475294 w 5282665"/>
              <a:gd name="connsiteY13" fmla="*/ 1352185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475294 w 5282665"/>
              <a:gd name="connsiteY17" fmla="*/ 1122459 h 3752724"/>
              <a:gd name="connsiteX18" fmla="*/ 1803589 w 5282665"/>
              <a:gd name="connsiteY18" fmla="*/ 1088000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475294 w 5282665"/>
              <a:gd name="connsiteY17" fmla="*/ 1122459 h 3752724"/>
              <a:gd name="connsiteX18" fmla="*/ 1803589 w 5282665"/>
              <a:gd name="connsiteY18" fmla="*/ 1088000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475294 w 5282665"/>
              <a:gd name="connsiteY17" fmla="*/ 1122459 h 3752724"/>
              <a:gd name="connsiteX18" fmla="*/ 1844626 w 5282665"/>
              <a:gd name="connsiteY18" fmla="*/ 766385 h 3752724"/>
              <a:gd name="connsiteX19" fmla="*/ 1859085 w 5282665"/>
              <a:gd name="connsiteY19" fmla="*/ 277030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475294 w 5282665"/>
              <a:gd name="connsiteY17" fmla="*/ 1122459 h 3752724"/>
              <a:gd name="connsiteX18" fmla="*/ 1844626 w 5282665"/>
              <a:gd name="connsiteY18" fmla="*/ 766385 h 3752724"/>
              <a:gd name="connsiteX19" fmla="*/ 1787270 w 5282665"/>
              <a:gd name="connsiteY19" fmla="*/ 278179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475294 w 5282665"/>
              <a:gd name="connsiteY17" fmla="*/ 1122459 h 3752724"/>
              <a:gd name="connsiteX18" fmla="*/ 1844626 w 5282665"/>
              <a:gd name="connsiteY18" fmla="*/ 766385 h 3752724"/>
              <a:gd name="connsiteX19" fmla="*/ 1818048 w 5282665"/>
              <a:gd name="connsiteY19" fmla="*/ 286219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475294 w 5282665"/>
              <a:gd name="connsiteY17" fmla="*/ 1122459 h 3752724"/>
              <a:gd name="connsiteX18" fmla="*/ 1885663 w 5282665"/>
              <a:gd name="connsiteY18" fmla="*/ 453958 h 3752724"/>
              <a:gd name="connsiteX19" fmla="*/ 1818048 w 5282665"/>
              <a:gd name="connsiteY19" fmla="*/ 286219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290628 w 5282665"/>
              <a:gd name="connsiteY16" fmla="*/ 1053541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818048 w 5282665"/>
              <a:gd name="connsiteY19" fmla="*/ 286219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504020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818048 w 5282665"/>
              <a:gd name="connsiteY19" fmla="*/ 286219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82961 w 5282665"/>
              <a:gd name="connsiteY13" fmla="*/ 1398130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818048 w 5282665"/>
              <a:gd name="connsiteY19" fmla="*/ 286219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818048 w 5282665"/>
              <a:gd name="connsiteY19" fmla="*/ 2862198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57573 w 5282665"/>
              <a:gd name="connsiteY19" fmla="*/ 205356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875499 w 5282665"/>
              <a:gd name="connsiteY19" fmla="*/ 210869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875499 w 5282665"/>
              <a:gd name="connsiteY20" fmla="*/ 210869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32951 w 5282665"/>
              <a:gd name="connsiteY20" fmla="*/ 2439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32951 w 5282665"/>
              <a:gd name="connsiteY21" fmla="*/ 2439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82195 w 5282665"/>
              <a:gd name="connsiteY21" fmla="*/ 280706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57477 w 5282665"/>
              <a:gd name="connsiteY21" fmla="*/ 2542162 h 3752724"/>
              <a:gd name="connsiteX22" fmla="*/ 1982195 w 5282665"/>
              <a:gd name="connsiteY22" fmla="*/ 280706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57477 w 5282665"/>
              <a:gd name="connsiteY21" fmla="*/ 2542162 h 3752724"/>
              <a:gd name="connsiteX22" fmla="*/ 2297667 w 5282665"/>
              <a:gd name="connsiteY22" fmla="*/ 20403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97667 w 5282665"/>
              <a:gd name="connsiteY22" fmla="*/ 20403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297667 w 5282665"/>
              <a:gd name="connsiteY23" fmla="*/ 20403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557567 w 5282665"/>
              <a:gd name="connsiteY23" fmla="*/ 121334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408883 w 5282665"/>
              <a:gd name="connsiteY23" fmla="*/ 1666143 h 3752724"/>
              <a:gd name="connsiteX24" fmla="*/ 2557567 w 5282665"/>
              <a:gd name="connsiteY24" fmla="*/ 121334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408883 w 5282665"/>
              <a:gd name="connsiteY23" fmla="*/ 1666143 h 3752724"/>
              <a:gd name="connsiteX24" fmla="*/ 2776431 w 5282665"/>
              <a:gd name="connsiteY24" fmla="*/ 50885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408883 w 5282665"/>
              <a:gd name="connsiteY23" fmla="*/ 1666143 h 3752724"/>
              <a:gd name="connsiteX24" fmla="*/ 2573031 w 5282665"/>
              <a:gd name="connsiteY24" fmla="*/ 1145432 h 3752724"/>
              <a:gd name="connsiteX25" fmla="*/ 2776431 w 5282665"/>
              <a:gd name="connsiteY25" fmla="*/ 50885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408883 w 5282665"/>
              <a:gd name="connsiteY23" fmla="*/ 1666143 h 3752724"/>
              <a:gd name="connsiteX24" fmla="*/ 2573031 w 5282665"/>
              <a:gd name="connsiteY24" fmla="*/ 1145432 h 3752724"/>
              <a:gd name="connsiteX25" fmla="*/ 2133519 w 5282665"/>
              <a:gd name="connsiteY25" fmla="*/ 170342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367846 w 5282665"/>
              <a:gd name="connsiteY23" fmla="*/ 2003073 h 3752724"/>
              <a:gd name="connsiteX24" fmla="*/ 2573031 w 5282665"/>
              <a:gd name="connsiteY24" fmla="*/ 1145432 h 3752724"/>
              <a:gd name="connsiteX25" fmla="*/ 2133519 w 5282665"/>
              <a:gd name="connsiteY25" fmla="*/ 170342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367846 w 5282665"/>
              <a:gd name="connsiteY23" fmla="*/ 2003073 h 3752724"/>
              <a:gd name="connsiteX24" fmla="*/ 2490957 w 5282665"/>
              <a:gd name="connsiteY24" fmla="*/ 1497677 h 3752724"/>
              <a:gd name="connsiteX25" fmla="*/ 2133519 w 5282665"/>
              <a:gd name="connsiteY25" fmla="*/ 170342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176341 w 5282665"/>
              <a:gd name="connsiteY22" fmla="*/ 2324689 h 3752724"/>
              <a:gd name="connsiteX23" fmla="*/ 2367846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367846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90957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36241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381525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381525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381525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381525 w 5282665"/>
              <a:gd name="connsiteY23" fmla="*/ 2003073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14868 w 5282665"/>
              <a:gd name="connsiteY23" fmla="*/ 2020302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14868 w 5282665"/>
              <a:gd name="connsiteY23" fmla="*/ 2020302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14868 w 5282665"/>
              <a:gd name="connsiteY23" fmla="*/ 2020302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14868 w 5282665"/>
              <a:gd name="connsiteY23" fmla="*/ 2020302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14868 w 5282665"/>
              <a:gd name="connsiteY23" fmla="*/ 2020302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24648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1747 w 5282665"/>
              <a:gd name="connsiteY20" fmla="*/ 2257303 h 3752724"/>
              <a:gd name="connsiteX21" fmla="*/ 1977996 w 5282665"/>
              <a:gd name="connsiteY21" fmla="*/ 2700098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1747 w 5282665"/>
              <a:gd name="connsiteY20" fmla="*/ 2257303 h 3752724"/>
              <a:gd name="connsiteX21" fmla="*/ 1945166 w 5282665"/>
              <a:gd name="connsiteY21" fmla="*/ 2746043 h 3752724"/>
              <a:gd name="connsiteX22" fmla="*/ 2258415 w 5282665"/>
              <a:gd name="connsiteY22" fmla="*/ 2340004 h 3752724"/>
              <a:gd name="connsiteX23" fmla="*/ 2478990 w 5282665"/>
              <a:gd name="connsiteY23" fmla="*/ 2031788 h 3752724"/>
              <a:gd name="connsiteX24" fmla="*/ 2490957 w 5282665"/>
              <a:gd name="connsiteY24" fmla="*/ 1497677 h 3752724"/>
              <a:gd name="connsiteX25" fmla="*/ 2119840 w 5282665"/>
              <a:gd name="connsiteY25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58415 w 5282665"/>
              <a:gd name="connsiteY21" fmla="*/ 2340004 h 3752724"/>
              <a:gd name="connsiteX22" fmla="*/ 2478990 w 5282665"/>
              <a:gd name="connsiteY22" fmla="*/ 2031788 h 3752724"/>
              <a:gd name="connsiteX23" fmla="*/ 2490957 w 5282665"/>
              <a:gd name="connsiteY23" fmla="*/ 1497677 h 3752724"/>
              <a:gd name="connsiteX24" fmla="*/ 2119840 w 5282665"/>
              <a:gd name="connsiteY24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478990 w 5282665"/>
              <a:gd name="connsiteY22" fmla="*/ 2031788 h 3752724"/>
              <a:gd name="connsiteX23" fmla="*/ 2490957 w 5282665"/>
              <a:gd name="connsiteY23" fmla="*/ 1497677 h 3752724"/>
              <a:gd name="connsiteX24" fmla="*/ 2119840 w 5282665"/>
              <a:gd name="connsiteY24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490957 w 5282665"/>
              <a:gd name="connsiteY23" fmla="*/ 1497677 h 3752724"/>
              <a:gd name="connsiteX24" fmla="*/ 2119840 w 5282665"/>
              <a:gd name="connsiteY24" fmla="*/ 193315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490957 w 5282665"/>
              <a:gd name="connsiteY23" fmla="*/ 1497677 h 3752724"/>
              <a:gd name="connsiteX24" fmla="*/ 1963900 w 5282665"/>
              <a:gd name="connsiteY24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490957 w 5282665"/>
              <a:gd name="connsiteY23" fmla="*/ 1497677 h 3752724"/>
              <a:gd name="connsiteX24" fmla="*/ 2162662 w 5282665"/>
              <a:gd name="connsiteY24" fmla="*/ 1751907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490957 w 5282665"/>
              <a:gd name="connsiteY23" fmla="*/ 1497677 h 3752724"/>
              <a:gd name="connsiteX24" fmla="*/ 2162662 w 5282665"/>
              <a:gd name="connsiteY24" fmla="*/ 1751907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490957 w 5282665"/>
              <a:gd name="connsiteY23" fmla="*/ 1497677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203699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91244 w 5282665"/>
              <a:gd name="connsiteY21" fmla="*/ 2395138 h 3752724"/>
              <a:gd name="connsiteX22" fmla="*/ 2380502 w 5282665"/>
              <a:gd name="connsiteY22" fmla="*/ 2013410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0502 w 5282665"/>
              <a:gd name="connsiteY22" fmla="*/ 2013410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23050 w 5282665"/>
              <a:gd name="connsiteY22" fmla="*/ 1949087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23050 w 5282665"/>
              <a:gd name="connsiteY22" fmla="*/ 1949087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63900 w 5282665"/>
              <a:gd name="connsiteY25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1963900 w 5282665"/>
              <a:gd name="connsiteY26" fmla="*/ 226395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283988 w 5282665"/>
              <a:gd name="connsiteY26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283988 w 5282665"/>
              <a:gd name="connsiteY26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283988 w 5282665"/>
              <a:gd name="connsiteY26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283988 w 5282665"/>
              <a:gd name="connsiteY27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64087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52943 w 5282665"/>
              <a:gd name="connsiteY23" fmla="*/ 1534433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540468 w 5282665"/>
              <a:gd name="connsiteY27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468 w 5282665"/>
              <a:gd name="connsiteY28" fmla="*/ 255800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8676 w 5282665"/>
              <a:gd name="connsiteY28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715151 h 3752724"/>
              <a:gd name="connsiteX29" fmla="*/ 2548676 w 5282665"/>
              <a:gd name="connsiteY29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715151 h 3752724"/>
              <a:gd name="connsiteX29" fmla="*/ 2556883 w 5282665"/>
              <a:gd name="connsiteY29" fmla="*/ 273259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56883 w 5282665"/>
              <a:gd name="connsiteY29" fmla="*/ 273259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56883 w 5282665"/>
              <a:gd name="connsiteY29" fmla="*/ 273259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556883 w 5282665"/>
              <a:gd name="connsiteY30" fmla="*/ 273259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3114985 w 5282665"/>
              <a:gd name="connsiteY30" fmla="*/ 2723406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909533 w 5282665"/>
              <a:gd name="connsiteY30" fmla="*/ 2725943 h 3752724"/>
              <a:gd name="connsiteX31" fmla="*/ 3114985 w 5282665"/>
              <a:gd name="connsiteY31" fmla="*/ 2723406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909533 w 5282665"/>
              <a:gd name="connsiteY30" fmla="*/ 2725943 h 3752724"/>
              <a:gd name="connsiteX31" fmla="*/ 3000082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68497 w 5282665"/>
              <a:gd name="connsiteY30" fmla="*/ 2790266 h 3752724"/>
              <a:gd name="connsiteX31" fmla="*/ 3000082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68497 w 5282665"/>
              <a:gd name="connsiteY30" fmla="*/ 2790266 h 3752724"/>
              <a:gd name="connsiteX31" fmla="*/ 3000082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68497 w 5282665"/>
              <a:gd name="connsiteY30" fmla="*/ 2790266 h 3752724"/>
              <a:gd name="connsiteX31" fmla="*/ 3000082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3000082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76971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926215 w 5282665"/>
              <a:gd name="connsiteY31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909533 w 5282665"/>
              <a:gd name="connsiteY31" fmla="*/ 1687584 h 3752724"/>
              <a:gd name="connsiteX32" fmla="*/ 2926215 w 5282665"/>
              <a:gd name="connsiteY32" fmla="*/ 152883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909533 w 5282665"/>
              <a:gd name="connsiteY31" fmla="*/ 1687584 h 3752724"/>
              <a:gd name="connsiteX32" fmla="*/ 3008289 w 5282665"/>
              <a:gd name="connsiteY32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3008289 w 5282665"/>
              <a:gd name="connsiteY32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3008289 w 5282665"/>
              <a:gd name="connsiteY32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91607 w 5282665"/>
              <a:gd name="connsiteY32" fmla="*/ 2597297 h 3752724"/>
              <a:gd name="connsiteX33" fmla="*/ 3008289 w 5282665"/>
              <a:gd name="connsiteY33" fmla="*/ 27877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91607 w 5282665"/>
              <a:gd name="connsiteY32" fmla="*/ 2597297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25948 w 5282665"/>
              <a:gd name="connsiteY32" fmla="*/ 2827022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66985 w 5282665"/>
              <a:gd name="connsiteY32" fmla="*/ 2771888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66985 w 5282665"/>
              <a:gd name="connsiteY32" fmla="*/ 2771888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66985 w 5282665"/>
              <a:gd name="connsiteY32" fmla="*/ 2771888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2966985 w 5282665"/>
              <a:gd name="connsiteY32" fmla="*/ 2771888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3016229 w 5282665"/>
              <a:gd name="connsiteY32" fmla="*/ 2836211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3016229 w 5282665"/>
              <a:gd name="connsiteY32" fmla="*/ 2836211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43875 w 5282665"/>
              <a:gd name="connsiteY30" fmla="*/ 2735132 h 3752724"/>
              <a:gd name="connsiteX31" fmla="*/ 2893119 w 5282665"/>
              <a:gd name="connsiteY31" fmla="*/ 1549748 h 3752724"/>
              <a:gd name="connsiteX32" fmla="*/ 3049059 w 5282665"/>
              <a:gd name="connsiteY32" fmla="*/ 2771888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35668 w 5282665"/>
              <a:gd name="connsiteY30" fmla="*/ 2679998 h 3752724"/>
              <a:gd name="connsiteX31" fmla="*/ 2893119 w 5282665"/>
              <a:gd name="connsiteY31" fmla="*/ 1549748 h 3752724"/>
              <a:gd name="connsiteX32" fmla="*/ 3049059 w 5282665"/>
              <a:gd name="connsiteY32" fmla="*/ 2771888 h 3752724"/>
              <a:gd name="connsiteX33" fmla="*/ 3188851 w 5282665"/>
              <a:gd name="connsiteY33" fmla="*/ 158396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35668 w 5282665"/>
              <a:gd name="connsiteY30" fmla="*/ 2679998 h 3752724"/>
              <a:gd name="connsiteX31" fmla="*/ 2893119 w 5282665"/>
              <a:gd name="connsiteY31" fmla="*/ 1549748 h 3752724"/>
              <a:gd name="connsiteX32" fmla="*/ 3049059 w 5282665"/>
              <a:gd name="connsiteY32" fmla="*/ 2771888 h 3752724"/>
              <a:gd name="connsiteX33" fmla="*/ 3057533 w 5282665"/>
              <a:gd name="connsiteY33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35668 w 5282665"/>
              <a:gd name="connsiteY30" fmla="*/ 2679998 h 3752724"/>
              <a:gd name="connsiteX31" fmla="*/ 2893119 w 5282665"/>
              <a:gd name="connsiteY31" fmla="*/ 1549748 h 3752724"/>
              <a:gd name="connsiteX32" fmla="*/ 2950570 w 5282665"/>
              <a:gd name="connsiteY32" fmla="*/ 2101090 h 3752724"/>
              <a:gd name="connsiteX33" fmla="*/ 3049059 w 5282665"/>
              <a:gd name="connsiteY33" fmla="*/ 2771888 h 3752724"/>
              <a:gd name="connsiteX34" fmla="*/ 3057533 w 5282665"/>
              <a:gd name="connsiteY34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35668 w 5282665"/>
              <a:gd name="connsiteY30" fmla="*/ 2679998 h 3752724"/>
              <a:gd name="connsiteX31" fmla="*/ 2893119 w 5282665"/>
              <a:gd name="connsiteY31" fmla="*/ 1549748 h 3752724"/>
              <a:gd name="connsiteX32" fmla="*/ 2925948 w 5282665"/>
              <a:gd name="connsiteY32" fmla="*/ 2661620 h 3752724"/>
              <a:gd name="connsiteX33" fmla="*/ 3049059 w 5282665"/>
              <a:gd name="connsiteY33" fmla="*/ 2771888 h 3752724"/>
              <a:gd name="connsiteX34" fmla="*/ 3057533 w 5282665"/>
              <a:gd name="connsiteY34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35668 w 5282665"/>
              <a:gd name="connsiteY30" fmla="*/ 2679998 h 3752724"/>
              <a:gd name="connsiteX31" fmla="*/ 2893119 w 5282665"/>
              <a:gd name="connsiteY31" fmla="*/ 1549748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533 w 5282665"/>
              <a:gd name="connsiteY34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35668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533 w 5282665"/>
              <a:gd name="connsiteY34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48409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533 w 5282665"/>
              <a:gd name="connsiteY34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533 w 5282665"/>
              <a:gd name="connsiteY34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57533 w 5282665"/>
              <a:gd name="connsiteY35" fmla="*/ 153802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525354 w 5282665"/>
              <a:gd name="connsiteY35" fmla="*/ 151964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155755 w 5282665"/>
              <a:gd name="connsiteY35" fmla="*/ 1577316 h 3752724"/>
              <a:gd name="connsiteX36" fmla="*/ 3525354 w 5282665"/>
              <a:gd name="connsiteY36" fmla="*/ 151964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525354 w 5282665"/>
              <a:gd name="connsiteY36" fmla="*/ 151964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525354 w 5282665"/>
              <a:gd name="connsiteY37" fmla="*/ 151964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262718 w 5282665"/>
              <a:gd name="connsiteY37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401976 w 5282665"/>
              <a:gd name="connsiteY37" fmla="*/ 203676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401976 w 5282665"/>
              <a:gd name="connsiteY37" fmla="*/ 203676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360939 w 5282665"/>
              <a:gd name="connsiteY37" fmla="*/ 2027577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360939 w 5282665"/>
              <a:gd name="connsiteY37" fmla="*/ 2027577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360939 w 5282665"/>
              <a:gd name="connsiteY37" fmla="*/ 2027577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360939 w 5282665"/>
              <a:gd name="connsiteY37" fmla="*/ 2027577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360939 w 5282665"/>
              <a:gd name="connsiteY37" fmla="*/ 2027577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90096 w 5282665"/>
              <a:gd name="connsiteY35" fmla="*/ 1531370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13206 w 5282665"/>
              <a:gd name="connsiteY37" fmla="*/ 1669206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62718 w 5282665"/>
              <a:gd name="connsiteY38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262718 w 5282665"/>
              <a:gd name="connsiteY39" fmla="*/ 276016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714124 w 5282665"/>
              <a:gd name="connsiteY39" fmla="*/ 25534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714124 w 5282665"/>
              <a:gd name="connsiteY39" fmla="*/ 25534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48485 w 5282665"/>
              <a:gd name="connsiteY39" fmla="*/ 2653962 h 3752724"/>
              <a:gd name="connsiteX40" fmla="*/ 3714124 w 5282665"/>
              <a:gd name="connsiteY40" fmla="*/ 25534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48485 w 5282665"/>
              <a:gd name="connsiteY39" fmla="*/ 2653962 h 3752724"/>
              <a:gd name="connsiteX40" fmla="*/ 3714124 w 5282665"/>
              <a:gd name="connsiteY40" fmla="*/ 25534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714124 w 5282665"/>
              <a:gd name="connsiteY40" fmla="*/ 255340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7384 w 5282665"/>
              <a:gd name="connsiteY40" fmla="*/ 204801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447384 w 5282665"/>
              <a:gd name="connsiteY41" fmla="*/ 204801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673087 w 5282665"/>
              <a:gd name="connsiteY41" fmla="*/ 179531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523719 w 5282665"/>
              <a:gd name="connsiteY41" fmla="*/ 2003073 h 3752724"/>
              <a:gd name="connsiteX42" fmla="*/ 3673087 w 5282665"/>
              <a:gd name="connsiteY42" fmla="*/ 1795315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523719 w 5282665"/>
              <a:gd name="connsiteY41" fmla="*/ 2003073 h 3752724"/>
              <a:gd name="connsiteX42" fmla="*/ 3844074 w 5282665"/>
              <a:gd name="connsiteY42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516880 w 5282665"/>
              <a:gd name="connsiteY41" fmla="*/ 1941813 h 3752724"/>
              <a:gd name="connsiteX42" fmla="*/ 3844074 w 5282665"/>
              <a:gd name="connsiteY42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516880 w 5282665"/>
              <a:gd name="connsiteY41" fmla="*/ 1941813 h 3752724"/>
              <a:gd name="connsiteX42" fmla="*/ 3844074 w 5282665"/>
              <a:gd name="connsiteY42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41645 w 5282665"/>
              <a:gd name="connsiteY40" fmla="*/ 2232799 h 3752724"/>
              <a:gd name="connsiteX41" fmla="*/ 3516880 w 5282665"/>
              <a:gd name="connsiteY41" fmla="*/ 1941813 h 3752724"/>
              <a:gd name="connsiteX42" fmla="*/ 3844074 w 5282665"/>
              <a:gd name="connsiteY42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16880 w 5282665"/>
              <a:gd name="connsiteY41" fmla="*/ 1941813 h 3752724"/>
              <a:gd name="connsiteX42" fmla="*/ 3844074 w 5282665"/>
              <a:gd name="connsiteY42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844074 w 5282665"/>
              <a:gd name="connsiteY42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4074 w 5282665"/>
              <a:gd name="connsiteY43" fmla="*/ 2017383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98790 w 5282665"/>
              <a:gd name="connsiteY43" fmla="*/ 15043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898790 w 5282665"/>
              <a:gd name="connsiteY44" fmla="*/ 150432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591013 w 5282665"/>
              <a:gd name="connsiteY44" fmla="*/ 147369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591013 w 5282665"/>
              <a:gd name="connsiteY45" fmla="*/ 147369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461063 w 5282665"/>
              <a:gd name="connsiteY45" fmla="*/ 178000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544237 w 5282665"/>
              <a:gd name="connsiteY45" fmla="*/ 1658485 h 3752724"/>
              <a:gd name="connsiteX46" fmla="*/ 3461063 w 5282665"/>
              <a:gd name="connsiteY46" fmla="*/ 1780000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544237 w 5282665"/>
              <a:gd name="connsiteY45" fmla="*/ 1658485 h 3752724"/>
              <a:gd name="connsiteX46" fmla="*/ 3549976 w 5282665"/>
              <a:gd name="connsiteY46" fmla="*/ 135117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427966 w 5282665"/>
              <a:gd name="connsiteY45" fmla="*/ 1880553 h 3752724"/>
              <a:gd name="connsiteX46" fmla="*/ 3549976 w 5282665"/>
              <a:gd name="connsiteY46" fmla="*/ 135117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510040 w 5282665"/>
              <a:gd name="connsiteY45" fmla="*/ 1849923 h 3752724"/>
              <a:gd name="connsiteX46" fmla="*/ 3549976 w 5282665"/>
              <a:gd name="connsiteY46" fmla="*/ 135117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549976 w 5282665"/>
              <a:gd name="connsiteY47" fmla="*/ 135117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708385 w 5282665"/>
              <a:gd name="connsiteY44" fmla="*/ 1528307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891950 w 5282665"/>
              <a:gd name="connsiteY47" fmla="*/ 128991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891950 w 5282665"/>
              <a:gd name="connsiteY47" fmla="*/ 128991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885111 w 5282665"/>
              <a:gd name="connsiteY47" fmla="*/ 141243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85111 w 5282665"/>
              <a:gd name="connsiteY48" fmla="*/ 141243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87703 w 5282665"/>
              <a:gd name="connsiteY48" fmla="*/ 145072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4268122 w 5282665"/>
              <a:gd name="connsiteY48" fmla="*/ 1420096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95643 w 5282665"/>
              <a:gd name="connsiteY48" fmla="*/ 1421102 h 3752724"/>
              <a:gd name="connsiteX49" fmla="*/ 4268122 w 5282665"/>
              <a:gd name="connsiteY49" fmla="*/ 1420096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4111915 w 5282665"/>
              <a:gd name="connsiteY48" fmla="*/ 1436417 h 3752724"/>
              <a:gd name="connsiteX49" fmla="*/ 4268122 w 5282665"/>
              <a:gd name="connsiteY49" fmla="*/ 1420096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4111915 w 5282665"/>
              <a:gd name="connsiteY48" fmla="*/ 1436417 h 3752724"/>
              <a:gd name="connsiteX49" fmla="*/ 3816716 w 5282665"/>
              <a:gd name="connsiteY49" fmla="*/ 270655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4111915 w 5282665"/>
              <a:gd name="connsiteY48" fmla="*/ 1436417 h 3752724"/>
              <a:gd name="connsiteX49" fmla="*/ 4036680 w 5282665"/>
              <a:gd name="connsiteY49" fmla="*/ 1826951 h 3752724"/>
              <a:gd name="connsiteX50" fmla="*/ 3816716 w 5282665"/>
              <a:gd name="connsiteY50" fmla="*/ 270655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4036680 w 5282665"/>
              <a:gd name="connsiteY49" fmla="*/ 1826951 h 3752724"/>
              <a:gd name="connsiteX50" fmla="*/ 3816716 w 5282665"/>
              <a:gd name="connsiteY50" fmla="*/ 270655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16716 w 5282665"/>
              <a:gd name="connsiteY50" fmla="*/ 2706559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87867 w 5282665"/>
              <a:gd name="connsiteY44" fmla="*/ 1627855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55324 w 5282665"/>
              <a:gd name="connsiteY40" fmla="*/ 2286401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503201 w 5282665"/>
              <a:gd name="connsiteY40" fmla="*/ 2362977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503201 w 5282665"/>
              <a:gd name="connsiteY40" fmla="*/ 2362977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503201 w 5282665"/>
              <a:gd name="connsiteY40" fmla="*/ 2362977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530560 w 5282665"/>
              <a:gd name="connsiteY41" fmla="*/ 198010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1073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1073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10731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45175 w 5282665"/>
              <a:gd name="connsiteY43" fmla="*/ 165082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31496 w 5282665"/>
              <a:gd name="connsiteY43" fmla="*/ 1696773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31496 w 5282665"/>
              <a:gd name="connsiteY43" fmla="*/ 1696773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67185 w 5282665"/>
              <a:gd name="connsiteY50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06730 w 5282665"/>
              <a:gd name="connsiteY50" fmla="*/ 2608017 h 3752724"/>
              <a:gd name="connsiteX51" fmla="*/ 3967185 w 5282665"/>
              <a:gd name="connsiteY51" fmla="*/ 275250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06730 w 5282665"/>
              <a:gd name="connsiteY50" fmla="*/ 2608017 h 3752724"/>
              <a:gd name="connsiteX51" fmla="*/ 4452788 w 5282665"/>
              <a:gd name="connsiteY51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93051 w 5282665"/>
              <a:gd name="connsiteY50" fmla="*/ 2646305 h 3752724"/>
              <a:gd name="connsiteX51" fmla="*/ 4452788 w 5282665"/>
              <a:gd name="connsiteY51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940927 w 5282665"/>
              <a:gd name="connsiteY50" fmla="*/ 2225141 h 3752724"/>
              <a:gd name="connsiteX51" fmla="*/ 3893051 w 5282665"/>
              <a:gd name="connsiteY51" fmla="*/ 264630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72533 w 5282665"/>
              <a:gd name="connsiteY50" fmla="*/ 2317032 h 3752724"/>
              <a:gd name="connsiteX51" fmla="*/ 3893051 w 5282665"/>
              <a:gd name="connsiteY51" fmla="*/ 264630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72533 w 5282665"/>
              <a:gd name="connsiteY50" fmla="*/ 2317032 h 3752724"/>
              <a:gd name="connsiteX51" fmla="*/ 3975125 w 5282665"/>
              <a:gd name="connsiteY51" fmla="*/ 267693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865693 w 5282665"/>
              <a:gd name="connsiteY43" fmla="*/ 1689115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99891 w 5282665"/>
              <a:gd name="connsiteY50" fmla="*/ 2385949 h 3752724"/>
              <a:gd name="connsiteX51" fmla="*/ 3975125 w 5282665"/>
              <a:gd name="connsiteY51" fmla="*/ 267693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99891 w 5282665"/>
              <a:gd name="connsiteY50" fmla="*/ 2385949 h 3752724"/>
              <a:gd name="connsiteX51" fmla="*/ 3975125 w 5282665"/>
              <a:gd name="connsiteY51" fmla="*/ 267693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99891 w 5282665"/>
              <a:gd name="connsiteY50" fmla="*/ 2385949 h 3752724"/>
              <a:gd name="connsiteX51" fmla="*/ 3975125 w 5282665"/>
              <a:gd name="connsiteY51" fmla="*/ 267693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954606 w 5282665"/>
              <a:gd name="connsiteY48" fmla="*/ 1512992 h 3752724"/>
              <a:gd name="connsiteX49" fmla="*/ 3988804 w 5282665"/>
              <a:gd name="connsiteY49" fmla="*/ 1911183 h 3752724"/>
              <a:gd name="connsiteX50" fmla="*/ 3899891 w 5282665"/>
              <a:gd name="connsiteY50" fmla="*/ 2385949 h 3752724"/>
              <a:gd name="connsiteX51" fmla="*/ 3975125 w 5282665"/>
              <a:gd name="connsiteY51" fmla="*/ 267693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88804 w 5282665"/>
              <a:gd name="connsiteY49" fmla="*/ 1911183 h 3752724"/>
              <a:gd name="connsiteX50" fmla="*/ 3899891 w 5282665"/>
              <a:gd name="connsiteY50" fmla="*/ 2385949 h 3752724"/>
              <a:gd name="connsiteX51" fmla="*/ 3975125 w 5282665"/>
              <a:gd name="connsiteY51" fmla="*/ 2676935 h 3752724"/>
              <a:gd name="connsiteX52" fmla="*/ 4452788 w 5282665"/>
              <a:gd name="connsiteY52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40927 w 5282665"/>
              <a:gd name="connsiteY49" fmla="*/ 1673800 h 3752724"/>
              <a:gd name="connsiteX50" fmla="*/ 3988804 w 5282665"/>
              <a:gd name="connsiteY50" fmla="*/ 1911183 h 3752724"/>
              <a:gd name="connsiteX51" fmla="*/ 3899891 w 5282665"/>
              <a:gd name="connsiteY51" fmla="*/ 2385949 h 3752724"/>
              <a:gd name="connsiteX52" fmla="*/ 3975125 w 5282665"/>
              <a:gd name="connsiteY52" fmla="*/ 2676935 h 3752724"/>
              <a:gd name="connsiteX53" fmla="*/ 4452788 w 5282665"/>
              <a:gd name="connsiteY53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899891 w 5282665"/>
              <a:gd name="connsiteY51" fmla="*/ 2385949 h 3752724"/>
              <a:gd name="connsiteX52" fmla="*/ 3975125 w 5282665"/>
              <a:gd name="connsiteY52" fmla="*/ 2676935 h 3752724"/>
              <a:gd name="connsiteX53" fmla="*/ 4452788 w 5282665"/>
              <a:gd name="connsiteY53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899891 w 5282665"/>
              <a:gd name="connsiteY51" fmla="*/ 2385949 h 3752724"/>
              <a:gd name="connsiteX52" fmla="*/ 3975125 w 5282665"/>
              <a:gd name="connsiteY52" fmla="*/ 2676935 h 3752724"/>
              <a:gd name="connsiteX53" fmla="*/ 4452788 w 5282665"/>
              <a:gd name="connsiteY53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899891 w 5282665"/>
              <a:gd name="connsiteY51" fmla="*/ 2385949 h 3752724"/>
              <a:gd name="connsiteX52" fmla="*/ 3975125 w 5282665"/>
              <a:gd name="connsiteY52" fmla="*/ 2676935 h 3752724"/>
              <a:gd name="connsiteX53" fmla="*/ 4452788 w 5282665"/>
              <a:gd name="connsiteY53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899891 w 5282665"/>
              <a:gd name="connsiteY51" fmla="*/ 2385949 h 3752724"/>
              <a:gd name="connsiteX52" fmla="*/ 4009322 w 5282665"/>
              <a:gd name="connsiteY52" fmla="*/ 2699907 h 3752724"/>
              <a:gd name="connsiteX53" fmla="*/ 4452788 w 5282665"/>
              <a:gd name="connsiteY53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452788 w 5282665"/>
              <a:gd name="connsiteY53" fmla="*/ 259935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562220 w 5282665"/>
              <a:gd name="connsiteY53" fmla="*/ 66200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378654 w 5282665"/>
              <a:gd name="connsiteY53" fmla="*/ 1290924 h 3752724"/>
              <a:gd name="connsiteX54" fmla="*/ 4562220 w 5282665"/>
              <a:gd name="connsiteY54" fmla="*/ 66200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378654 w 5282665"/>
              <a:gd name="connsiteY53" fmla="*/ 1290924 h 3752724"/>
              <a:gd name="connsiteX54" fmla="*/ 4604357 w 5282665"/>
              <a:gd name="connsiteY54" fmla="*/ 976966 h 3752724"/>
              <a:gd name="connsiteX55" fmla="*/ 4562220 w 5282665"/>
              <a:gd name="connsiteY55" fmla="*/ 662002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378654 w 5282665"/>
              <a:gd name="connsiteY53" fmla="*/ 1290924 h 3752724"/>
              <a:gd name="connsiteX54" fmla="*/ 4604357 w 5282665"/>
              <a:gd name="connsiteY54" fmla="*/ 976966 h 3752724"/>
              <a:gd name="connsiteX55" fmla="*/ 4083456 w 5282665"/>
              <a:gd name="connsiteY55" fmla="*/ 5547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378654 w 5282665"/>
              <a:gd name="connsiteY53" fmla="*/ 1290924 h 3752724"/>
              <a:gd name="connsiteX54" fmla="*/ 3838335 w 5282665"/>
              <a:gd name="connsiteY54" fmla="*/ 885076 h 3752724"/>
              <a:gd name="connsiteX55" fmla="*/ 4083456 w 5282665"/>
              <a:gd name="connsiteY55" fmla="*/ 5547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214507 w 5282665"/>
              <a:gd name="connsiteY53" fmla="*/ 1267952 h 3752724"/>
              <a:gd name="connsiteX54" fmla="*/ 3838335 w 5282665"/>
              <a:gd name="connsiteY54" fmla="*/ 885076 h 3752724"/>
              <a:gd name="connsiteX55" fmla="*/ 4083456 w 5282665"/>
              <a:gd name="connsiteY55" fmla="*/ 5547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214507 w 5282665"/>
              <a:gd name="connsiteY53" fmla="*/ 1267952 h 3752724"/>
              <a:gd name="connsiteX54" fmla="*/ 3954606 w 5282665"/>
              <a:gd name="connsiteY54" fmla="*/ 617063 h 3752724"/>
              <a:gd name="connsiteX55" fmla="*/ 4083456 w 5282665"/>
              <a:gd name="connsiteY55" fmla="*/ 5547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064038 w 5282665"/>
              <a:gd name="connsiteY53" fmla="*/ 2324689 h 3752724"/>
              <a:gd name="connsiteX54" fmla="*/ 4214507 w 5282665"/>
              <a:gd name="connsiteY54" fmla="*/ 1267952 h 3752724"/>
              <a:gd name="connsiteX55" fmla="*/ 3954606 w 5282665"/>
              <a:gd name="connsiteY55" fmla="*/ 617063 h 3752724"/>
              <a:gd name="connsiteX56" fmla="*/ 4083456 w 5282665"/>
              <a:gd name="connsiteY56" fmla="*/ 5547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084557 w 5282665"/>
              <a:gd name="connsiteY53" fmla="*/ 2385949 h 3752724"/>
              <a:gd name="connsiteX54" fmla="*/ 4214507 w 5282665"/>
              <a:gd name="connsiteY54" fmla="*/ 1267952 h 3752724"/>
              <a:gd name="connsiteX55" fmla="*/ 3954606 w 5282665"/>
              <a:gd name="connsiteY55" fmla="*/ 617063 h 3752724"/>
              <a:gd name="connsiteX56" fmla="*/ 4083456 w 5282665"/>
              <a:gd name="connsiteY56" fmla="*/ 554797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084557 w 5282665"/>
              <a:gd name="connsiteY53" fmla="*/ 2385949 h 3752724"/>
              <a:gd name="connsiteX54" fmla="*/ 4214507 w 5282665"/>
              <a:gd name="connsiteY54" fmla="*/ 1267952 h 3752724"/>
              <a:gd name="connsiteX55" fmla="*/ 3954606 w 5282665"/>
              <a:gd name="connsiteY55" fmla="*/ 617063 h 3752724"/>
              <a:gd name="connsiteX56" fmla="*/ 5047823 w 5282665"/>
              <a:gd name="connsiteY56" fmla="*/ 1305234 h 3752724"/>
              <a:gd name="connsiteX0" fmla="*/ 3689992 w 5282665"/>
              <a:gd name="connsiteY0" fmla="*/ 3601640 h 3752724"/>
              <a:gd name="connsiteX1" fmla="*/ 3935860 w 5282665"/>
              <a:gd name="connsiteY1" fmla="*/ 3500092 h 3752724"/>
              <a:gd name="connsiteX2" fmla="*/ 4255542 w 5282665"/>
              <a:gd name="connsiteY2" fmla="*/ 3741330 h 3752724"/>
              <a:gd name="connsiteX3" fmla="*/ 4687653 w 5282665"/>
              <a:gd name="connsiteY3" fmla="*/ 3606724 h 3752724"/>
              <a:gd name="connsiteX4" fmla="*/ 5050153 w 5282665"/>
              <a:gd name="connsiteY4" fmla="*/ 2958508 h 3752724"/>
              <a:gd name="connsiteX5" fmla="*/ 5261689 w 5282665"/>
              <a:gd name="connsiteY5" fmla="*/ 1992909 h 3752724"/>
              <a:gd name="connsiteX6" fmla="*/ 4560649 w 5282665"/>
              <a:gd name="connsiteY6" fmla="*/ 560604 h 3752724"/>
              <a:gd name="connsiteX7" fmla="*/ 3402409 w 5282665"/>
              <a:gd name="connsiteY7" fmla="*/ 45618 h 3752724"/>
              <a:gd name="connsiteX8" fmla="*/ 1863169 w 5282665"/>
              <a:gd name="connsiteY8" fmla="*/ 129605 h 3752724"/>
              <a:gd name="connsiteX9" fmla="*/ 553125 w 5282665"/>
              <a:gd name="connsiteY9" fmla="*/ 965418 h 3752724"/>
              <a:gd name="connsiteX10" fmla="*/ 3889 w 5282665"/>
              <a:gd name="connsiteY10" fmla="*/ 2098979 h 3752724"/>
              <a:gd name="connsiteX11" fmla="*/ 356413 w 5282665"/>
              <a:gd name="connsiteY11" fmla="*/ 2879694 h 3752724"/>
              <a:gd name="connsiteX12" fmla="*/ 1239330 w 5282665"/>
              <a:gd name="connsiteY12" fmla="*/ 2810941 h 3752724"/>
              <a:gd name="connsiteX13" fmla="*/ 1374753 w 5282665"/>
              <a:gd name="connsiteY13" fmla="*/ 1131648 h 3752724"/>
              <a:gd name="connsiteX14" fmla="*/ 895648 w 5282665"/>
              <a:gd name="connsiteY14" fmla="*/ 1834608 h 3752724"/>
              <a:gd name="connsiteX15" fmla="*/ 736630 w 5282665"/>
              <a:gd name="connsiteY15" fmla="*/ 1708260 h 3752724"/>
              <a:gd name="connsiteX16" fmla="*/ 1397324 w 5282665"/>
              <a:gd name="connsiteY16" fmla="*/ 584902 h 3752724"/>
              <a:gd name="connsiteX17" fmla="*/ 1532745 w 5282665"/>
              <a:gd name="connsiteY17" fmla="*/ 764087 h 3752724"/>
              <a:gd name="connsiteX18" fmla="*/ 1885663 w 5282665"/>
              <a:gd name="connsiteY18" fmla="*/ 453958 h 3752724"/>
              <a:gd name="connsiteX19" fmla="*/ 1908233 w 5282665"/>
              <a:gd name="connsiteY19" fmla="*/ 1871364 h 3752724"/>
              <a:gd name="connsiteX20" fmla="*/ 1945166 w 5282665"/>
              <a:gd name="connsiteY20" fmla="*/ 2746043 h 3752724"/>
              <a:gd name="connsiteX21" fmla="*/ 2266622 w 5282665"/>
              <a:gd name="connsiteY21" fmla="*/ 2312437 h 3752724"/>
              <a:gd name="connsiteX22" fmla="*/ 2382041 w 5282665"/>
              <a:gd name="connsiteY22" fmla="*/ 1958276 h 3752724"/>
              <a:gd name="connsiteX23" fmla="*/ 2240119 w 5282665"/>
              <a:gd name="connsiteY23" fmla="*/ 1525820 h 3752724"/>
              <a:gd name="connsiteX24" fmla="*/ 2039551 w 5282665"/>
              <a:gd name="connsiteY24" fmla="*/ 1687584 h 3752724"/>
              <a:gd name="connsiteX25" fmla="*/ 1998514 w 5282665"/>
              <a:gd name="connsiteY25" fmla="*/ 2110279 h 3752724"/>
              <a:gd name="connsiteX26" fmla="*/ 2183180 w 5282665"/>
              <a:gd name="connsiteY26" fmla="*/ 2721922 h 3752724"/>
              <a:gd name="connsiteX27" fmla="*/ 2433505 w 5282665"/>
              <a:gd name="connsiteY27" fmla="*/ 2634053 h 3752724"/>
              <a:gd name="connsiteX28" fmla="*/ 2540201 w 5282665"/>
              <a:gd name="connsiteY28" fmla="*/ 1522181 h 3752724"/>
              <a:gd name="connsiteX29" fmla="*/ 2581238 w 5282665"/>
              <a:gd name="connsiteY29" fmla="*/ 2597297 h 3752724"/>
              <a:gd name="connsiteX30" fmla="*/ 2802839 w 5282665"/>
              <a:gd name="connsiteY30" fmla="*/ 2679998 h 3752724"/>
              <a:gd name="connsiteX31" fmla="*/ 2893119 w 5282665"/>
              <a:gd name="connsiteY31" fmla="*/ 1522181 h 3752724"/>
              <a:gd name="connsiteX32" fmla="*/ 2925948 w 5282665"/>
              <a:gd name="connsiteY32" fmla="*/ 2661620 h 3752724"/>
              <a:gd name="connsiteX33" fmla="*/ 3081888 w 5282665"/>
              <a:gd name="connsiteY33" fmla="*/ 2578919 h 3752724"/>
              <a:gd name="connsiteX34" fmla="*/ 3057266 w 5282665"/>
              <a:gd name="connsiteY34" fmla="*/ 1687584 h 3752724"/>
              <a:gd name="connsiteX35" fmla="*/ 3087531 w 5282665"/>
              <a:gd name="connsiteY35" fmla="*/ 1508398 h 3752724"/>
              <a:gd name="connsiteX36" fmla="*/ 3451220 w 5282665"/>
              <a:gd name="connsiteY36" fmla="*/ 1531370 h 3752724"/>
              <a:gd name="connsiteX37" fmla="*/ 3220901 w 5282665"/>
              <a:gd name="connsiteY37" fmla="*/ 1626132 h 3752724"/>
              <a:gd name="connsiteX38" fmla="*/ 3256979 w 5282665"/>
              <a:gd name="connsiteY38" fmla="*/ 2615675 h 3752724"/>
              <a:gd name="connsiteX39" fmla="*/ 3462164 w 5282665"/>
              <a:gd name="connsiteY39" fmla="*/ 2692250 h 3752724"/>
              <a:gd name="connsiteX40" fmla="*/ 3407448 w 5282665"/>
              <a:gd name="connsiteY40" fmla="*/ 2424237 h 3752724"/>
              <a:gd name="connsiteX41" fmla="*/ 3434807 w 5282665"/>
              <a:gd name="connsiteY41" fmla="*/ 2049018 h 3752724"/>
              <a:gd name="connsiteX42" fmla="*/ 3756261 w 5282665"/>
              <a:gd name="connsiteY42" fmla="*/ 2003073 h 3752724"/>
              <a:gd name="connsiteX43" fmla="*/ 3769940 w 5282665"/>
              <a:gd name="connsiteY43" fmla="*/ 1712088 h 3752724"/>
              <a:gd name="connsiteX44" fmla="*/ 3646830 w 5282665"/>
              <a:gd name="connsiteY44" fmla="*/ 1712088 h 3752724"/>
              <a:gd name="connsiteX45" fmla="*/ 3510040 w 5282665"/>
              <a:gd name="connsiteY45" fmla="*/ 1849923 h 3752724"/>
              <a:gd name="connsiteX46" fmla="*/ 3530558 w 5282665"/>
              <a:gd name="connsiteY46" fmla="*/ 1558937 h 3752724"/>
              <a:gd name="connsiteX47" fmla="*/ 3687867 w 5282665"/>
              <a:gd name="connsiteY47" fmla="*/ 1459390 h 3752724"/>
              <a:gd name="connsiteX48" fmla="*/ 3879372 w 5282665"/>
              <a:gd name="connsiteY48" fmla="*/ 1558937 h 3752724"/>
              <a:gd name="connsiteX49" fmla="*/ 3961446 w 5282665"/>
              <a:gd name="connsiteY49" fmla="*/ 1421102 h 3752724"/>
              <a:gd name="connsiteX50" fmla="*/ 3988804 w 5282665"/>
              <a:gd name="connsiteY50" fmla="*/ 1911183 h 3752724"/>
              <a:gd name="connsiteX51" fmla="*/ 3927249 w 5282665"/>
              <a:gd name="connsiteY51" fmla="*/ 2462524 h 3752724"/>
              <a:gd name="connsiteX52" fmla="*/ 4009322 w 5282665"/>
              <a:gd name="connsiteY52" fmla="*/ 2699907 h 3752724"/>
              <a:gd name="connsiteX53" fmla="*/ 4084557 w 5282665"/>
              <a:gd name="connsiteY53" fmla="*/ 2385949 h 3752724"/>
              <a:gd name="connsiteX54" fmla="*/ 4214507 w 5282665"/>
              <a:gd name="connsiteY54" fmla="*/ 1267952 h 3752724"/>
              <a:gd name="connsiteX55" fmla="*/ 3954606 w 5282665"/>
              <a:gd name="connsiteY55" fmla="*/ 617063 h 3752724"/>
              <a:gd name="connsiteX56" fmla="*/ 4426531 w 5282665"/>
              <a:gd name="connsiteY56" fmla="*/ 846789 h 3752724"/>
              <a:gd name="connsiteX57" fmla="*/ 5047823 w 5282665"/>
              <a:gd name="connsiteY57" fmla="*/ 1305234 h 3752724"/>
              <a:gd name="connsiteX0" fmla="*/ 3689992 w 5287965"/>
              <a:gd name="connsiteY0" fmla="*/ 3601640 h 3752724"/>
              <a:gd name="connsiteX1" fmla="*/ 3935860 w 5287965"/>
              <a:gd name="connsiteY1" fmla="*/ 3500092 h 3752724"/>
              <a:gd name="connsiteX2" fmla="*/ 4255542 w 5287965"/>
              <a:gd name="connsiteY2" fmla="*/ 3741330 h 3752724"/>
              <a:gd name="connsiteX3" fmla="*/ 4687653 w 5287965"/>
              <a:gd name="connsiteY3" fmla="*/ 3606724 h 3752724"/>
              <a:gd name="connsiteX4" fmla="*/ 5050153 w 5287965"/>
              <a:gd name="connsiteY4" fmla="*/ 2958508 h 3752724"/>
              <a:gd name="connsiteX5" fmla="*/ 5261689 w 5287965"/>
              <a:gd name="connsiteY5" fmla="*/ 1992909 h 3752724"/>
              <a:gd name="connsiteX6" fmla="*/ 4474407 w 5287965"/>
              <a:gd name="connsiteY6" fmla="*/ 2278744 h 3752724"/>
              <a:gd name="connsiteX7" fmla="*/ 4560649 w 5287965"/>
              <a:gd name="connsiteY7" fmla="*/ 560604 h 3752724"/>
              <a:gd name="connsiteX8" fmla="*/ 3402409 w 5287965"/>
              <a:gd name="connsiteY8" fmla="*/ 45618 h 3752724"/>
              <a:gd name="connsiteX9" fmla="*/ 1863169 w 5287965"/>
              <a:gd name="connsiteY9" fmla="*/ 129605 h 3752724"/>
              <a:gd name="connsiteX10" fmla="*/ 553125 w 5287965"/>
              <a:gd name="connsiteY10" fmla="*/ 965418 h 3752724"/>
              <a:gd name="connsiteX11" fmla="*/ 3889 w 5287965"/>
              <a:gd name="connsiteY11" fmla="*/ 2098979 h 3752724"/>
              <a:gd name="connsiteX12" fmla="*/ 356413 w 5287965"/>
              <a:gd name="connsiteY12" fmla="*/ 2879694 h 3752724"/>
              <a:gd name="connsiteX13" fmla="*/ 1239330 w 5287965"/>
              <a:gd name="connsiteY13" fmla="*/ 2810941 h 3752724"/>
              <a:gd name="connsiteX14" fmla="*/ 1374753 w 5287965"/>
              <a:gd name="connsiteY14" fmla="*/ 1131648 h 3752724"/>
              <a:gd name="connsiteX15" fmla="*/ 895648 w 5287965"/>
              <a:gd name="connsiteY15" fmla="*/ 1834608 h 3752724"/>
              <a:gd name="connsiteX16" fmla="*/ 736630 w 5287965"/>
              <a:gd name="connsiteY16" fmla="*/ 1708260 h 3752724"/>
              <a:gd name="connsiteX17" fmla="*/ 1397324 w 5287965"/>
              <a:gd name="connsiteY17" fmla="*/ 584902 h 3752724"/>
              <a:gd name="connsiteX18" fmla="*/ 1532745 w 5287965"/>
              <a:gd name="connsiteY18" fmla="*/ 764087 h 3752724"/>
              <a:gd name="connsiteX19" fmla="*/ 1885663 w 5287965"/>
              <a:gd name="connsiteY19" fmla="*/ 453958 h 3752724"/>
              <a:gd name="connsiteX20" fmla="*/ 1908233 w 5287965"/>
              <a:gd name="connsiteY20" fmla="*/ 1871364 h 3752724"/>
              <a:gd name="connsiteX21" fmla="*/ 1945166 w 5287965"/>
              <a:gd name="connsiteY21" fmla="*/ 2746043 h 3752724"/>
              <a:gd name="connsiteX22" fmla="*/ 2266622 w 5287965"/>
              <a:gd name="connsiteY22" fmla="*/ 2312437 h 3752724"/>
              <a:gd name="connsiteX23" fmla="*/ 2382041 w 5287965"/>
              <a:gd name="connsiteY23" fmla="*/ 1958276 h 3752724"/>
              <a:gd name="connsiteX24" fmla="*/ 2240119 w 5287965"/>
              <a:gd name="connsiteY24" fmla="*/ 1525820 h 3752724"/>
              <a:gd name="connsiteX25" fmla="*/ 2039551 w 5287965"/>
              <a:gd name="connsiteY25" fmla="*/ 1687584 h 3752724"/>
              <a:gd name="connsiteX26" fmla="*/ 1998514 w 5287965"/>
              <a:gd name="connsiteY26" fmla="*/ 2110279 h 3752724"/>
              <a:gd name="connsiteX27" fmla="*/ 2183180 w 5287965"/>
              <a:gd name="connsiteY27" fmla="*/ 2721922 h 3752724"/>
              <a:gd name="connsiteX28" fmla="*/ 2433505 w 5287965"/>
              <a:gd name="connsiteY28" fmla="*/ 2634053 h 3752724"/>
              <a:gd name="connsiteX29" fmla="*/ 2540201 w 5287965"/>
              <a:gd name="connsiteY29" fmla="*/ 1522181 h 3752724"/>
              <a:gd name="connsiteX30" fmla="*/ 2581238 w 5287965"/>
              <a:gd name="connsiteY30" fmla="*/ 2597297 h 3752724"/>
              <a:gd name="connsiteX31" fmla="*/ 2802839 w 5287965"/>
              <a:gd name="connsiteY31" fmla="*/ 2679998 h 3752724"/>
              <a:gd name="connsiteX32" fmla="*/ 2893119 w 5287965"/>
              <a:gd name="connsiteY32" fmla="*/ 1522181 h 3752724"/>
              <a:gd name="connsiteX33" fmla="*/ 2925948 w 5287965"/>
              <a:gd name="connsiteY33" fmla="*/ 2661620 h 3752724"/>
              <a:gd name="connsiteX34" fmla="*/ 3081888 w 5287965"/>
              <a:gd name="connsiteY34" fmla="*/ 2578919 h 3752724"/>
              <a:gd name="connsiteX35" fmla="*/ 3057266 w 5287965"/>
              <a:gd name="connsiteY35" fmla="*/ 1687584 h 3752724"/>
              <a:gd name="connsiteX36" fmla="*/ 3087531 w 5287965"/>
              <a:gd name="connsiteY36" fmla="*/ 1508398 h 3752724"/>
              <a:gd name="connsiteX37" fmla="*/ 3451220 w 5287965"/>
              <a:gd name="connsiteY37" fmla="*/ 1531370 h 3752724"/>
              <a:gd name="connsiteX38" fmla="*/ 3220901 w 5287965"/>
              <a:gd name="connsiteY38" fmla="*/ 1626132 h 3752724"/>
              <a:gd name="connsiteX39" fmla="*/ 3256979 w 5287965"/>
              <a:gd name="connsiteY39" fmla="*/ 2615675 h 3752724"/>
              <a:gd name="connsiteX40" fmla="*/ 3462164 w 5287965"/>
              <a:gd name="connsiteY40" fmla="*/ 2692250 h 3752724"/>
              <a:gd name="connsiteX41" fmla="*/ 3407448 w 5287965"/>
              <a:gd name="connsiteY41" fmla="*/ 2424237 h 3752724"/>
              <a:gd name="connsiteX42" fmla="*/ 3434807 w 5287965"/>
              <a:gd name="connsiteY42" fmla="*/ 2049018 h 3752724"/>
              <a:gd name="connsiteX43" fmla="*/ 3756261 w 5287965"/>
              <a:gd name="connsiteY43" fmla="*/ 2003073 h 3752724"/>
              <a:gd name="connsiteX44" fmla="*/ 3769940 w 5287965"/>
              <a:gd name="connsiteY44" fmla="*/ 1712088 h 3752724"/>
              <a:gd name="connsiteX45" fmla="*/ 3646830 w 5287965"/>
              <a:gd name="connsiteY45" fmla="*/ 1712088 h 3752724"/>
              <a:gd name="connsiteX46" fmla="*/ 3510040 w 5287965"/>
              <a:gd name="connsiteY46" fmla="*/ 1849923 h 3752724"/>
              <a:gd name="connsiteX47" fmla="*/ 3530558 w 5287965"/>
              <a:gd name="connsiteY47" fmla="*/ 1558937 h 3752724"/>
              <a:gd name="connsiteX48" fmla="*/ 3687867 w 5287965"/>
              <a:gd name="connsiteY48" fmla="*/ 1459390 h 3752724"/>
              <a:gd name="connsiteX49" fmla="*/ 3879372 w 5287965"/>
              <a:gd name="connsiteY49" fmla="*/ 1558937 h 3752724"/>
              <a:gd name="connsiteX50" fmla="*/ 3961446 w 5287965"/>
              <a:gd name="connsiteY50" fmla="*/ 1421102 h 3752724"/>
              <a:gd name="connsiteX51" fmla="*/ 3988804 w 5287965"/>
              <a:gd name="connsiteY51" fmla="*/ 1911183 h 3752724"/>
              <a:gd name="connsiteX52" fmla="*/ 3927249 w 5287965"/>
              <a:gd name="connsiteY52" fmla="*/ 2462524 h 3752724"/>
              <a:gd name="connsiteX53" fmla="*/ 4009322 w 5287965"/>
              <a:gd name="connsiteY53" fmla="*/ 2699907 h 3752724"/>
              <a:gd name="connsiteX54" fmla="*/ 4084557 w 5287965"/>
              <a:gd name="connsiteY54" fmla="*/ 2385949 h 3752724"/>
              <a:gd name="connsiteX55" fmla="*/ 4214507 w 5287965"/>
              <a:gd name="connsiteY55" fmla="*/ 1267952 h 3752724"/>
              <a:gd name="connsiteX56" fmla="*/ 3954606 w 5287965"/>
              <a:gd name="connsiteY56" fmla="*/ 617063 h 3752724"/>
              <a:gd name="connsiteX57" fmla="*/ 4426531 w 5287965"/>
              <a:gd name="connsiteY57" fmla="*/ 846789 h 3752724"/>
              <a:gd name="connsiteX58" fmla="*/ 5047823 w 5287965"/>
              <a:gd name="connsiteY58" fmla="*/ 1305234 h 3752724"/>
              <a:gd name="connsiteX0" fmla="*/ 3689992 w 5306658"/>
              <a:gd name="connsiteY0" fmla="*/ 3601640 h 3752724"/>
              <a:gd name="connsiteX1" fmla="*/ 3935860 w 5306658"/>
              <a:gd name="connsiteY1" fmla="*/ 3500092 h 3752724"/>
              <a:gd name="connsiteX2" fmla="*/ 4255542 w 5306658"/>
              <a:gd name="connsiteY2" fmla="*/ 3741330 h 3752724"/>
              <a:gd name="connsiteX3" fmla="*/ 4687653 w 5306658"/>
              <a:gd name="connsiteY3" fmla="*/ 3606724 h 3752724"/>
              <a:gd name="connsiteX4" fmla="*/ 5050153 w 5306658"/>
              <a:gd name="connsiteY4" fmla="*/ 2958508 h 3752724"/>
              <a:gd name="connsiteX5" fmla="*/ 5261689 w 5306658"/>
              <a:gd name="connsiteY5" fmla="*/ 1992909 h 3752724"/>
              <a:gd name="connsiteX6" fmla="*/ 4187149 w 5306658"/>
              <a:gd name="connsiteY6" fmla="*/ 2608017 h 3752724"/>
              <a:gd name="connsiteX7" fmla="*/ 4560649 w 5306658"/>
              <a:gd name="connsiteY7" fmla="*/ 560604 h 3752724"/>
              <a:gd name="connsiteX8" fmla="*/ 3402409 w 5306658"/>
              <a:gd name="connsiteY8" fmla="*/ 45618 h 3752724"/>
              <a:gd name="connsiteX9" fmla="*/ 1863169 w 5306658"/>
              <a:gd name="connsiteY9" fmla="*/ 129605 h 3752724"/>
              <a:gd name="connsiteX10" fmla="*/ 553125 w 5306658"/>
              <a:gd name="connsiteY10" fmla="*/ 965418 h 3752724"/>
              <a:gd name="connsiteX11" fmla="*/ 3889 w 5306658"/>
              <a:gd name="connsiteY11" fmla="*/ 2098979 h 3752724"/>
              <a:gd name="connsiteX12" fmla="*/ 356413 w 5306658"/>
              <a:gd name="connsiteY12" fmla="*/ 2879694 h 3752724"/>
              <a:gd name="connsiteX13" fmla="*/ 1239330 w 5306658"/>
              <a:gd name="connsiteY13" fmla="*/ 2810941 h 3752724"/>
              <a:gd name="connsiteX14" fmla="*/ 1374753 w 5306658"/>
              <a:gd name="connsiteY14" fmla="*/ 1131648 h 3752724"/>
              <a:gd name="connsiteX15" fmla="*/ 895648 w 5306658"/>
              <a:gd name="connsiteY15" fmla="*/ 1834608 h 3752724"/>
              <a:gd name="connsiteX16" fmla="*/ 736630 w 5306658"/>
              <a:gd name="connsiteY16" fmla="*/ 1708260 h 3752724"/>
              <a:gd name="connsiteX17" fmla="*/ 1397324 w 5306658"/>
              <a:gd name="connsiteY17" fmla="*/ 584902 h 3752724"/>
              <a:gd name="connsiteX18" fmla="*/ 1532745 w 5306658"/>
              <a:gd name="connsiteY18" fmla="*/ 764087 h 3752724"/>
              <a:gd name="connsiteX19" fmla="*/ 1885663 w 5306658"/>
              <a:gd name="connsiteY19" fmla="*/ 453958 h 3752724"/>
              <a:gd name="connsiteX20" fmla="*/ 1908233 w 5306658"/>
              <a:gd name="connsiteY20" fmla="*/ 1871364 h 3752724"/>
              <a:gd name="connsiteX21" fmla="*/ 1945166 w 5306658"/>
              <a:gd name="connsiteY21" fmla="*/ 2746043 h 3752724"/>
              <a:gd name="connsiteX22" fmla="*/ 2266622 w 5306658"/>
              <a:gd name="connsiteY22" fmla="*/ 2312437 h 3752724"/>
              <a:gd name="connsiteX23" fmla="*/ 2382041 w 5306658"/>
              <a:gd name="connsiteY23" fmla="*/ 1958276 h 3752724"/>
              <a:gd name="connsiteX24" fmla="*/ 2240119 w 5306658"/>
              <a:gd name="connsiteY24" fmla="*/ 1525820 h 3752724"/>
              <a:gd name="connsiteX25" fmla="*/ 2039551 w 5306658"/>
              <a:gd name="connsiteY25" fmla="*/ 1687584 h 3752724"/>
              <a:gd name="connsiteX26" fmla="*/ 1998514 w 5306658"/>
              <a:gd name="connsiteY26" fmla="*/ 2110279 h 3752724"/>
              <a:gd name="connsiteX27" fmla="*/ 2183180 w 5306658"/>
              <a:gd name="connsiteY27" fmla="*/ 2721922 h 3752724"/>
              <a:gd name="connsiteX28" fmla="*/ 2433505 w 5306658"/>
              <a:gd name="connsiteY28" fmla="*/ 2634053 h 3752724"/>
              <a:gd name="connsiteX29" fmla="*/ 2540201 w 5306658"/>
              <a:gd name="connsiteY29" fmla="*/ 1522181 h 3752724"/>
              <a:gd name="connsiteX30" fmla="*/ 2581238 w 5306658"/>
              <a:gd name="connsiteY30" fmla="*/ 2597297 h 3752724"/>
              <a:gd name="connsiteX31" fmla="*/ 2802839 w 5306658"/>
              <a:gd name="connsiteY31" fmla="*/ 2679998 h 3752724"/>
              <a:gd name="connsiteX32" fmla="*/ 2893119 w 5306658"/>
              <a:gd name="connsiteY32" fmla="*/ 1522181 h 3752724"/>
              <a:gd name="connsiteX33" fmla="*/ 2925948 w 5306658"/>
              <a:gd name="connsiteY33" fmla="*/ 2661620 h 3752724"/>
              <a:gd name="connsiteX34" fmla="*/ 3081888 w 5306658"/>
              <a:gd name="connsiteY34" fmla="*/ 2578919 h 3752724"/>
              <a:gd name="connsiteX35" fmla="*/ 3057266 w 5306658"/>
              <a:gd name="connsiteY35" fmla="*/ 1687584 h 3752724"/>
              <a:gd name="connsiteX36" fmla="*/ 3087531 w 5306658"/>
              <a:gd name="connsiteY36" fmla="*/ 1508398 h 3752724"/>
              <a:gd name="connsiteX37" fmla="*/ 3451220 w 5306658"/>
              <a:gd name="connsiteY37" fmla="*/ 1531370 h 3752724"/>
              <a:gd name="connsiteX38" fmla="*/ 3220901 w 5306658"/>
              <a:gd name="connsiteY38" fmla="*/ 1626132 h 3752724"/>
              <a:gd name="connsiteX39" fmla="*/ 3256979 w 5306658"/>
              <a:gd name="connsiteY39" fmla="*/ 2615675 h 3752724"/>
              <a:gd name="connsiteX40" fmla="*/ 3462164 w 5306658"/>
              <a:gd name="connsiteY40" fmla="*/ 2692250 h 3752724"/>
              <a:gd name="connsiteX41" fmla="*/ 3407448 w 5306658"/>
              <a:gd name="connsiteY41" fmla="*/ 2424237 h 3752724"/>
              <a:gd name="connsiteX42" fmla="*/ 3434807 w 5306658"/>
              <a:gd name="connsiteY42" fmla="*/ 2049018 h 3752724"/>
              <a:gd name="connsiteX43" fmla="*/ 3756261 w 5306658"/>
              <a:gd name="connsiteY43" fmla="*/ 2003073 h 3752724"/>
              <a:gd name="connsiteX44" fmla="*/ 3769940 w 5306658"/>
              <a:gd name="connsiteY44" fmla="*/ 1712088 h 3752724"/>
              <a:gd name="connsiteX45" fmla="*/ 3646830 w 5306658"/>
              <a:gd name="connsiteY45" fmla="*/ 1712088 h 3752724"/>
              <a:gd name="connsiteX46" fmla="*/ 3510040 w 5306658"/>
              <a:gd name="connsiteY46" fmla="*/ 1849923 h 3752724"/>
              <a:gd name="connsiteX47" fmla="*/ 3530558 w 5306658"/>
              <a:gd name="connsiteY47" fmla="*/ 1558937 h 3752724"/>
              <a:gd name="connsiteX48" fmla="*/ 3687867 w 5306658"/>
              <a:gd name="connsiteY48" fmla="*/ 1459390 h 3752724"/>
              <a:gd name="connsiteX49" fmla="*/ 3879372 w 5306658"/>
              <a:gd name="connsiteY49" fmla="*/ 1558937 h 3752724"/>
              <a:gd name="connsiteX50" fmla="*/ 3961446 w 5306658"/>
              <a:gd name="connsiteY50" fmla="*/ 1421102 h 3752724"/>
              <a:gd name="connsiteX51" fmla="*/ 3988804 w 5306658"/>
              <a:gd name="connsiteY51" fmla="*/ 1911183 h 3752724"/>
              <a:gd name="connsiteX52" fmla="*/ 3927249 w 5306658"/>
              <a:gd name="connsiteY52" fmla="*/ 2462524 h 3752724"/>
              <a:gd name="connsiteX53" fmla="*/ 4009322 w 5306658"/>
              <a:gd name="connsiteY53" fmla="*/ 2699907 h 3752724"/>
              <a:gd name="connsiteX54" fmla="*/ 4084557 w 5306658"/>
              <a:gd name="connsiteY54" fmla="*/ 2385949 h 3752724"/>
              <a:gd name="connsiteX55" fmla="*/ 4214507 w 5306658"/>
              <a:gd name="connsiteY55" fmla="*/ 1267952 h 3752724"/>
              <a:gd name="connsiteX56" fmla="*/ 3954606 w 5306658"/>
              <a:gd name="connsiteY56" fmla="*/ 617063 h 3752724"/>
              <a:gd name="connsiteX57" fmla="*/ 4426531 w 5306658"/>
              <a:gd name="connsiteY57" fmla="*/ 846789 h 3752724"/>
              <a:gd name="connsiteX58" fmla="*/ 5047823 w 5306658"/>
              <a:gd name="connsiteY58" fmla="*/ 1305234 h 3752724"/>
              <a:gd name="connsiteX0" fmla="*/ 3689992 w 5306658"/>
              <a:gd name="connsiteY0" fmla="*/ 3601640 h 3752724"/>
              <a:gd name="connsiteX1" fmla="*/ 3935860 w 5306658"/>
              <a:gd name="connsiteY1" fmla="*/ 3500092 h 3752724"/>
              <a:gd name="connsiteX2" fmla="*/ 4255542 w 5306658"/>
              <a:gd name="connsiteY2" fmla="*/ 3741330 h 3752724"/>
              <a:gd name="connsiteX3" fmla="*/ 4687653 w 5306658"/>
              <a:gd name="connsiteY3" fmla="*/ 3606724 h 3752724"/>
              <a:gd name="connsiteX4" fmla="*/ 5050153 w 5306658"/>
              <a:gd name="connsiteY4" fmla="*/ 2958508 h 3752724"/>
              <a:gd name="connsiteX5" fmla="*/ 5261689 w 5306658"/>
              <a:gd name="connsiteY5" fmla="*/ 1992909 h 3752724"/>
              <a:gd name="connsiteX6" fmla="*/ 4187149 w 5306658"/>
              <a:gd name="connsiteY6" fmla="*/ 2608017 h 3752724"/>
              <a:gd name="connsiteX7" fmla="*/ 4560649 w 5306658"/>
              <a:gd name="connsiteY7" fmla="*/ 560604 h 3752724"/>
              <a:gd name="connsiteX8" fmla="*/ 3402409 w 5306658"/>
              <a:gd name="connsiteY8" fmla="*/ 45618 h 3752724"/>
              <a:gd name="connsiteX9" fmla="*/ 1863169 w 5306658"/>
              <a:gd name="connsiteY9" fmla="*/ 129605 h 3752724"/>
              <a:gd name="connsiteX10" fmla="*/ 553125 w 5306658"/>
              <a:gd name="connsiteY10" fmla="*/ 965418 h 3752724"/>
              <a:gd name="connsiteX11" fmla="*/ 3889 w 5306658"/>
              <a:gd name="connsiteY11" fmla="*/ 2098979 h 3752724"/>
              <a:gd name="connsiteX12" fmla="*/ 356413 w 5306658"/>
              <a:gd name="connsiteY12" fmla="*/ 2879694 h 3752724"/>
              <a:gd name="connsiteX13" fmla="*/ 1239330 w 5306658"/>
              <a:gd name="connsiteY13" fmla="*/ 2810941 h 3752724"/>
              <a:gd name="connsiteX14" fmla="*/ 1374753 w 5306658"/>
              <a:gd name="connsiteY14" fmla="*/ 1131648 h 3752724"/>
              <a:gd name="connsiteX15" fmla="*/ 895648 w 5306658"/>
              <a:gd name="connsiteY15" fmla="*/ 1834608 h 3752724"/>
              <a:gd name="connsiteX16" fmla="*/ 736630 w 5306658"/>
              <a:gd name="connsiteY16" fmla="*/ 1708260 h 3752724"/>
              <a:gd name="connsiteX17" fmla="*/ 1397324 w 5306658"/>
              <a:gd name="connsiteY17" fmla="*/ 584902 h 3752724"/>
              <a:gd name="connsiteX18" fmla="*/ 1532745 w 5306658"/>
              <a:gd name="connsiteY18" fmla="*/ 764087 h 3752724"/>
              <a:gd name="connsiteX19" fmla="*/ 1885663 w 5306658"/>
              <a:gd name="connsiteY19" fmla="*/ 453958 h 3752724"/>
              <a:gd name="connsiteX20" fmla="*/ 1908233 w 5306658"/>
              <a:gd name="connsiteY20" fmla="*/ 1871364 h 3752724"/>
              <a:gd name="connsiteX21" fmla="*/ 1945166 w 5306658"/>
              <a:gd name="connsiteY21" fmla="*/ 2746043 h 3752724"/>
              <a:gd name="connsiteX22" fmla="*/ 2266622 w 5306658"/>
              <a:gd name="connsiteY22" fmla="*/ 2312437 h 3752724"/>
              <a:gd name="connsiteX23" fmla="*/ 2382041 w 5306658"/>
              <a:gd name="connsiteY23" fmla="*/ 1958276 h 3752724"/>
              <a:gd name="connsiteX24" fmla="*/ 2240119 w 5306658"/>
              <a:gd name="connsiteY24" fmla="*/ 1525820 h 3752724"/>
              <a:gd name="connsiteX25" fmla="*/ 2039551 w 5306658"/>
              <a:gd name="connsiteY25" fmla="*/ 1687584 h 3752724"/>
              <a:gd name="connsiteX26" fmla="*/ 1998514 w 5306658"/>
              <a:gd name="connsiteY26" fmla="*/ 2110279 h 3752724"/>
              <a:gd name="connsiteX27" fmla="*/ 2183180 w 5306658"/>
              <a:gd name="connsiteY27" fmla="*/ 2721922 h 3752724"/>
              <a:gd name="connsiteX28" fmla="*/ 2433505 w 5306658"/>
              <a:gd name="connsiteY28" fmla="*/ 2634053 h 3752724"/>
              <a:gd name="connsiteX29" fmla="*/ 2540201 w 5306658"/>
              <a:gd name="connsiteY29" fmla="*/ 1522181 h 3752724"/>
              <a:gd name="connsiteX30" fmla="*/ 2581238 w 5306658"/>
              <a:gd name="connsiteY30" fmla="*/ 2597297 h 3752724"/>
              <a:gd name="connsiteX31" fmla="*/ 2802839 w 5306658"/>
              <a:gd name="connsiteY31" fmla="*/ 2679998 h 3752724"/>
              <a:gd name="connsiteX32" fmla="*/ 2893119 w 5306658"/>
              <a:gd name="connsiteY32" fmla="*/ 1522181 h 3752724"/>
              <a:gd name="connsiteX33" fmla="*/ 2925948 w 5306658"/>
              <a:gd name="connsiteY33" fmla="*/ 2661620 h 3752724"/>
              <a:gd name="connsiteX34" fmla="*/ 3081888 w 5306658"/>
              <a:gd name="connsiteY34" fmla="*/ 2578919 h 3752724"/>
              <a:gd name="connsiteX35" fmla="*/ 3057266 w 5306658"/>
              <a:gd name="connsiteY35" fmla="*/ 1687584 h 3752724"/>
              <a:gd name="connsiteX36" fmla="*/ 3087531 w 5306658"/>
              <a:gd name="connsiteY36" fmla="*/ 1508398 h 3752724"/>
              <a:gd name="connsiteX37" fmla="*/ 3451220 w 5306658"/>
              <a:gd name="connsiteY37" fmla="*/ 1531370 h 3752724"/>
              <a:gd name="connsiteX38" fmla="*/ 3220901 w 5306658"/>
              <a:gd name="connsiteY38" fmla="*/ 1626132 h 3752724"/>
              <a:gd name="connsiteX39" fmla="*/ 3256979 w 5306658"/>
              <a:gd name="connsiteY39" fmla="*/ 2615675 h 3752724"/>
              <a:gd name="connsiteX40" fmla="*/ 3462164 w 5306658"/>
              <a:gd name="connsiteY40" fmla="*/ 2692250 h 3752724"/>
              <a:gd name="connsiteX41" fmla="*/ 3407448 w 5306658"/>
              <a:gd name="connsiteY41" fmla="*/ 2424237 h 3752724"/>
              <a:gd name="connsiteX42" fmla="*/ 3434807 w 5306658"/>
              <a:gd name="connsiteY42" fmla="*/ 2049018 h 3752724"/>
              <a:gd name="connsiteX43" fmla="*/ 3756261 w 5306658"/>
              <a:gd name="connsiteY43" fmla="*/ 2003073 h 3752724"/>
              <a:gd name="connsiteX44" fmla="*/ 3769940 w 5306658"/>
              <a:gd name="connsiteY44" fmla="*/ 1712088 h 3752724"/>
              <a:gd name="connsiteX45" fmla="*/ 3646830 w 5306658"/>
              <a:gd name="connsiteY45" fmla="*/ 1712088 h 3752724"/>
              <a:gd name="connsiteX46" fmla="*/ 3510040 w 5306658"/>
              <a:gd name="connsiteY46" fmla="*/ 1849923 h 3752724"/>
              <a:gd name="connsiteX47" fmla="*/ 3530558 w 5306658"/>
              <a:gd name="connsiteY47" fmla="*/ 1558937 h 3752724"/>
              <a:gd name="connsiteX48" fmla="*/ 3687867 w 5306658"/>
              <a:gd name="connsiteY48" fmla="*/ 1459390 h 3752724"/>
              <a:gd name="connsiteX49" fmla="*/ 3879372 w 5306658"/>
              <a:gd name="connsiteY49" fmla="*/ 1558937 h 3752724"/>
              <a:gd name="connsiteX50" fmla="*/ 3961446 w 5306658"/>
              <a:gd name="connsiteY50" fmla="*/ 1421102 h 3752724"/>
              <a:gd name="connsiteX51" fmla="*/ 3988804 w 5306658"/>
              <a:gd name="connsiteY51" fmla="*/ 1911183 h 3752724"/>
              <a:gd name="connsiteX52" fmla="*/ 3927249 w 5306658"/>
              <a:gd name="connsiteY52" fmla="*/ 2462524 h 3752724"/>
              <a:gd name="connsiteX53" fmla="*/ 4009322 w 5306658"/>
              <a:gd name="connsiteY53" fmla="*/ 2699907 h 3752724"/>
              <a:gd name="connsiteX54" fmla="*/ 4084557 w 5306658"/>
              <a:gd name="connsiteY54" fmla="*/ 2385949 h 3752724"/>
              <a:gd name="connsiteX55" fmla="*/ 4214507 w 5306658"/>
              <a:gd name="connsiteY55" fmla="*/ 1267952 h 3752724"/>
              <a:gd name="connsiteX56" fmla="*/ 3954606 w 5306658"/>
              <a:gd name="connsiteY56" fmla="*/ 617063 h 3752724"/>
              <a:gd name="connsiteX57" fmla="*/ 4426531 w 5306658"/>
              <a:gd name="connsiteY57" fmla="*/ 846789 h 3752724"/>
              <a:gd name="connsiteX58" fmla="*/ 4459628 w 5306658"/>
              <a:gd name="connsiteY58" fmla="*/ 1366494 h 3752724"/>
              <a:gd name="connsiteX0" fmla="*/ 3689992 w 5262152"/>
              <a:gd name="connsiteY0" fmla="*/ 3601640 h 3757305"/>
              <a:gd name="connsiteX1" fmla="*/ 3935860 w 5262152"/>
              <a:gd name="connsiteY1" fmla="*/ 3500092 h 3757305"/>
              <a:gd name="connsiteX2" fmla="*/ 4255542 w 5262152"/>
              <a:gd name="connsiteY2" fmla="*/ 3741330 h 3757305"/>
              <a:gd name="connsiteX3" fmla="*/ 4687653 w 5262152"/>
              <a:gd name="connsiteY3" fmla="*/ 3606724 h 3757305"/>
              <a:gd name="connsiteX4" fmla="*/ 4325168 w 5262152"/>
              <a:gd name="connsiteY4" fmla="*/ 2774728 h 3757305"/>
              <a:gd name="connsiteX5" fmla="*/ 5261689 w 5262152"/>
              <a:gd name="connsiteY5" fmla="*/ 1992909 h 3757305"/>
              <a:gd name="connsiteX6" fmla="*/ 4187149 w 5262152"/>
              <a:gd name="connsiteY6" fmla="*/ 2608017 h 3757305"/>
              <a:gd name="connsiteX7" fmla="*/ 4560649 w 5262152"/>
              <a:gd name="connsiteY7" fmla="*/ 560604 h 3757305"/>
              <a:gd name="connsiteX8" fmla="*/ 3402409 w 5262152"/>
              <a:gd name="connsiteY8" fmla="*/ 45618 h 3757305"/>
              <a:gd name="connsiteX9" fmla="*/ 1863169 w 5262152"/>
              <a:gd name="connsiteY9" fmla="*/ 129605 h 3757305"/>
              <a:gd name="connsiteX10" fmla="*/ 553125 w 5262152"/>
              <a:gd name="connsiteY10" fmla="*/ 965418 h 3757305"/>
              <a:gd name="connsiteX11" fmla="*/ 3889 w 5262152"/>
              <a:gd name="connsiteY11" fmla="*/ 2098979 h 3757305"/>
              <a:gd name="connsiteX12" fmla="*/ 356413 w 5262152"/>
              <a:gd name="connsiteY12" fmla="*/ 2879694 h 3757305"/>
              <a:gd name="connsiteX13" fmla="*/ 1239330 w 5262152"/>
              <a:gd name="connsiteY13" fmla="*/ 2810941 h 3757305"/>
              <a:gd name="connsiteX14" fmla="*/ 1374753 w 5262152"/>
              <a:gd name="connsiteY14" fmla="*/ 1131648 h 3757305"/>
              <a:gd name="connsiteX15" fmla="*/ 895648 w 5262152"/>
              <a:gd name="connsiteY15" fmla="*/ 1834608 h 3757305"/>
              <a:gd name="connsiteX16" fmla="*/ 736630 w 5262152"/>
              <a:gd name="connsiteY16" fmla="*/ 1708260 h 3757305"/>
              <a:gd name="connsiteX17" fmla="*/ 1397324 w 5262152"/>
              <a:gd name="connsiteY17" fmla="*/ 584902 h 3757305"/>
              <a:gd name="connsiteX18" fmla="*/ 1532745 w 5262152"/>
              <a:gd name="connsiteY18" fmla="*/ 764087 h 3757305"/>
              <a:gd name="connsiteX19" fmla="*/ 1885663 w 5262152"/>
              <a:gd name="connsiteY19" fmla="*/ 453958 h 3757305"/>
              <a:gd name="connsiteX20" fmla="*/ 1908233 w 5262152"/>
              <a:gd name="connsiteY20" fmla="*/ 1871364 h 3757305"/>
              <a:gd name="connsiteX21" fmla="*/ 1945166 w 5262152"/>
              <a:gd name="connsiteY21" fmla="*/ 2746043 h 3757305"/>
              <a:gd name="connsiteX22" fmla="*/ 2266622 w 5262152"/>
              <a:gd name="connsiteY22" fmla="*/ 2312437 h 3757305"/>
              <a:gd name="connsiteX23" fmla="*/ 2382041 w 5262152"/>
              <a:gd name="connsiteY23" fmla="*/ 1958276 h 3757305"/>
              <a:gd name="connsiteX24" fmla="*/ 2240119 w 5262152"/>
              <a:gd name="connsiteY24" fmla="*/ 1525820 h 3757305"/>
              <a:gd name="connsiteX25" fmla="*/ 2039551 w 5262152"/>
              <a:gd name="connsiteY25" fmla="*/ 1687584 h 3757305"/>
              <a:gd name="connsiteX26" fmla="*/ 1998514 w 5262152"/>
              <a:gd name="connsiteY26" fmla="*/ 2110279 h 3757305"/>
              <a:gd name="connsiteX27" fmla="*/ 2183180 w 5262152"/>
              <a:gd name="connsiteY27" fmla="*/ 2721922 h 3757305"/>
              <a:gd name="connsiteX28" fmla="*/ 2433505 w 5262152"/>
              <a:gd name="connsiteY28" fmla="*/ 2634053 h 3757305"/>
              <a:gd name="connsiteX29" fmla="*/ 2540201 w 5262152"/>
              <a:gd name="connsiteY29" fmla="*/ 1522181 h 3757305"/>
              <a:gd name="connsiteX30" fmla="*/ 2581238 w 5262152"/>
              <a:gd name="connsiteY30" fmla="*/ 2597297 h 3757305"/>
              <a:gd name="connsiteX31" fmla="*/ 2802839 w 5262152"/>
              <a:gd name="connsiteY31" fmla="*/ 2679998 h 3757305"/>
              <a:gd name="connsiteX32" fmla="*/ 2893119 w 5262152"/>
              <a:gd name="connsiteY32" fmla="*/ 1522181 h 3757305"/>
              <a:gd name="connsiteX33" fmla="*/ 2925948 w 5262152"/>
              <a:gd name="connsiteY33" fmla="*/ 2661620 h 3757305"/>
              <a:gd name="connsiteX34" fmla="*/ 3081888 w 5262152"/>
              <a:gd name="connsiteY34" fmla="*/ 2578919 h 3757305"/>
              <a:gd name="connsiteX35" fmla="*/ 3057266 w 5262152"/>
              <a:gd name="connsiteY35" fmla="*/ 1687584 h 3757305"/>
              <a:gd name="connsiteX36" fmla="*/ 3087531 w 5262152"/>
              <a:gd name="connsiteY36" fmla="*/ 1508398 h 3757305"/>
              <a:gd name="connsiteX37" fmla="*/ 3451220 w 5262152"/>
              <a:gd name="connsiteY37" fmla="*/ 1531370 h 3757305"/>
              <a:gd name="connsiteX38" fmla="*/ 3220901 w 5262152"/>
              <a:gd name="connsiteY38" fmla="*/ 1626132 h 3757305"/>
              <a:gd name="connsiteX39" fmla="*/ 3256979 w 5262152"/>
              <a:gd name="connsiteY39" fmla="*/ 2615675 h 3757305"/>
              <a:gd name="connsiteX40" fmla="*/ 3462164 w 5262152"/>
              <a:gd name="connsiteY40" fmla="*/ 2692250 h 3757305"/>
              <a:gd name="connsiteX41" fmla="*/ 3407448 w 5262152"/>
              <a:gd name="connsiteY41" fmla="*/ 2424237 h 3757305"/>
              <a:gd name="connsiteX42" fmla="*/ 3434807 w 5262152"/>
              <a:gd name="connsiteY42" fmla="*/ 2049018 h 3757305"/>
              <a:gd name="connsiteX43" fmla="*/ 3756261 w 5262152"/>
              <a:gd name="connsiteY43" fmla="*/ 2003073 h 3757305"/>
              <a:gd name="connsiteX44" fmla="*/ 3769940 w 5262152"/>
              <a:gd name="connsiteY44" fmla="*/ 1712088 h 3757305"/>
              <a:gd name="connsiteX45" fmla="*/ 3646830 w 5262152"/>
              <a:gd name="connsiteY45" fmla="*/ 1712088 h 3757305"/>
              <a:gd name="connsiteX46" fmla="*/ 3510040 w 5262152"/>
              <a:gd name="connsiteY46" fmla="*/ 1849923 h 3757305"/>
              <a:gd name="connsiteX47" fmla="*/ 3530558 w 5262152"/>
              <a:gd name="connsiteY47" fmla="*/ 1558937 h 3757305"/>
              <a:gd name="connsiteX48" fmla="*/ 3687867 w 5262152"/>
              <a:gd name="connsiteY48" fmla="*/ 1459390 h 3757305"/>
              <a:gd name="connsiteX49" fmla="*/ 3879372 w 5262152"/>
              <a:gd name="connsiteY49" fmla="*/ 1558937 h 3757305"/>
              <a:gd name="connsiteX50" fmla="*/ 3961446 w 5262152"/>
              <a:gd name="connsiteY50" fmla="*/ 1421102 h 3757305"/>
              <a:gd name="connsiteX51" fmla="*/ 3988804 w 5262152"/>
              <a:gd name="connsiteY51" fmla="*/ 1911183 h 3757305"/>
              <a:gd name="connsiteX52" fmla="*/ 3927249 w 5262152"/>
              <a:gd name="connsiteY52" fmla="*/ 2462524 h 3757305"/>
              <a:gd name="connsiteX53" fmla="*/ 4009322 w 5262152"/>
              <a:gd name="connsiteY53" fmla="*/ 2699907 h 3757305"/>
              <a:gd name="connsiteX54" fmla="*/ 4084557 w 5262152"/>
              <a:gd name="connsiteY54" fmla="*/ 2385949 h 3757305"/>
              <a:gd name="connsiteX55" fmla="*/ 4214507 w 5262152"/>
              <a:gd name="connsiteY55" fmla="*/ 1267952 h 3757305"/>
              <a:gd name="connsiteX56" fmla="*/ 3954606 w 5262152"/>
              <a:gd name="connsiteY56" fmla="*/ 617063 h 3757305"/>
              <a:gd name="connsiteX57" fmla="*/ 4426531 w 5262152"/>
              <a:gd name="connsiteY57" fmla="*/ 846789 h 3757305"/>
              <a:gd name="connsiteX58" fmla="*/ 4459628 w 5262152"/>
              <a:gd name="connsiteY58" fmla="*/ 1366494 h 3757305"/>
              <a:gd name="connsiteX0" fmla="*/ 3689992 w 5262152"/>
              <a:gd name="connsiteY0" fmla="*/ 3612395 h 3768060"/>
              <a:gd name="connsiteX1" fmla="*/ 3935860 w 5262152"/>
              <a:gd name="connsiteY1" fmla="*/ 3510847 h 3768060"/>
              <a:gd name="connsiteX2" fmla="*/ 4255542 w 5262152"/>
              <a:gd name="connsiteY2" fmla="*/ 3752085 h 3768060"/>
              <a:gd name="connsiteX3" fmla="*/ 4687653 w 5262152"/>
              <a:gd name="connsiteY3" fmla="*/ 3617479 h 3768060"/>
              <a:gd name="connsiteX4" fmla="*/ 4325168 w 5262152"/>
              <a:gd name="connsiteY4" fmla="*/ 2785483 h 3768060"/>
              <a:gd name="connsiteX5" fmla="*/ 5261689 w 5262152"/>
              <a:gd name="connsiteY5" fmla="*/ 2003664 h 3768060"/>
              <a:gd name="connsiteX6" fmla="*/ 4187149 w 5262152"/>
              <a:gd name="connsiteY6" fmla="*/ 2618772 h 3768060"/>
              <a:gd name="connsiteX7" fmla="*/ 4560649 w 5262152"/>
              <a:gd name="connsiteY7" fmla="*/ 571359 h 3768060"/>
              <a:gd name="connsiteX8" fmla="*/ 3402409 w 5262152"/>
              <a:gd name="connsiteY8" fmla="*/ 56373 h 3768060"/>
              <a:gd name="connsiteX9" fmla="*/ 3161225 w 5262152"/>
              <a:gd name="connsiteY9" fmla="*/ 22873 h 3768060"/>
              <a:gd name="connsiteX10" fmla="*/ 1863169 w 5262152"/>
              <a:gd name="connsiteY10" fmla="*/ 140360 h 3768060"/>
              <a:gd name="connsiteX11" fmla="*/ 553125 w 5262152"/>
              <a:gd name="connsiteY11" fmla="*/ 976173 h 3768060"/>
              <a:gd name="connsiteX12" fmla="*/ 3889 w 5262152"/>
              <a:gd name="connsiteY12" fmla="*/ 2109734 h 3768060"/>
              <a:gd name="connsiteX13" fmla="*/ 356413 w 5262152"/>
              <a:gd name="connsiteY13" fmla="*/ 2890449 h 3768060"/>
              <a:gd name="connsiteX14" fmla="*/ 1239330 w 5262152"/>
              <a:gd name="connsiteY14" fmla="*/ 2821696 h 3768060"/>
              <a:gd name="connsiteX15" fmla="*/ 1374753 w 5262152"/>
              <a:gd name="connsiteY15" fmla="*/ 1142403 h 3768060"/>
              <a:gd name="connsiteX16" fmla="*/ 895648 w 5262152"/>
              <a:gd name="connsiteY16" fmla="*/ 1845363 h 3768060"/>
              <a:gd name="connsiteX17" fmla="*/ 736630 w 5262152"/>
              <a:gd name="connsiteY17" fmla="*/ 1719015 h 3768060"/>
              <a:gd name="connsiteX18" fmla="*/ 1397324 w 5262152"/>
              <a:gd name="connsiteY18" fmla="*/ 595657 h 3768060"/>
              <a:gd name="connsiteX19" fmla="*/ 1532745 w 5262152"/>
              <a:gd name="connsiteY19" fmla="*/ 774842 h 3768060"/>
              <a:gd name="connsiteX20" fmla="*/ 1885663 w 5262152"/>
              <a:gd name="connsiteY20" fmla="*/ 464713 h 3768060"/>
              <a:gd name="connsiteX21" fmla="*/ 1908233 w 5262152"/>
              <a:gd name="connsiteY21" fmla="*/ 1882119 h 3768060"/>
              <a:gd name="connsiteX22" fmla="*/ 1945166 w 5262152"/>
              <a:gd name="connsiteY22" fmla="*/ 2756798 h 3768060"/>
              <a:gd name="connsiteX23" fmla="*/ 2266622 w 5262152"/>
              <a:gd name="connsiteY23" fmla="*/ 2323192 h 3768060"/>
              <a:gd name="connsiteX24" fmla="*/ 2382041 w 5262152"/>
              <a:gd name="connsiteY24" fmla="*/ 1969031 h 3768060"/>
              <a:gd name="connsiteX25" fmla="*/ 2240119 w 5262152"/>
              <a:gd name="connsiteY25" fmla="*/ 1536575 h 3768060"/>
              <a:gd name="connsiteX26" fmla="*/ 2039551 w 5262152"/>
              <a:gd name="connsiteY26" fmla="*/ 1698339 h 3768060"/>
              <a:gd name="connsiteX27" fmla="*/ 1998514 w 5262152"/>
              <a:gd name="connsiteY27" fmla="*/ 2121034 h 3768060"/>
              <a:gd name="connsiteX28" fmla="*/ 2183180 w 5262152"/>
              <a:gd name="connsiteY28" fmla="*/ 2732677 h 3768060"/>
              <a:gd name="connsiteX29" fmla="*/ 2433505 w 5262152"/>
              <a:gd name="connsiteY29" fmla="*/ 2644808 h 3768060"/>
              <a:gd name="connsiteX30" fmla="*/ 2540201 w 5262152"/>
              <a:gd name="connsiteY30" fmla="*/ 1532936 h 3768060"/>
              <a:gd name="connsiteX31" fmla="*/ 2581238 w 5262152"/>
              <a:gd name="connsiteY31" fmla="*/ 2608052 h 3768060"/>
              <a:gd name="connsiteX32" fmla="*/ 2802839 w 5262152"/>
              <a:gd name="connsiteY32" fmla="*/ 2690753 h 3768060"/>
              <a:gd name="connsiteX33" fmla="*/ 2893119 w 5262152"/>
              <a:gd name="connsiteY33" fmla="*/ 1532936 h 3768060"/>
              <a:gd name="connsiteX34" fmla="*/ 2925948 w 5262152"/>
              <a:gd name="connsiteY34" fmla="*/ 2672375 h 3768060"/>
              <a:gd name="connsiteX35" fmla="*/ 3081888 w 5262152"/>
              <a:gd name="connsiteY35" fmla="*/ 2589674 h 3768060"/>
              <a:gd name="connsiteX36" fmla="*/ 3057266 w 5262152"/>
              <a:gd name="connsiteY36" fmla="*/ 1698339 h 3768060"/>
              <a:gd name="connsiteX37" fmla="*/ 3087531 w 5262152"/>
              <a:gd name="connsiteY37" fmla="*/ 1519153 h 3768060"/>
              <a:gd name="connsiteX38" fmla="*/ 3451220 w 5262152"/>
              <a:gd name="connsiteY38" fmla="*/ 1542125 h 3768060"/>
              <a:gd name="connsiteX39" fmla="*/ 3220901 w 5262152"/>
              <a:gd name="connsiteY39" fmla="*/ 1636887 h 3768060"/>
              <a:gd name="connsiteX40" fmla="*/ 3256979 w 5262152"/>
              <a:gd name="connsiteY40" fmla="*/ 2626430 h 3768060"/>
              <a:gd name="connsiteX41" fmla="*/ 3462164 w 5262152"/>
              <a:gd name="connsiteY41" fmla="*/ 2703005 h 3768060"/>
              <a:gd name="connsiteX42" fmla="*/ 3407448 w 5262152"/>
              <a:gd name="connsiteY42" fmla="*/ 2434992 h 3768060"/>
              <a:gd name="connsiteX43" fmla="*/ 3434807 w 5262152"/>
              <a:gd name="connsiteY43" fmla="*/ 2059773 h 3768060"/>
              <a:gd name="connsiteX44" fmla="*/ 3756261 w 5262152"/>
              <a:gd name="connsiteY44" fmla="*/ 2013828 h 3768060"/>
              <a:gd name="connsiteX45" fmla="*/ 3769940 w 5262152"/>
              <a:gd name="connsiteY45" fmla="*/ 1722843 h 3768060"/>
              <a:gd name="connsiteX46" fmla="*/ 3646830 w 5262152"/>
              <a:gd name="connsiteY46" fmla="*/ 1722843 h 3768060"/>
              <a:gd name="connsiteX47" fmla="*/ 3510040 w 5262152"/>
              <a:gd name="connsiteY47" fmla="*/ 1860678 h 3768060"/>
              <a:gd name="connsiteX48" fmla="*/ 3530558 w 5262152"/>
              <a:gd name="connsiteY48" fmla="*/ 1569692 h 3768060"/>
              <a:gd name="connsiteX49" fmla="*/ 3687867 w 5262152"/>
              <a:gd name="connsiteY49" fmla="*/ 1470145 h 3768060"/>
              <a:gd name="connsiteX50" fmla="*/ 3879372 w 5262152"/>
              <a:gd name="connsiteY50" fmla="*/ 1569692 h 3768060"/>
              <a:gd name="connsiteX51" fmla="*/ 3961446 w 5262152"/>
              <a:gd name="connsiteY51" fmla="*/ 1431857 h 3768060"/>
              <a:gd name="connsiteX52" fmla="*/ 3988804 w 5262152"/>
              <a:gd name="connsiteY52" fmla="*/ 1921938 h 3768060"/>
              <a:gd name="connsiteX53" fmla="*/ 3927249 w 5262152"/>
              <a:gd name="connsiteY53" fmla="*/ 2473279 h 3768060"/>
              <a:gd name="connsiteX54" fmla="*/ 4009322 w 5262152"/>
              <a:gd name="connsiteY54" fmla="*/ 2710662 h 3768060"/>
              <a:gd name="connsiteX55" fmla="*/ 4084557 w 5262152"/>
              <a:gd name="connsiteY55" fmla="*/ 2396704 h 3768060"/>
              <a:gd name="connsiteX56" fmla="*/ 4214507 w 5262152"/>
              <a:gd name="connsiteY56" fmla="*/ 1278707 h 3768060"/>
              <a:gd name="connsiteX57" fmla="*/ 3954606 w 5262152"/>
              <a:gd name="connsiteY57" fmla="*/ 627818 h 3768060"/>
              <a:gd name="connsiteX58" fmla="*/ 4426531 w 5262152"/>
              <a:gd name="connsiteY58" fmla="*/ 857544 h 3768060"/>
              <a:gd name="connsiteX59" fmla="*/ 4459628 w 5262152"/>
              <a:gd name="connsiteY59" fmla="*/ 1377249 h 3768060"/>
              <a:gd name="connsiteX0" fmla="*/ 3689992 w 5262152"/>
              <a:gd name="connsiteY0" fmla="*/ 3593661 h 3749326"/>
              <a:gd name="connsiteX1" fmla="*/ 3935860 w 5262152"/>
              <a:gd name="connsiteY1" fmla="*/ 3492113 h 3749326"/>
              <a:gd name="connsiteX2" fmla="*/ 4255542 w 5262152"/>
              <a:gd name="connsiteY2" fmla="*/ 3733351 h 3749326"/>
              <a:gd name="connsiteX3" fmla="*/ 4687653 w 5262152"/>
              <a:gd name="connsiteY3" fmla="*/ 3598745 h 3749326"/>
              <a:gd name="connsiteX4" fmla="*/ 4325168 w 5262152"/>
              <a:gd name="connsiteY4" fmla="*/ 2766749 h 3749326"/>
              <a:gd name="connsiteX5" fmla="*/ 5261689 w 5262152"/>
              <a:gd name="connsiteY5" fmla="*/ 1984930 h 3749326"/>
              <a:gd name="connsiteX6" fmla="*/ 4187149 w 5262152"/>
              <a:gd name="connsiteY6" fmla="*/ 2600038 h 3749326"/>
              <a:gd name="connsiteX7" fmla="*/ 4560649 w 5262152"/>
              <a:gd name="connsiteY7" fmla="*/ 552625 h 3749326"/>
              <a:gd name="connsiteX8" fmla="*/ 3402409 w 5262152"/>
              <a:gd name="connsiteY8" fmla="*/ 37639 h 3749326"/>
              <a:gd name="connsiteX9" fmla="*/ 2518314 w 5262152"/>
              <a:gd name="connsiteY9" fmla="*/ 1336546 h 3749326"/>
              <a:gd name="connsiteX10" fmla="*/ 1863169 w 5262152"/>
              <a:gd name="connsiteY10" fmla="*/ 121626 h 3749326"/>
              <a:gd name="connsiteX11" fmla="*/ 553125 w 5262152"/>
              <a:gd name="connsiteY11" fmla="*/ 957439 h 3749326"/>
              <a:gd name="connsiteX12" fmla="*/ 3889 w 5262152"/>
              <a:gd name="connsiteY12" fmla="*/ 2091000 h 3749326"/>
              <a:gd name="connsiteX13" fmla="*/ 356413 w 5262152"/>
              <a:gd name="connsiteY13" fmla="*/ 2871715 h 3749326"/>
              <a:gd name="connsiteX14" fmla="*/ 1239330 w 5262152"/>
              <a:gd name="connsiteY14" fmla="*/ 2802962 h 3749326"/>
              <a:gd name="connsiteX15" fmla="*/ 1374753 w 5262152"/>
              <a:gd name="connsiteY15" fmla="*/ 1123669 h 3749326"/>
              <a:gd name="connsiteX16" fmla="*/ 895648 w 5262152"/>
              <a:gd name="connsiteY16" fmla="*/ 1826629 h 3749326"/>
              <a:gd name="connsiteX17" fmla="*/ 736630 w 5262152"/>
              <a:gd name="connsiteY17" fmla="*/ 1700281 h 3749326"/>
              <a:gd name="connsiteX18" fmla="*/ 1397324 w 5262152"/>
              <a:gd name="connsiteY18" fmla="*/ 576923 h 3749326"/>
              <a:gd name="connsiteX19" fmla="*/ 1532745 w 5262152"/>
              <a:gd name="connsiteY19" fmla="*/ 756108 h 3749326"/>
              <a:gd name="connsiteX20" fmla="*/ 1885663 w 5262152"/>
              <a:gd name="connsiteY20" fmla="*/ 445979 h 3749326"/>
              <a:gd name="connsiteX21" fmla="*/ 1908233 w 5262152"/>
              <a:gd name="connsiteY21" fmla="*/ 1863385 h 3749326"/>
              <a:gd name="connsiteX22" fmla="*/ 1945166 w 5262152"/>
              <a:gd name="connsiteY22" fmla="*/ 2738064 h 3749326"/>
              <a:gd name="connsiteX23" fmla="*/ 2266622 w 5262152"/>
              <a:gd name="connsiteY23" fmla="*/ 2304458 h 3749326"/>
              <a:gd name="connsiteX24" fmla="*/ 2382041 w 5262152"/>
              <a:gd name="connsiteY24" fmla="*/ 1950297 h 3749326"/>
              <a:gd name="connsiteX25" fmla="*/ 2240119 w 5262152"/>
              <a:gd name="connsiteY25" fmla="*/ 1517841 h 3749326"/>
              <a:gd name="connsiteX26" fmla="*/ 2039551 w 5262152"/>
              <a:gd name="connsiteY26" fmla="*/ 1679605 h 3749326"/>
              <a:gd name="connsiteX27" fmla="*/ 1998514 w 5262152"/>
              <a:gd name="connsiteY27" fmla="*/ 2102300 h 3749326"/>
              <a:gd name="connsiteX28" fmla="*/ 2183180 w 5262152"/>
              <a:gd name="connsiteY28" fmla="*/ 2713943 h 3749326"/>
              <a:gd name="connsiteX29" fmla="*/ 2433505 w 5262152"/>
              <a:gd name="connsiteY29" fmla="*/ 2626074 h 3749326"/>
              <a:gd name="connsiteX30" fmla="*/ 2540201 w 5262152"/>
              <a:gd name="connsiteY30" fmla="*/ 1514202 h 3749326"/>
              <a:gd name="connsiteX31" fmla="*/ 2581238 w 5262152"/>
              <a:gd name="connsiteY31" fmla="*/ 2589318 h 3749326"/>
              <a:gd name="connsiteX32" fmla="*/ 2802839 w 5262152"/>
              <a:gd name="connsiteY32" fmla="*/ 2672019 h 3749326"/>
              <a:gd name="connsiteX33" fmla="*/ 2893119 w 5262152"/>
              <a:gd name="connsiteY33" fmla="*/ 1514202 h 3749326"/>
              <a:gd name="connsiteX34" fmla="*/ 2925948 w 5262152"/>
              <a:gd name="connsiteY34" fmla="*/ 2653641 h 3749326"/>
              <a:gd name="connsiteX35" fmla="*/ 3081888 w 5262152"/>
              <a:gd name="connsiteY35" fmla="*/ 2570940 h 3749326"/>
              <a:gd name="connsiteX36" fmla="*/ 3057266 w 5262152"/>
              <a:gd name="connsiteY36" fmla="*/ 1679605 h 3749326"/>
              <a:gd name="connsiteX37" fmla="*/ 3087531 w 5262152"/>
              <a:gd name="connsiteY37" fmla="*/ 1500419 h 3749326"/>
              <a:gd name="connsiteX38" fmla="*/ 3451220 w 5262152"/>
              <a:gd name="connsiteY38" fmla="*/ 1523391 h 3749326"/>
              <a:gd name="connsiteX39" fmla="*/ 3220901 w 5262152"/>
              <a:gd name="connsiteY39" fmla="*/ 1618153 h 3749326"/>
              <a:gd name="connsiteX40" fmla="*/ 3256979 w 5262152"/>
              <a:gd name="connsiteY40" fmla="*/ 2607696 h 3749326"/>
              <a:gd name="connsiteX41" fmla="*/ 3462164 w 5262152"/>
              <a:gd name="connsiteY41" fmla="*/ 2684271 h 3749326"/>
              <a:gd name="connsiteX42" fmla="*/ 3407448 w 5262152"/>
              <a:gd name="connsiteY42" fmla="*/ 2416258 h 3749326"/>
              <a:gd name="connsiteX43" fmla="*/ 3434807 w 5262152"/>
              <a:gd name="connsiteY43" fmla="*/ 2041039 h 3749326"/>
              <a:gd name="connsiteX44" fmla="*/ 3756261 w 5262152"/>
              <a:gd name="connsiteY44" fmla="*/ 1995094 h 3749326"/>
              <a:gd name="connsiteX45" fmla="*/ 3769940 w 5262152"/>
              <a:gd name="connsiteY45" fmla="*/ 1704109 h 3749326"/>
              <a:gd name="connsiteX46" fmla="*/ 3646830 w 5262152"/>
              <a:gd name="connsiteY46" fmla="*/ 1704109 h 3749326"/>
              <a:gd name="connsiteX47" fmla="*/ 3510040 w 5262152"/>
              <a:gd name="connsiteY47" fmla="*/ 1841944 h 3749326"/>
              <a:gd name="connsiteX48" fmla="*/ 3530558 w 5262152"/>
              <a:gd name="connsiteY48" fmla="*/ 1550958 h 3749326"/>
              <a:gd name="connsiteX49" fmla="*/ 3687867 w 5262152"/>
              <a:gd name="connsiteY49" fmla="*/ 1451411 h 3749326"/>
              <a:gd name="connsiteX50" fmla="*/ 3879372 w 5262152"/>
              <a:gd name="connsiteY50" fmla="*/ 1550958 h 3749326"/>
              <a:gd name="connsiteX51" fmla="*/ 3961446 w 5262152"/>
              <a:gd name="connsiteY51" fmla="*/ 1413123 h 3749326"/>
              <a:gd name="connsiteX52" fmla="*/ 3988804 w 5262152"/>
              <a:gd name="connsiteY52" fmla="*/ 1903204 h 3749326"/>
              <a:gd name="connsiteX53" fmla="*/ 3927249 w 5262152"/>
              <a:gd name="connsiteY53" fmla="*/ 2454545 h 3749326"/>
              <a:gd name="connsiteX54" fmla="*/ 4009322 w 5262152"/>
              <a:gd name="connsiteY54" fmla="*/ 2691928 h 3749326"/>
              <a:gd name="connsiteX55" fmla="*/ 4084557 w 5262152"/>
              <a:gd name="connsiteY55" fmla="*/ 2377970 h 3749326"/>
              <a:gd name="connsiteX56" fmla="*/ 4214507 w 5262152"/>
              <a:gd name="connsiteY56" fmla="*/ 1259973 h 3749326"/>
              <a:gd name="connsiteX57" fmla="*/ 3954606 w 5262152"/>
              <a:gd name="connsiteY57" fmla="*/ 609084 h 3749326"/>
              <a:gd name="connsiteX58" fmla="*/ 4426531 w 5262152"/>
              <a:gd name="connsiteY58" fmla="*/ 838810 h 3749326"/>
              <a:gd name="connsiteX59" fmla="*/ 4459628 w 5262152"/>
              <a:gd name="connsiteY59" fmla="*/ 1358515 h 3749326"/>
              <a:gd name="connsiteX0" fmla="*/ 3689992 w 5262152"/>
              <a:gd name="connsiteY0" fmla="*/ 3593661 h 3749326"/>
              <a:gd name="connsiteX1" fmla="*/ 3935860 w 5262152"/>
              <a:gd name="connsiteY1" fmla="*/ 3492113 h 3749326"/>
              <a:gd name="connsiteX2" fmla="*/ 4255542 w 5262152"/>
              <a:gd name="connsiteY2" fmla="*/ 3733351 h 3749326"/>
              <a:gd name="connsiteX3" fmla="*/ 4687653 w 5262152"/>
              <a:gd name="connsiteY3" fmla="*/ 3598745 h 3749326"/>
              <a:gd name="connsiteX4" fmla="*/ 4325168 w 5262152"/>
              <a:gd name="connsiteY4" fmla="*/ 2766749 h 3749326"/>
              <a:gd name="connsiteX5" fmla="*/ 5261689 w 5262152"/>
              <a:gd name="connsiteY5" fmla="*/ 1984930 h 3749326"/>
              <a:gd name="connsiteX6" fmla="*/ 4187149 w 5262152"/>
              <a:gd name="connsiteY6" fmla="*/ 2600038 h 3749326"/>
              <a:gd name="connsiteX7" fmla="*/ 4560649 w 5262152"/>
              <a:gd name="connsiteY7" fmla="*/ 552625 h 3749326"/>
              <a:gd name="connsiteX8" fmla="*/ 3402409 w 5262152"/>
              <a:gd name="connsiteY8" fmla="*/ 37639 h 3749326"/>
              <a:gd name="connsiteX9" fmla="*/ 2518314 w 5262152"/>
              <a:gd name="connsiteY9" fmla="*/ 1336546 h 3749326"/>
              <a:gd name="connsiteX10" fmla="*/ 2231056 w 5262152"/>
              <a:gd name="connsiteY10" fmla="*/ 708631 h 3749326"/>
              <a:gd name="connsiteX11" fmla="*/ 1863169 w 5262152"/>
              <a:gd name="connsiteY11" fmla="*/ 121626 h 3749326"/>
              <a:gd name="connsiteX12" fmla="*/ 553125 w 5262152"/>
              <a:gd name="connsiteY12" fmla="*/ 957439 h 3749326"/>
              <a:gd name="connsiteX13" fmla="*/ 3889 w 5262152"/>
              <a:gd name="connsiteY13" fmla="*/ 2091000 h 3749326"/>
              <a:gd name="connsiteX14" fmla="*/ 356413 w 5262152"/>
              <a:gd name="connsiteY14" fmla="*/ 2871715 h 3749326"/>
              <a:gd name="connsiteX15" fmla="*/ 1239330 w 5262152"/>
              <a:gd name="connsiteY15" fmla="*/ 2802962 h 3749326"/>
              <a:gd name="connsiteX16" fmla="*/ 1374753 w 5262152"/>
              <a:gd name="connsiteY16" fmla="*/ 1123669 h 3749326"/>
              <a:gd name="connsiteX17" fmla="*/ 895648 w 5262152"/>
              <a:gd name="connsiteY17" fmla="*/ 1826629 h 3749326"/>
              <a:gd name="connsiteX18" fmla="*/ 736630 w 5262152"/>
              <a:gd name="connsiteY18" fmla="*/ 1700281 h 3749326"/>
              <a:gd name="connsiteX19" fmla="*/ 1397324 w 5262152"/>
              <a:gd name="connsiteY19" fmla="*/ 576923 h 3749326"/>
              <a:gd name="connsiteX20" fmla="*/ 1532745 w 5262152"/>
              <a:gd name="connsiteY20" fmla="*/ 756108 h 3749326"/>
              <a:gd name="connsiteX21" fmla="*/ 1885663 w 5262152"/>
              <a:gd name="connsiteY21" fmla="*/ 445979 h 3749326"/>
              <a:gd name="connsiteX22" fmla="*/ 1908233 w 5262152"/>
              <a:gd name="connsiteY22" fmla="*/ 1863385 h 3749326"/>
              <a:gd name="connsiteX23" fmla="*/ 1945166 w 5262152"/>
              <a:gd name="connsiteY23" fmla="*/ 2738064 h 3749326"/>
              <a:gd name="connsiteX24" fmla="*/ 2266622 w 5262152"/>
              <a:gd name="connsiteY24" fmla="*/ 2304458 h 3749326"/>
              <a:gd name="connsiteX25" fmla="*/ 2382041 w 5262152"/>
              <a:gd name="connsiteY25" fmla="*/ 1950297 h 3749326"/>
              <a:gd name="connsiteX26" fmla="*/ 2240119 w 5262152"/>
              <a:gd name="connsiteY26" fmla="*/ 1517841 h 3749326"/>
              <a:gd name="connsiteX27" fmla="*/ 2039551 w 5262152"/>
              <a:gd name="connsiteY27" fmla="*/ 1679605 h 3749326"/>
              <a:gd name="connsiteX28" fmla="*/ 1998514 w 5262152"/>
              <a:gd name="connsiteY28" fmla="*/ 2102300 h 3749326"/>
              <a:gd name="connsiteX29" fmla="*/ 2183180 w 5262152"/>
              <a:gd name="connsiteY29" fmla="*/ 2713943 h 3749326"/>
              <a:gd name="connsiteX30" fmla="*/ 2433505 w 5262152"/>
              <a:gd name="connsiteY30" fmla="*/ 2626074 h 3749326"/>
              <a:gd name="connsiteX31" fmla="*/ 2540201 w 5262152"/>
              <a:gd name="connsiteY31" fmla="*/ 1514202 h 3749326"/>
              <a:gd name="connsiteX32" fmla="*/ 2581238 w 5262152"/>
              <a:gd name="connsiteY32" fmla="*/ 2589318 h 3749326"/>
              <a:gd name="connsiteX33" fmla="*/ 2802839 w 5262152"/>
              <a:gd name="connsiteY33" fmla="*/ 2672019 h 3749326"/>
              <a:gd name="connsiteX34" fmla="*/ 2893119 w 5262152"/>
              <a:gd name="connsiteY34" fmla="*/ 1514202 h 3749326"/>
              <a:gd name="connsiteX35" fmla="*/ 2925948 w 5262152"/>
              <a:gd name="connsiteY35" fmla="*/ 2653641 h 3749326"/>
              <a:gd name="connsiteX36" fmla="*/ 3081888 w 5262152"/>
              <a:gd name="connsiteY36" fmla="*/ 2570940 h 3749326"/>
              <a:gd name="connsiteX37" fmla="*/ 3057266 w 5262152"/>
              <a:gd name="connsiteY37" fmla="*/ 1679605 h 3749326"/>
              <a:gd name="connsiteX38" fmla="*/ 3087531 w 5262152"/>
              <a:gd name="connsiteY38" fmla="*/ 1500419 h 3749326"/>
              <a:gd name="connsiteX39" fmla="*/ 3451220 w 5262152"/>
              <a:gd name="connsiteY39" fmla="*/ 1523391 h 3749326"/>
              <a:gd name="connsiteX40" fmla="*/ 3220901 w 5262152"/>
              <a:gd name="connsiteY40" fmla="*/ 1618153 h 3749326"/>
              <a:gd name="connsiteX41" fmla="*/ 3256979 w 5262152"/>
              <a:gd name="connsiteY41" fmla="*/ 2607696 h 3749326"/>
              <a:gd name="connsiteX42" fmla="*/ 3462164 w 5262152"/>
              <a:gd name="connsiteY42" fmla="*/ 2684271 h 3749326"/>
              <a:gd name="connsiteX43" fmla="*/ 3407448 w 5262152"/>
              <a:gd name="connsiteY43" fmla="*/ 2416258 h 3749326"/>
              <a:gd name="connsiteX44" fmla="*/ 3434807 w 5262152"/>
              <a:gd name="connsiteY44" fmla="*/ 2041039 h 3749326"/>
              <a:gd name="connsiteX45" fmla="*/ 3756261 w 5262152"/>
              <a:gd name="connsiteY45" fmla="*/ 1995094 h 3749326"/>
              <a:gd name="connsiteX46" fmla="*/ 3769940 w 5262152"/>
              <a:gd name="connsiteY46" fmla="*/ 1704109 h 3749326"/>
              <a:gd name="connsiteX47" fmla="*/ 3646830 w 5262152"/>
              <a:gd name="connsiteY47" fmla="*/ 1704109 h 3749326"/>
              <a:gd name="connsiteX48" fmla="*/ 3510040 w 5262152"/>
              <a:gd name="connsiteY48" fmla="*/ 1841944 h 3749326"/>
              <a:gd name="connsiteX49" fmla="*/ 3530558 w 5262152"/>
              <a:gd name="connsiteY49" fmla="*/ 1550958 h 3749326"/>
              <a:gd name="connsiteX50" fmla="*/ 3687867 w 5262152"/>
              <a:gd name="connsiteY50" fmla="*/ 1451411 h 3749326"/>
              <a:gd name="connsiteX51" fmla="*/ 3879372 w 5262152"/>
              <a:gd name="connsiteY51" fmla="*/ 1550958 h 3749326"/>
              <a:gd name="connsiteX52" fmla="*/ 3961446 w 5262152"/>
              <a:gd name="connsiteY52" fmla="*/ 1413123 h 3749326"/>
              <a:gd name="connsiteX53" fmla="*/ 3988804 w 5262152"/>
              <a:gd name="connsiteY53" fmla="*/ 1903204 h 3749326"/>
              <a:gd name="connsiteX54" fmla="*/ 3927249 w 5262152"/>
              <a:gd name="connsiteY54" fmla="*/ 2454545 h 3749326"/>
              <a:gd name="connsiteX55" fmla="*/ 4009322 w 5262152"/>
              <a:gd name="connsiteY55" fmla="*/ 2691928 h 3749326"/>
              <a:gd name="connsiteX56" fmla="*/ 4084557 w 5262152"/>
              <a:gd name="connsiteY56" fmla="*/ 2377970 h 3749326"/>
              <a:gd name="connsiteX57" fmla="*/ 4214507 w 5262152"/>
              <a:gd name="connsiteY57" fmla="*/ 1259973 h 3749326"/>
              <a:gd name="connsiteX58" fmla="*/ 3954606 w 5262152"/>
              <a:gd name="connsiteY58" fmla="*/ 609084 h 3749326"/>
              <a:gd name="connsiteX59" fmla="*/ 4426531 w 5262152"/>
              <a:gd name="connsiteY59" fmla="*/ 838810 h 3749326"/>
              <a:gd name="connsiteX60" fmla="*/ 4459628 w 5262152"/>
              <a:gd name="connsiteY60" fmla="*/ 1358515 h 3749326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402409 w 5262152"/>
              <a:gd name="connsiteY8" fmla="*/ 116573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265620 w 5262152"/>
              <a:gd name="connsiteY8" fmla="*/ 13188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518314 w 5262152"/>
              <a:gd name="connsiteY9" fmla="*/ 141548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463598 w 5262152"/>
              <a:gd name="connsiteY9" fmla="*/ 1430795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78472 w 5262152"/>
              <a:gd name="connsiteY8" fmla="*/ 169218 h 3828260"/>
              <a:gd name="connsiteX9" fmla="*/ 2272093 w 5262152"/>
              <a:gd name="connsiteY9" fmla="*/ 156863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23756 w 5262152"/>
              <a:gd name="connsiteY8" fmla="*/ 169218 h 3828260"/>
              <a:gd name="connsiteX9" fmla="*/ 2272093 w 5262152"/>
              <a:gd name="connsiteY9" fmla="*/ 156863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72595 h 3828260"/>
              <a:gd name="connsiteX1" fmla="*/ 3935860 w 5262152"/>
              <a:gd name="connsiteY1" fmla="*/ 3571047 h 3828260"/>
              <a:gd name="connsiteX2" fmla="*/ 4255542 w 5262152"/>
              <a:gd name="connsiteY2" fmla="*/ 3812285 h 3828260"/>
              <a:gd name="connsiteX3" fmla="*/ 4687653 w 5262152"/>
              <a:gd name="connsiteY3" fmla="*/ 3677679 h 3828260"/>
              <a:gd name="connsiteX4" fmla="*/ 4325168 w 5262152"/>
              <a:gd name="connsiteY4" fmla="*/ 2845683 h 3828260"/>
              <a:gd name="connsiteX5" fmla="*/ 5261689 w 5262152"/>
              <a:gd name="connsiteY5" fmla="*/ 2063864 h 3828260"/>
              <a:gd name="connsiteX6" fmla="*/ 4187149 w 5262152"/>
              <a:gd name="connsiteY6" fmla="*/ 2678972 h 3828260"/>
              <a:gd name="connsiteX7" fmla="*/ 4560649 w 5262152"/>
              <a:gd name="connsiteY7" fmla="*/ 631559 h 3828260"/>
              <a:gd name="connsiteX8" fmla="*/ 3323756 w 5262152"/>
              <a:gd name="connsiteY8" fmla="*/ 169218 h 3828260"/>
              <a:gd name="connsiteX9" fmla="*/ 2272093 w 5262152"/>
              <a:gd name="connsiteY9" fmla="*/ 1568630 h 3828260"/>
              <a:gd name="connsiteX10" fmla="*/ 3038115 w 5262152"/>
              <a:gd name="connsiteY10" fmla="*/ 98389 h 3828260"/>
              <a:gd name="connsiteX11" fmla="*/ 1863169 w 5262152"/>
              <a:gd name="connsiteY11" fmla="*/ 200560 h 3828260"/>
              <a:gd name="connsiteX12" fmla="*/ 553125 w 5262152"/>
              <a:gd name="connsiteY12" fmla="*/ 1036373 h 3828260"/>
              <a:gd name="connsiteX13" fmla="*/ 3889 w 5262152"/>
              <a:gd name="connsiteY13" fmla="*/ 2169934 h 3828260"/>
              <a:gd name="connsiteX14" fmla="*/ 356413 w 5262152"/>
              <a:gd name="connsiteY14" fmla="*/ 2950649 h 3828260"/>
              <a:gd name="connsiteX15" fmla="*/ 1239330 w 5262152"/>
              <a:gd name="connsiteY15" fmla="*/ 2881896 h 3828260"/>
              <a:gd name="connsiteX16" fmla="*/ 1374753 w 5262152"/>
              <a:gd name="connsiteY16" fmla="*/ 1202603 h 3828260"/>
              <a:gd name="connsiteX17" fmla="*/ 895648 w 5262152"/>
              <a:gd name="connsiteY17" fmla="*/ 1905563 h 3828260"/>
              <a:gd name="connsiteX18" fmla="*/ 736630 w 5262152"/>
              <a:gd name="connsiteY18" fmla="*/ 1779215 h 3828260"/>
              <a:gd name="connsiteX19" fmla="*/ 1397324 w 5262152"/>
              <a:gd name="connsiteY19" fmla="*/ 655857 h 3828260"/>
              <a:gd name="connsiteX20" fmla="*/ 1532745 w 5262152"/>
              <a:gd name="connsiteY20" fmla="*/ 835042 h 3828260"/>
              <a:gd name="connsiteX21" fmla="*/ 1885663 w 5262152"/>
              <a:gd name="connsiteY21" fmla="*/ 524913 h 3828260"/>
              <a:gd name="connsiteX22" fmla="*/ 1908233 w 5262152"/>
              <a:gd name="connsiteY22" fmla="*/ 1942319 h 3828260"/>
              <a:gd name="connsiteX23" fmla="*/ 1945166 w 5262152"/>
              <a:gd name="connsiteY23" fmla="*/ 2816998 h 3828260"/>
              <a:gd name="connsiteX24" fmla="*/ 2266622 w 5262152"/>
              <a:gd name="connsiteY24" fmla="*/ 2383392 h 3828260"/>
              <a:gd name="connsiteX25" fmla="*/ 2382041 w 5262152"/>
              <a:gd name="connsiteY25" fmla="*/ 2029231 h 3828260"/>
              <a:gd name="connsiteX26" fmla="*/ 2240119 w 5262152"/>
              <a:gd name="connsiteY26" fmla="*/ 1596775 h 3828260"/>
              <a:gd name="connsiteX27" fmla="*/ 2039551 w 5262152"/>
              <a:gd name="connsiteY27" fmla="*/ 1758539 h 3828260"/>
              <a:gd name="connsiteX28" fmla="*/ 1998514 w 5262152"/>
              <a:gd name="connsiteY28" fmla="*/ 2181234 h 3828260"/>
              <a:gd name="connsiteX29" fmla="*/ 2183180 w 5262152"/>
              <a:gd name="connsiteY29" fmla="*/ 2792877 h 3828260"/>
              <a:gd name="connsiteX30" fmla="*/ 2433505 w 5262152"/>
              <a:gd name="connsiteY30" fmla="*/ 2705008 h 3828260"/>
              <a:gd name="connsiteX31" fmla="*/ 2540201 w 5262152"/>
              <a:gd name="connsiteY31" fmla="*/ 1593136 h 3828260"/>
              <a:gd name="connsiteX32" fmla="*/ 2581238 w 5262152"/>
              <a:gd name="connsiteY32" fmla="*/ 2668252 h 3828260"/>
              <a:gd name="connsiteX33" fmla="*/ 2802839 w 5262152"/>
              <a:gd name="connsiteY33" fmla="*/ 2750953 h 3828260"/>
              <a:gd name="connsiteX34" fmla="*/ 2893119 w 5262152"/>
              <a:gd name="connsiteY34" fmla="*/ 1593136 h 3828260"/>
              <a:gd name="connsiteX35" fmla="*/ 2925948 w 5262152"/>
              <a:gd name="connsiteY35" fmla="*/ 2732575 h 3828260"/>
              <a:gd name="connsiteX36" fmla="*/ 3081888 w 5262152"/>
              <a:gd name="connsiteY36" fmla="*/ 2649874 h 3828260"/>
              <a:gd name="connsiteX37" fmla="*/ 3057266 w 5262152"/>
              <a:gd name="connsiteY37" fmla="*/ 1758539 h 3828260"/>
              <a:gd name="connsiteX38" fmla="*/ 3087531 w 5262152"/>
              <a:gd name="connsiteY38" fmla="*/ 1579353 h 3828260"/>
              <a:gd name="connsiteX39" fmla="*/ 3451220 w 5262152"/>
              <a:gd name="connsiteY39" fmla="*/ 1602325 h 3828260"/>
              <a:gd name="connsiteX40" fmla="*/ 3220901 w 5262152"/>
              <a:gd name="connsiteY40" fmla="*/ 1697087 h 3828260"/>
              <a:gd name="connsiteX41" fmla="*/ 3256979 w 5262152"/>
              <a:gd name="connsiteY41" fmla="*/ 2686630 h 3828260"/>
              <a:gd name="connsiteX42" fmla="*/ 3462164 w 5262152"/>
              <a:gd name="connsiteY42" fmla="*/ 2763205 h 3828260"/>
              <a:gd name="connsiteX43" fmla="*/ 3407448 w 5262152"/>
              <a:gd name="connsiteY43" fmla="*/ 2495192 h 3828260"/>
              <a:gd name="connsiteX44" fmla="*/ 3434807 w 5262152"/>
              <a:gd name="connsiteY44" fmla="*/ 2119973 h 3828260"/>
              <a:gd name="connsiteX45" fmla="*/ 3756261 w 5262152"/>
              <a:gd name="connsiteY45" fmla="*/ 2074028 h 3828260"/>
              <a:gd name="connsiteX46" fmla="*/ 3769940 w 5262152"/>
              <a:gd name="connsiteY46" fmla="*/ 1783043 h 3828260"/>
              <a:gd name="connsiteX47" fmla="*/ 3646830 w 5262152"/>
              <a:gd name="connsiteY47" fmla="*/ 1783043 h 3828260"/>
              <a:gd name="connsiteX48" fmla="*/ 3510040 w 5262152"/>
              <a:gd name="connsiteY48" fmla="*/ 1920878 h 3828260"/>
              <a:gd name="connsiteX49" fmla="*/ 3530558 w 5262152"/>
              <a:gd name="connsiteY49" fmla="*/ 1629892 h 3828260"/>
              <a:gd name="connsiteX50" fmla="*/ 3687867 w 5262152"/>
              <a:gd name="connsiteY50" fmla="*/ 1530345 h 3828260"/>
              <a:gd name="connsiteX51" fmla="*/ 3879372 w 5262152"/>
              <a:gd name="connsiteY51" fmla="*/ 1629892 h 3828260"/>
              <a:gd name="connsiteX52" fmla="*/ 3961446 w 5262152"/>
              <a:gd name="connsiteY52" fmla="*/ 1492057 h 3828260"/>
              <a:gd name="connsiteX53" fmla="*/ 3988804 w 5262152"/>
              <a:gd name="connsiteY53" fmla="*/ 1982138 h 3828260"/>
              <a:gd name="connsiteX54" fmla="*/ 3927249 w 5262152"/>
              <a:gd name="connsiteY54" fmla="*/ 2533479 h 3828260"/>
              <a:gd name="connsiteX55" fmla="*/ 4009322 w 5262152"/>
              <a:gd name="connsiteY55" fmla="*/ 2770862 h 3828260"/>
              <a:gd name="connsiteX56" fmla="*/ 4084557 w 5262152"/>
              <a:gd name="connsiteY56" fmla="*/ 2456904 h 3828260"/>
              <a:gd name="connsiteX57" fmla="*/ 4214507 w 5262152"/>
              <a:gd name="connsiteY57" fmla="*/ 1338907 h 3828260"/>
              <a:gd name="connsiteX58" fmla="*/ 3954606 w 5262152"/>
              <a:gd name="connsiteY58" fmla="*/ 688018 h 3828260"/>
              <a:gd name="connsiteX59" fmla="*/ 4426531 w 5262152"/>
              <a:gd name="connsiteY59" fmla="*/ 917744 h 3828260"/>
              <a:gd name="connsiteX60" fmla="*/ 4459628 w 5262152"/>
              <a:gd name="connsiteY60" fmla="*/ 1437449 h 3828260"/>
              <a:gd name="connsiteX0" fmla="*/ 3689992 w 5262152"/>
              <a:gd name="connsiteY0" fmla="*/ 3666799 h 3822464"/>
              <a:gd name="connsiteX1" fmla="*/ 3935860 w 5262152"/>
              <a:gd name="connsiteY1" fmla="*/ 3565251 h 3822464"/>
              <a:gd name="connsiteX2" fmla="*/ 4255542 w 5262152"/>
              <a:gd name="connsiteY2" fmla="*/ 3806489 h 3822464"/>
              <a:gd name="connsiteX3" fmla="*/ 4687653 w 5262152"/>
              <a:gd name="connsiteY3" fmla="*/ 3671883 h 3822464"/>
              <a:gd name="connsiteX4" fmla="*/ 4325168 w 5262152"/>
              <a:gd name="connsiteY4" fmla="*/ 2839887 h 3822464"/>
              <a:gd name="connsiteX5" fmla="*/ 5261689 w 5262152"/>
              <a:gd name="connsiteY5" fmla="*/ 2058068 h 3822464"/>
              <a:gd name="connsiteX6" fmla="*/ 4187149 w 5262152"/>
              <a:gd name="connsiteY6" fmla="*/ 2673176 h 3822464"/>
              <a:gd name="connsiteX7" fmla="*/ 4560649 w 5262152"/>
              <a:gd name="connsiteY7" fmla="*/ 625763 h 3822464"/>
              <a:gd name="connsiteX8" fmla="*/ 3323756 w 5262152"/>
              <a:gd name="connsiteY8" fmla="*/ 163422 h 3822464"/>
              <a:gd name="connsiteX9" fmla="*/ 2272093 w 5262152"/>
              <a:gd name="connsiteY9" fmla="*/ 1562834 h 3822464"/>
              <a:gd name="connsiteX10" fmla="*/ 3154386 w 5262152"/>
              <a:gd name="connsiteY10" fmla="*/ 100250 h 3822464"/>
              <a:gd name="connsiteX11" fmla="*/ 1863169 w 5262152"/>
              <a:gd name="connsiteY11" fmla="*/ 194764 h 3822464"/>
              <a:gd name="connsiteX12" fmla="*/ 553125 w 5262152"/>
              <a:gd name="connsiteY12" fmla="*/ 1030577 h 3822464"/>
              <a:gd name="connsiteX13" fmla="*/ 3889 w 5262152"/>
              <a:gd name="connsiteY13" fmla="*/ 2164138 h 3822464"/>
              <a:gd name="connsiteX14" fmla="*/ 356413 w 5262152"/>
              <a:gd name="connsiteY14" fmla="*/ 2944853 h 3822464"/>
              <a:gd name="connsiteX15" fmla="*/ 1239330 w 5262152"/>
              <a:gd name="connsiteY15" fmla="*/ 2876100 h 3822464"/>
              <a:gd name="connsiteX16" fmla="*/ 1374753 w 5262152"/>
              <a:gd name="connsiteY16" fmla="*/ 1196807 h 3822464"/>
              <a:gd name="connsiteX17" fmla="*/ 895648 w 5262152"/>
              <a:gd name="connsiteY17" fmla="*/ 1899767 h 3822464"/>
              <a:gd name="connsiteX18" fmla="*/ 736630 w 5262152"/>
              <a:gd name="connsiteY18" fmla="*/ 1773419 h 3822464"/>
              <a:gd name="connsiteX19" fmla="*/ 1397324 w 5262152"/>
              <a:gd name="connsiteY19" fmla="*/ 650061 h 3822464"/>
              <a:gd name="connsiteX20" fmla="*/ 1532745 w 5262152"/>
              <a:gd name="connsiteY20" fmla="*/ 829246 h 3822464"/>
              <a:gd name="connsiteX21" fmla="*/ 1885663 w 5262152"/>
              <a:gd name="connsiteY21" fmla="*/ 519117 h 3822464"/>
              <a:gd name="connsiteX22" fmla="*/ 1908233 w 5262152"/>
              <a:gd name="connsiteY22" fmla="*/ 1936523 h 3822464"/>
              <a:gd name="connsiteX23" fmla="*/ 1945166 w 5262152"/>
              <a:gd name="connsiteY23" fmla="*/ 2811202 h 3822464"/>
              <a:gd name="connsiteX24" fmla="*/ 2266622 w 5262152"/>
              <a:gd name="connsiteY24" fmla="*/ 2377596 h 3822464"/>
              <a:gd name="connsiteX25" fmla="*/ 2382041 w 5262152"/>
              <a:gd name="connsiteY25" fmla="*/ 2023435 h 3822464"/>
              <a:gd name="connsiteX26" fmla="*/ 2240119 w 5262152"/>
              <a:gd name="connsiteY26" fmla="*/ 1590979 h 3822464"/>
              <a:gd name="connsiteX27" fmla="*/ 2039551 w 5262152"/>
              <a:gd name="connsiteY27" fmla="*/ 1752743 h 3822464"/>
              <a:gd name="connsiteX28" fmla="*/ 1998514 w 5262152"/>
              <a:gd name="connsiteY28" fmla="*/ 2175438 h 3822464"/>
              <a:gd name="connsiteX29" fmla="*/ 2183180 w 5262152"/>
              <a:gd name="connsiteY29" fmla="*/ 2787081 h 3822464"/>
              <a:gd name="connsiteX30" fmla="*/ 2433505 w 5262152"/>
              <a:gd name="connsiteY30" fmla="*/ 2699212 h 3822464"/>
              <a:gd name="connsiteX31" fmla="*/ 2540201 w 5262152"/>
              <a:gd name="connsiteY31" fmla="*/ 1587340 h 3822464"/>
              <a:gd name="connsiteX32" fmla="*/ 2581238 w 5262152"/>
              <a:gd name="connsiteY32" fmla="*/ 2662456 h 3822464"/>
              <a:gd name="connsiteX33" fmla="*/ 2802839 w 5262152"/>
              <a:gd name="connsiteY33" fmla="*/ 2745157 h 3822464"/>
              <a:gd name="connsiteX34" fmla="*/ 2893119 w 5262152"/>
              <a:gd name="connsiteY34" fmla="*/ 1587340 h 3822464"/>
              <a:gd name="connsiteX35" fmla="*/ 2925948 w 5262152"/>
              <a:gd name="connsiteY35" fmla="*/ 2726779 h 3822464"/>
              <a:gd name="connsiteX36" fmla="*/ 3081888 w 5262152"/>
              <a:gd name="connsiteY36" fmla="*/ 2644078 h 3822464"/>
              <a:gd name="connsiteX37" fmla="*/ 3057266 w 5262152"/>
              <a:gd name="connsiteY37" fmla="*/ 1752743 h 3822464"/>
              <a:gd name="connsiteX38" fmla="*/ 3087531 w 5262152"/>
              <a:gd name="connsiteY38" fmla="*/ 1573557 h 3822464"/>
              <a:gd name="connsiteX39" fmla="*/ 3451220 w 5262152"/>
              <a:gd name="connsiteY39" fmla="*/ 1596529 h 3822464"/>
              <a:gd name="connsiteX40" fmla="*/ 3220901 w 5262152"/>
              <a:gd name="connsiteY40" fmla="*/ 1691291 h 3822464"/>
              <a:gd name="connsiteX41" fmla="*/ 3256979 w 5262152"/>
              <a:gd name="connsiteY41" fmla="*/ 2680834 h 3822464"/>
              <a:gd name="connsiteX42" fmla="*/ 3462164 w 5262152"/>
              <a:gd name="connsiteY42" fmla="*/ 2757409 h 3822464"/>
              <a:gd name="connsiteX43" fmla="*/ 3407448 w 5262152"/>
              <a:gd name="connsiteY43" fmla="*/ 2489396 h 3822464"/>
              <a:gd name="connsiteX44" fmla="*/ 3434807 w 5262152"/>
              <a:gd name="connsiteY44" fmla="*/ 2114177 h 3822464"/>
              <a:gd name="connsiteX45" fmla="*/ 3756261 w 5262152"/>
              <a:gd name="connsiteY45" fmla="*/ 2068232 h 3822464"/>
              <a:gd name="connsiteX46" fmla="*/ 3769940 w 5262152"/>
              <a:gd name="connsiteY46" fmla="*/ 1777247 h 3822464"/>
              <a:gd name="connsiteX47" fmla="*/ 3646830 w 5262152"/>
              <a:gd name="connsiteY47" fmla="*/ 1777247 h 3822464"/>
              <a:gd name="connsiteX48" fmla="*/ 3510040 w 5262152"/>
              <a:gd name="connsiteY48" fmla="*/ 1915082 h 3822464"/>
              <a:gd name="connsiteX49" fmla="*/ 3530558 w 5262152"/>
              <a:gd name="connsiteY49" fmla="*/ 1624096 h 3822464"/>
              <a:gd name="connsiteX50" fmla="*/ 3687867 w 5262152"/>
              <a:gd name="connsiteY50" fmla="*/ 1524549 h 3822464"/>
              <a:gd name="connsiteX51" fmla="*/ 3879372 w 5262152"/>
              <a:gd name="connsiteY51" fmla="*/ 1624096 h 3822464"/>
              <a:gd name="connsiteX52" fmla="*/ 3961446 w 5262152"/>
              <a:gd name="connsiteY52" fmla="*/ 1486261 h 3822464"/>
              <a:gd name="connsiteX53" fmla="*/ 3988804 w 5262152"/>
              <a:gd name="connsiteY53" fmla="*/ 1976342 h 3822464"/>
              <a:gd name="connsiteX54" fmla="*/ 3927249 w 5262152"/>
              <a:gd name="connsiteY54" fmla="*/ 2527683 h 3822464"/>
              <a:gd name="connsiteX55" fmla="*/ 4009322 w 5262152"/>
              <a:gd name="connsiteY55" fmla="*/ 2765066 h 3822464"/>
              <a:gd name="connsiteX56" fmla="*/ 4084557 w 5262152"/>
              <a:gd name="connsiteY56" fmla="*/ 2451108 h 3822464"/>
              <a:gd name="connsiteX57" fmla="*/ 4214507 w 5262152"/>
              <a:gd name="connsiteY57" fmla="*/ 1333111 h 3822464"/>
              <a:gd name="connsiteX58" fmla="*/ 3954606 w 5262152"/>
              <a:gd name="connsiteY58" fmla="*/ 682222 h 3822464"/>
              <a:gd name="connsiteX59" fmla="*/ 4426531 w 5262152"/>
              <a:gd name="connsiteY59" fmla="*/ 911948 h 3822464"/>
              <a:gd name="connsiteX60" fmla="*/ 4459628 w 5262152"/>
              <a:gd name="connsiteY60" fmla="*/ 1431653 h 3822464"/>
              <a:gd name="connsiteX0" fmla="*/ 3689992 w 5262152"/>
              <a:gd name="connsiteY0" fmla="*/ 3666799 h 3822464"/>
              <a:gd name="connsiteX1" fmla="*/ 3935860 w 5262152"/>
              <a:gd name="connsiteY1" fmla="*/ 3565251 h 3822464"/>
              <a:gd name="connsiteX2" fmla="*/ 4255542 w 5262152"/>
              <a:gd name="connsiteY2" fmla="*/ 3806489 h 3822464"/>
              <a:gd name="connsiteX3" fmla="*/ 4687653 w 5262152"/>
              <a:gd name="connsiteY3" fmla="*/ 3671883 h 3822464"/>
              <a:gd name="connsiteX4" fmla="*/ 4325168 w 5262152"/>
              <a:gd name="connsiteY4" fmla="*/ 2839887 h 3822464"/>
              <a:gd name="connsiteX5" fmla="*/ 5261689 w 5262152"/>
              <a:gd name="connsiteY5" fmla="*/ 2058068 h 3822464"/>
              <a:gd name="connsiteX6" fmla="*/ 4187149 w 5262152"/>
              <a:gd name="connsiteY6" fmla="*/ 2673176 h 3822464"/>
              <a:gd name="connsiteX7" fmla="*/ 4560649 w 5262152"/>
              <a:gd name="connsiteY7" fmla="*/ 625763 h 3822464"/>
              <a:gd name="connsiteX8" fmla="*/ 3323756 w 5262152"/>
              <a:gd name="connsiteY8" fmla="*/ 163422 h 3822464"/>
              <a:gd name="connsiteX9" fmla="*/ 2272093 w 5262152"/>
              <a:gd name="connsiteY9" fmla="*/ 1562834 h 3822464"/>
              <a:gd name="connsiteX10" fmla="*/ 3154386 w 5262152"/>
              <a:gd name="connsiteY10" fmla="*/ 100250 h 3822464"/>
              <a:gd name="connsiteX11" fmla="*/ 1863169 w 5262152"/>
              <a:gd name="connsiteY11" fmla="*/ 194764 h 3822464"/>
              <a:gd name="connsiteX12" fmla="*/ 553125 w 5262152"/>
              <a:gd name="connsiteY12" fmla="*/ 1030577 h 3822464"/>
              <a:gd name="connsiteX13" fmla="*/ 3889 w 5262152"/>
              <a:gd name="connsiteY13" fmla="*/ 2164138 h 3822464"/>
              <a:gd name="connsiteX14" fmla="*/ 356413 w 5262152"/>
              <a:gd name="connsiteY14" fmla="*/ 2944853 h 3822464"/>
              <a:gd name="connsiteX15" fmla="*/ 1239330 w 5262152"/>
              <a:gd name="connsiteY15" fmla="*/ 2876100 h 3822464"/>
              <a:gd name="connsiteX16" fmla="*/ 1374753 w 5262152"/>
              <a:gd name="connsiteY16" fmla="*/ 1196807 h 3822464"/>
              <a:gd name="connsiteX17" fmla="*/ 895648 w 5262152"/>
              <a:gd name="connsiteY17" fmla="*/ 1899767 h 3822464"/>
              <a:gd name="connsiteX18" fmla="*/ 736630 w 5262152"/>
              <a:gd name="connsiteY18" fmla="*/ 1773419 h 3822464"/>
              <a:gd name="connsiteX19" fmla="*/ 1397324 w 5262152"/>
              <a:gd name="connsiteY19" fmla="*/ 650061 h 3822464"/>
              <a:gd name="connsiteX20" fmla="*/ 1532745 w 5262152"/>
              <a:gd name="connsiteY20" fmla="*/ 829246 h 3822464"/>
              <a:gd name="connsiteX21" fmla="*/ 1885663 w 5262152"/>
              <a:gd name="connsiteY21" fmla="*/ 519117 h 3822464"/>
              <a:gd name="connsiteX22" fmla="*/ 1908233 w 5262152"/>
              <a:gd name="connsiteY22" fmla="*/ 1936523 h 3822464"/>
              <a:gd name="connsiteX23" fmla="*/ 1945166 w 5262152"/>
              <a:gd name="connsiteY23" fmla="*/ 2811202 h 3822464"/>
              <a:gd name="connsiteX24" fmla="*/ 2266622 w 5262152"/>
              <a:gd name="connsiteY24" fmla="*/ 2377596 h 3822464"/>
              <a:gd name="connsiteX25" fmla="*/ 2382041 w 5262152"/>
              <a:gd name="connsiteY25" fmla="*/ 2023435 h 3822464"/>
              <a:gd name="connsiteX26" fmla="*/ 2240119 w 5262152"/>
              <a:gd name="connsiteY26" fmla="*/ 1590979 h 3822464"/>
              <a:gd name="connsiteX27" fmla="*/ 2039551 w 5262152"/>
              <a:gd name="connsiteY27" fmla="*/ 1752743 h 3822464"/>
              <a:gd name="connsiteX28" fmla="*/ 1998514 w 5262152"/>
              <a:gd name="connsiteY28" fmla="*/ 2175438 h 3822464"/>
              <a:gd name="connsiteX29" fmla="*/ 2183180 w 5262152"/>
              <a:gd name="connsiteY29" fmla="*/ 2787081 h 3822464"/>
              <a:gd name="connsiteX30" fmla="*/ 2433505 w 5262152"/>
              <a:gd name="connsiteY30" fmla="*/ 2699212 h 3822464"/>
              <a:gd name="connsiteX31" fmla="*/ 2540201 w 5262152"/>
              <a:gd name="connsiteY31" fmla="*/ 1587340 h 3822464"/>
              <a:gd name="connsiteX32" fmla="*/ 2581238 w 5262152"/>
              <a:gd name="connsiteY32" fmla="*/ 2662456 h 3822464"/>
              <a:gd name="connsiteX33" fmla="*/ 2802839 w 5262152"/>
              <a:gd name="connsiteY33" fmla="*/ 2745157 h 3822464"/>
              <a:gd name="connsiteX34" fmla="*/ 2893119 w 5262152"/>
              <a:gd name="connsiteY34" fmla="*/ 1587340 h 3822464"/>
              <a:gd name="connsiteX35" fmla="*/ 2925948 w 5262152"/>
              <a:gd name="connsiteY35" fmla="*/ 2726779 h 3822464"/>
              <a:gd name="connsiteX36" fmla="*/ 3081888 w 5262152"/>
              <a:gd name="connsiteY36" fmla="*/ 2644078 h 3822464"/>
              <a:gd name="connsiteX37" fmla="*/ 3057266 w 5262152"/>
              <a:gd name="connsiteY37" fmla="*/ 1752743 h 3822464"/>
              <a:gd name="connsiteX38" fmla="*/ 3087531 w 5262152"/>
              <a:gd name="connsiteY38" fmla="*/ 1573557 h 3822464"/>
              <a:gd name="connsiteX39" fmla="*/ 3451220 w 5262152"/>
              <a:gd name="connsiteY39" fmla="*/ 1596529 h 3822464"/>
              <a:gd name="connsiteX40" fmla="*/ 3220901 w 5262152"/>
              <a:gd name="connsiteY40" fmla="*/ 1691291 h 3822464"/>
              <a:gd name="connsiteX41" fmla="*/ 3256979 w 5262152"/>
              <a:gd name="connsiteY41" fmla="*/ 2680834 h 3822464"/>
              <a:gd name="connsiteX42" fmla="*/ 3462164 w 5262152"/>
              <a:gd name="connsiteY42" fmla="*/ 2757409 h 3822464"/>
              <a:gd name="connsiteX43" fmla="*/ 3407448 w 5262152"/>
              <a:gd name="connsiteY43" fmla="*/ 2489396 h 3822464"/>
              <a:gd name="connsiteX44" fmla="*/ 3434807 w 5262152"/>
              <a:gd name="connsiteY44" fmla="*/ 2114177 h 3822464"/>
              <a:gd name="connsiteX45" fmla="*/ 3756261 w 5262152"/>
              <a:gd name="connsiteY45" fmla="*/ 2068232 h 3822464"/>
              <a:gd name="connsiteX46" fmla="*/ 3769940 w 5262152"/>
              <a:gd name="connsiteY46" fmla="*/ 1777247 h 3822464"/>
              <a:gd name="connsiteX47" fmla="*/ 3646830 w 5262152"/>
              <a:gd name="connsiteY47" fmla="*/ 1777247 h 3822464"/>
              <a:gd name="connsiteX48" fmla="*/ 3510040 w 5262152"/>
              <a:gd name="connsiteY48" fmla="*/ 1915082 h 3822464"/>
              <a:gd name="connsiteX49" fmla="*/ 3530558 w 5262152"/>
              <a:gd name="connsiteY49" fmla="*/ 1624096 h 3822464"/>
              <a:gd name="connsiteX50" fmla="*/ 3687867 w 5262152"/>
              <a:gd name="connsiteY50" fmla="*/ 1524549 h 3822464"/>
              <a:gd name="connsiteX51" fmla="*/ 3879372 w 5262152"/>
              <a:gd name="connsiteY51" fmla="*/ 1624096 h 3822464"/>
              <a:gd name="connsiteX52" fmla="*/ 3961446 w 5262152"/>
              <a:gd name="connsiteY52" fmla="*/ 1486261 h 3822464"/>
              <a:gd name="connsiteX53" fmla="*/ 3988804 w 5262152"/>
              <a:gd name="connsiteY53" fmla="*/ 1976342 h 3822464"/>
              <a:gd name="connsiteX54" fmla="*/ 3927249 w 5262152"/>
              <a:gd name="connsiteY54" fmla="*/ 2527683 h 3822464"/>
              <a:gd name="connsiteX55" fmla="*/ 4009322 w 5262152"/>
              <a:gd name="connsiteY55" fmla="*/ 2765066 h 3822464"/>
              <a:gd name="connsiteX56" fmla="*/ 4084557 w 5262152"/>
              <a:gd name="connsiteY56" fmla="*/ 2451108 h 3822464"/>
              <a:gd name="connsiteX57" fmla="*/ 4214507 w 5262152"/>
              <a:gd name="connsiteY57" fmla="*/ 1333111 h 3822464"/>
              <a:gd name="connsiteX58" fmla="*/ 3954606 w 5262152"/>
              <a:gd name="connsiteY58" fmla="*/ 682222 h 3822464"/>
              <a:gd name="connsiteX59" fmla="*/ 4426531 w 5262152"/>
              <a:gd name="connsiteY59" fmla="*/ 911948 h 3822464"/>
              <a:gd name="connsiteX60" fmla="*/ 4459628 w 5262152"/>
              <a:gd name="connsiteY60" fmla="*/ 1431653 h 3822464"/>
              <a:gd name="connsiteX0" fmla="*/ 3689992 w 5262152"/>
              <a:gd name="connsiteY0" fmla="*/ 3666799 h 3822464"/>
              <a:gd name="connsiteX1" fmla="*/ 3935860 w 5262152"/>
              <a:gd name="connsiteY1" fmla="*/ 3565251 h 3822464"/>
              <a:gd name="connsiteX2" fmla="*/ 4255542 w 5262152"/>
              <a:gd name="connsiteY2" fmla="*/ 3806489 h 3822464"/>
              <a:gd name="connsiteX3" fmla="*/ 4687653 w 5262152"/>
              <a:gd name="connsiteY3" fmla="*/ 3671883 h 3822464"/>
              <a:gd name="connsiteX4" fmla="*/ 4325168 w 5262152"/>
              <a:gd name="connsiteY4" fmla="*/ 2839887 h 3822464"/>
              <a:gd name="connsiteX5" fmla="*/ 5261689 w 5262152"/>
              <a:gd name="connsiteY5" fmla="*/ 2058068 h 3822464"/>
              <a:gd name="connsiteX6" fmla="*/ 4187149 w 5262152"/>
              <a:gd name="connsiteY6" fmla="*/ 2673176 h 3822464"/>
              <a:gd name="connsiteX7" fmla="*/ 4560649 w 5262152"/>
              <a:gd name="connsiteY7" fmla="*/ 625763 h 3822464"/>
              <a:gd name="connsiteX8" fmla="*/ 3173288 w 5262152"/>
              <a:gd name="connsiteY8" fmla="*/ 94505 h 3822464"/>
              <a:gd name="connsiteX9" fmla="*/ 2272093 w 5262152"/>
              <a:gd name="connsiteY9" fmla="*/ 1562834 h 3822464"/>
              <a:gd name="connsiteX10" fmla="*/ 3154386 w 5262152"/>
              <a:gd name="connsiteY10" fmla="*/ 100250 h 3822464"/>
              <a:gd name="connsiteX11" fmla="*/ 1863169 w 5262152"/>
              <a:gd name="connsiteY11" fmla="*/ 194764 h 3822464"/>
              <a:gd name="connsiteX12" fmla="*/ 553125 w 5262152"/>
              <a:gd name="connsiteY12" fmla="*/ 1030577 h 3822464"/>
              <a:gd name="connsiteX13" fmla="*/ 3889 w 5262152"/>
              <a:gd name="connsiteY13" fmla="*/ 2164138 h 3822464"/>
              <a:gd name="connsiteX14" fmla="*/ 356413 w 5262152"/>
              <a:gd name="connsiteY14" fmla="*/ 2944853 h 3822464"/>
              <a:gd name="connsiteX15" fmla="*/ 1239330 w 5262152"/>
              <a:gd name="connsiteY15" fmla="*/ 2876100 h 3822464"/>
              <a:gd name="connsiteX16" fmla="*/ 1374753 w 5262152"/>
              <a:gd name="connsiteY16" fmla="*/ 1196807 h 3822464"/>
              <a:gd name="connsiteX17" fmla="*/ 895648 w 5262152"/>
              <a:gd name="connsiteY17" fmla="*/ 1899767 h 3822464"/>
              <a:gd name="connsiteX18" fmla="*/ 736630 w 5262152"/>
              <a:gd name="connsiteY18" fmla="*/ 1773419 h 3822464"/>
              <a:gd name="connsiteX19" fmla="*/ 1397324 w 5262152"/>
              <a:gd name="connsiteY19" fmla="*/ 650061 h 3822464"/>
              <a:gd name="connsiteX20" fmla="*/ 1532745 w 5262152"/>
              <a:gd name="connsiteY20" fmla="*/ 829246 h 3822464"/>
              <a:gd name="connsiteX21" fmla="*/ 1885663 w 5262152"/>
              <a:gd name="connsiteY21" fmla="*/ 519117 h 3822464"/>
              <a:gd name="connsiteX22" fmla="*/ 1908233 w 5262152"/>
              <a:gd name="connsiteY22" fmla="*/ 1936523 h 3822464"/>
              <a:gd name="connsiteX23" fmla="*/ 1945166 w 5262152"/>
              <a:gd name="connsiteY23" fmla="*/ 2811202 h 3822464"/>
              <a:gd name="connsiteX24" fmla="*/ 2266622 w 5262152"/>
              <a:gd name="connsiteY24" fmla="*/ 2377596 h 3822464"/>
              <a:gd name="connsiteX25" fmla="*/ 2382041 w 5262152"/>
              <a:gd name="connsiteY25" fmla="*/ 2023435 h 3822464"/>
              <a:gd name="connsiteX26" fmla="*/ 2240119 w 5262152"/>
              <a:gd name="connsiteY26" fmla="*/ 1590979 h 3822464"/>
              <a:gd name="connsiteX27" fmla="*/ 2039551 w 5262152"/>
              <a:gd name="connsiteY27" fmla="*/ 1752743 h 3822464"/>
              <a:gd name="connsiteX28" fmla="*/ 1998514 w 5262152"/>
              <a:gd name="connsiteY28" fmla="*/ 2175438 h 3822464"/>
              <a:gd name="connsiteX29" fmla="*/ 2183180 w 5262152"/>
              <a:gd name="connsiteY29" fmla="*/ 2787081 h 3822464"/>
              <a:gd name="connsiteX30" fmla="*/ 2433505 w 5262152"/>
              <a:gd name="connsiteY30" fmla="*/ 2699212 h 3822464"/>
              <a:gd name="connsiteX31" fmla="*/ 2540201 w 5262152"/>
              <a:gd name="connsiteY31" fmla="*/ 1587340 h 3822464"/>
              <a:gd name="connsiteX32" fmla="*/ 2581238 w 5262152"/>
              <a:gd name="connsiteY32" fmla="*/ 2662456 h 3822464"/>
              <a:gd name="connsiteX33" fmla="*/ 2802839 w 5262152"/>
              <a:gd name="connsiteY33" fmla="*/ 2745157 h 3822464"/>
              <a:gd name="connsiteX34" fmla="*/ 2893119 w 5262152"/>
              <a:gd name="connsiteY34" fmla="*/ 1587340 h 3822464"/>
              <a:gd name="connsiteX35" fmla="*/ 2925948 w 5262152"/>
              <a:gd name="connsiteY35" fmla="*/ 2726779 h 3822464"/>
              <a:gd name="connsiteX36" fmla="*/ 3081888 w 5262152"/>
              <a:gd name="connsiteY36" fmla="*/ 2644078 h 3822464"/>
              <a:gd name="connsiteX37" fmla="*/ 3057266 w 5262152"/>
              <a:gd name="connsiteY37" fmla="*/ 1752743 h 3822464"/>
              <a:gd name="connsiteX38" fmla="*/ 3087531 w 5262152"/>
              <a:gd name="connsiteY38" fmla="*/ 1573557 h 3822464"/>
              <a:gd name="connsiteX39" fmla="*/ 3451220 w 5262152"/>
              <a:gd name="connsiteY39" fmla="*/ 1596529 h 3822464"/>
              <a:gd name="connsiteX40" fmla="*/ 3220901 w 5262152"/>
              <a:gd name="connsiteY40" fmla="*/ 1691291 h 3822464"/>
              <a:gd name="connsiteX41" fmla="*/ 3256979 w 5262152"/>
              <a:gd name="connsiteY41" fmla="*/ 2680834 h 3822464"/>
              <a:gd name="connsiteX42" fmla="*/ 3462164 w 5262152"/>
              <a:gd name="connsiteY42" fmla="*/ 2757409 h 3822464"/>
              <a:gd name="connsiteX43" fmla="*/ 3407448 w 5262152"/>
              <a:gd name="connsiteY43" fmla="*/ 2489396 h 3822464"/>
              <a:gd name="connsiteX44" fmla="*/ 3434807 w 5262152"/>
              <a:gd name="connsiteY44" fmla="*/ 2114177 h 3822464"/>
              <a:gd name="connsiteX45" fmla="*/ 3756261 w 5262152"/>
              <a:gd name="connsiteY45" fmla="*/ 2068232 h 3822464"/>
              <a:gd name="connsiteX46" fmla="*/ 3769940 w 5262152"/>
              <a:gd name="connsiteY46" fmla="*/ 1777247 h 3822464"/>
              <a:gd name="connsiteX47" fmla="*/ 3646830 w 5262152"/>
              <a:gd name="connsiteY47" fmla="*/ 1777247 h 3822464"/>
              <a:gd name="connsiteX48" fmla="*/ 3510040 w 5262152"/>
              <a:gd name="connsiteY48" fmla="*/ 1915082 h 3822464"/>
              <a:gd name="connsiteX49" fmla="*/ 3530558 w 5262152"/>
              <a:gd name="connsiteY49" fmla="*/ 1624096 h 3822464"/>
              <a:gd name="connsiteX50" fmla="*/ 3687867 w 5262152"/>
              <a:gd name="connsiteY50" fmla="*/ 1524549 h 3822464"/>
              <a:gd name="connsiteX51" fmla="*/ 3879372 w 5262152"/>
              <a:gd name="connsiteY51" fmla="*/ 1624096 h 3822464"/>
              <a:gd name="connsiteX52" fmla="*/ 3961446 w 5262152"/>
              <a:gd name="connsiteY52" fmla="*/ 1486261 h 3822464"/>
              <a:gd name="connsiteX53" fmla="*/ 3988804 w 5262152"/>
              <a:gd name="connsiteY53" fmla="*/ 1976342 h 3822464"/>
              <a:gd name="connsiteX54" fmla="*/ 3927249 w 5262152"/>
              <a:gd name="connsiteY54" fmla="*/ 2527683 h 3822464"/>
              <a:gd name="connsiteX55" fmla="*/ 4009322 w 5262152"/>
              <a:gd name="connsiteY55" fmla="*/ 2765066 h 3822464"/>
              <a:gd name="connsiteX56" fmla="*/ 4084557 w 5262152"/>
              <a:gd name="connsiteY56" fmla="*/ 2451108 h 3822464"/>
              <a:gd name="connsiteX57" fmla="*/ 4214507 w 5262152"/>
              <a:gd name="connsiteY57" fmla="*/ 1333111 h 3822464"/>
              <a:gd name="connsiteX58" fmla="*/ 3954606 w 5262152"/>
              <a:gd name="connsiteY58" fmla="*/ 682222 h 3822464"/>
              <a:gd name="connsiteX59" fmla="*/ 4426531 w 5262152"/>
              <a:gd name="connsiteY59" fmla="*/ 911948 h 3822464"/>
              <a:gd name="connsiteX60" fmla="*/ 4459628 w 5262152"/>
              <a:gd name="connsiteY60" fmla="*/ 1431653 h 3822464"/>
              <a:gd name="connsiteX0" fmla="*/ 3689992 w 5262152"/>
              <a:gd name="connsiteY0" fmla="*/ 3666799 h 3822464"/>
              <a:gd name="connsiteX1" fmla="*/ 3935860 w 5262152"/>
              <a:gd name="connsiteY1" fmla="*/ 3565251 h 3822464"/>
              <a:gd name="connsiteX2" fmla="*/ 4255542 w 5262152"/>
              <a:gd name="connsiteY2" fmla="*/ 3806489 h 3822464"/>
              <a:gd name="connsiteX3" fmla="*/ 4687653 w 5262152"/>
              <a:gd name="connsiteY3" fmla="*/ 3671883 h 3822464"/>
              <a:gd name="connsiteX4" fmla="*/ 4325168 w 5262152"/>
              <a:gd name="connsiteY4" fmla="*/ 2839887 h 3822464"/>
              <a:gd name="connsiteX5" fmla="*/ 5261689 w 5262152"/>
              <a:gd name="connsiteY5" fmla="*/ 2058068 h 3822464"/>
              <a:gd name="connsiteX6" fmla="*/ 4187149 w 5262152"/>
              <a:gd name="connsiteY6" fmla="*/ 2673176 h 3822464"/>
              <a:gd name="connsiteX7" fmla="*/ 4560649 w 5262152"/>
              <a:gd name="connsiteY7" fmla="*/ 625763 h 3822464"/>
              <a:gd name="connsiteX8" fmla="*/ 3173288 w 5262152"/>
              <a:gd name="connsiteY8" fmla="*/ 94505 h 3822464"/>
              <a:gd name="connsiteX9" fmla="*/ 2272093 w 5262152"/>
              <a:gd name="connsiteY9" fmla="*/ 1562834 h 3822464"/>
              <a:gd name="connsiteX10" fmla="*/ 3154386 w 5262152"/>
              <a:gd name="connsiteY10" fmla="*/ 100250 h 3822464"/>
              <a:gd name="connsiteX11" fmla="*/ 1863169 w 5262152"/>
              <a:gd name="connsiteY11" fmla="*/ 194764 h 3822464"/>
              <a:gd name="connsiteX12" fmla="*/ 553125 w 5262152"/>
              <a:gd name="connsiteY12" fmla="*/ 1030577 h 3822464"/>
              <a:gd name="connsiteX13" fmla="*/ 3889 w 5262152"/>
              <a:gd name="connsiteY13" fmla="*/ 2164138 h 3822464"/>
              <a:gd name="connsiteX14" fmla="*/ 356413 w 5262152"/>
              <a:gd name="connsiteY14" fmla="*/ 2944853 h 3822464"/>
              <a:gd name="connsiteX15" fmla="*/ 1239330 w 5262152"/>
              <a:gd name="connsiteY15" fmla="*/ 2876100 h 3822464"/>
              <a:gd name="connsiteX16" fmla="*/ 1374753 w 5262152"/>
              <a:gd name="connsiteY16" fmla="*/ 1196807 h 3822464"/>
              <a:gd name="connsiteX17" fmla="*/ 895648 w 5262152"/>
              <a:gd name="connsiteY17" fmla="*/ 1899767 h 3822464"/>
              <a:gd name="connsiteX18" fmla="*/ 736630 w 5262152"/>
              <a:gd name="connsiteY18" fmla="*/ 1773419 h 3822464"/>
              <a:gd name="connsiteX19" fmla="*/ 1397324 w 5262152"/>
              <a:gd name="connsiteY19" fmla="*/ 650061 h 3822464"/>
              <a:gd name="connsiteX20" fmla="*/ 1532745 w 5262152"/>
              <a:gd name="connsiteY20" fmla="*/ 829246 h 3822464"/>
              <a:gd name="connsiteX21" fmla="*/ 1885663 w 5262152"/>
              <a:gd name="connsiteY21" fmla="*/ 519117 h 3822464"/>
              <a:gd name="connsiteX22" fmla="*/ 1908233 w 5262152"/>
              <a:gd name="connsiteY22" fmla="*/ 1936523 h 3822464"/>
              <a:gd name="connsiteX23" fmla="*/ 1945166 w 5262152"/>
              <a:gd name="connsiteY23" fmla="*/ 2811202 h 3822464"/>
              <a:gd name="connsiteX24" fmla="*/ 2266622 w 5262152"/>
              <a:gd name="connsiteY24" fmla="*/ 2377596 h 3822464"/>
              <a:gd name="connsiteX25" fmla="*/ 2382041 w 5262152"/>
              <a:gd name="connsiteY25" fmla="*/ 2023435 h 3822464"/>
              <a:gd name="connsiteX26" fmla="*/ 2240119 w 5262152"/>
              <a:gd name="connsiteY26" fmla="*/ 1590979 h 3822464"/>
              <a:gd name="connsiteX27" fmla="*/ 2039551 w 5262152"/>
              <a:gd name="connsiteY27" fmla="*/ 1752743 h 3822464"/>
              <a:gd name="connsiteX28" fmla="*/ 1998514 w 5262152"/>
              <a:gd name="connsiteY28" fmla="*/ 2175438 h 3822464"/>
              <a:gd name="connsiteX29" fmla="*/ 2183180 w 5262152"/>
              <a:gd name="connsiteY29" fmla="*/ 2787081 h 3822464"/>
              <a:gd name="connsiteX30" fmla="*/ 2433505 w 5262152"/>
              <a:gd name="connsiteY30" fmla="*/ 2699212 h 3822464"/>
              <a:gd name="connsiteX31" fmla="*/ 2540201 w 5262152"/>
              <a:gd name="connsiteY31" fmla="*/ 1587340 h 3822464"/>
              <a:gd name="connsiteX32" fmla="*/ 2581238 w 5262152"/>
              <a:gd name="connsiteY32" fmla="*/ 2662456 h 3822464"/>
              <a:gd name="connsiteX33" fmla="*/ 2802839 w 5262152"/>
              <a:gd name="connsiteY33" fmla="*/ 2745157 h 3822464"/>
              <a:gd name="connsiteX34" fmla="*/ 2893119 w 5262152"/>
              <a:gd name="connsiteY34" fmla="*/ 1587340 h 3822464"/>
              <a:gd name="connsiteX35" fmla="*/ 2925948 w 5262152"/>
              <a:gd name="connsiteY35" fmla="*/ 2726779 h 3822464"/>
              <a:gd name="connsiteX36" fmla="*/ 3081888 w 5262152"/>
              <a:gd name="connsiteY36" fmla="*/ 2644078 h 3822464"/>
              <a:gd name="connsiteX37" fmla="*/ 3057266 w 5262152"/>
              <a:gd name="connsiteY37" fmla="*/ 1752743 h 3822464"/>
              <a:gd name="connsiteX38" fmla="*/ 3087531 w 5262152"/>
              <a:gd name="connsiteY38" fmla="*/ 1573557 h 3822464"/>
              <a:gd name="connsiteX39" fmla="*/ 3451220 w 5262152"/>
              <a:gd name="connsiteY39" fmla="*/ 1596529 h 3822464"/>
              <a:gd name="connsiteX40" fmla="*/ 3220901 w 5262152"/>
              <a:gd name="connsiteY40" fmla="*/ 1691291 h 3822464"/>
              <a:gd name="connsiteX41" fmla="*/ 3256979 w 5262152"/>
              <a:gd name="connsiteY41" fmla="*/ 2680834 h 3822464"/>
              <a:gd name="connsiteX42" fmla="*/ 3462164 w 5262152"/>
              <a:gd name="connsiteY42" fmla="*/ 2757409 h 3822464"/>
              <a:gd name="connsiteX43" fmla="*/ 3407448 w 5262152"/>
              <a:gd name="connsiteY43" fmla="*/ 2489396 h 3822464"/>
              <a:gd name="connsiteX44" fmla="*/ 3434807 w 5262152"/>
              <a:gd name="connsiteY44" fmla="*/ 2114177 h 3822464"/>
              <a:gd name="connsiteX45" fmla="*/ 3756261 w 5262152"/>
              <a:gd name="connsiteY45" fmla="*/ 2068232 h 3822464"/>
              <a:gd name="connsiteX46" fmla="*/ 3769940 w 5262152"/>
              <a:gd name="connsiteY46" fmla="*/ 1777247 h 3822464"/>
              <a:gd name="connsiteX47" fmla="*/ 3646830 w 5262152"/>
              <a:gd name="connsiteY47" fmla="*/ 1777247 h 3822464"/>
              <a:gd name="connsiteX48" fmla="*/ 3510040 w 5262152"/>
              <a:gd name="connsiteY48" fmla="*/ 1915082 h 3822464"/>
              <a:gd name="connsiteX49" fmla="*/ 3530558 w 5262152"/>
              <a:gd name="connsiteY49" fmla="*/ 1624096 h 3822464"/>
              <a:gd name="connsiteX50" fmla="*/ 3687867 w 5262152"/>
              <a:gd name="connsiteY50" fmla="*/ 1524549 h 3822464"/>
              <a:gd name="connsiteX51" fmla="*/ 3879372 w 5262152"/>
              <a:gd name="connsiteY51" fmla="*/ 1624096 h 3822464"/>
              <a:gd name="connsiteX52" fmla="*/ 3961446 w 5262152"/>
              <a:gd name="connsiteY52" fmla="*/ 1486261 h 3822464"/>
              <a:gd name="connsiteX53" fmla="*/ 3988804 w 5262152"/>
              <a:gd name="connsiteY53" fmla="*/ 1976342 h 3822464"/>
              <a:gd name="connsiteX54" fmla="*/ 3927249 w 5262152"/>
              <a:gd name="connsiteY54" fmla="*/ 2527683 h 3822464"/>
              <a:gd name="connsiteX55" fmla="*/ 4009322 w 5262152"/>
              <a:gd name="connsiteY55" fmla="*/ 2765066 h 3822464"/>
              <a:gd name="connsiteX56" fmla="*/ 4084557 w 5262152"/>
              <a:gd name="connsiteY56" fmla="*/ 2451108 h 3822464"/>
              <a:gd name="connsiteX57" fmla="*/ 4214507 w 5262152"/>
              <a:gd name="connsiteY57" fmla="*/ 1333111 h 3822464"/>
              <a:gd name="connsiteX58" fmla="*/ 3954606 w 5262152"/>
              <a:gd name="connsiteY58" fmla="*/ 682222 h 3822464"/>
              <a:gd name="connsiteX59" fmla="*/ 4426531 w 5262152"/>
              <a:gd name="connsiteY59" fmla="*/ 911948 h 3822464"/>
              <a:gd name="connsiteX60" fmla="*/ 4459628 w 5262152"/>
              <a:gd name="connsiteY60" fmla="*/ 1431653 h 3822464"/>
              <a:gd name="connsiteX0" fmla="*/ 3689992 w 5262152"/>
              <a:gd name="connsiteY0" fmla="*/ 3681477 h 3837142"/>
              <a:gd name="connsiteX1" fmla="*/ 3935860 w 5262152"/>
              <a:gd name="connsiteY1" fmla="*/ 3579929 h 3837142"/>
              <a:gd name="connsiteX2" fmla="*/ 4255542 w 5262152"/>
              <a:gd name="connsiteY2" fmla="*/ 3821167 h 3837142"/>
              <a:gd name="connsiteX3" fmla="*/ 4687653 w 5262152"/>
              <a:gd name="connsiteY3" fmla="*/ 3686561 h 3837142"/>
              <a:gd name="connsiteX4" fmla="*/ 4325168 w 5262152"/>
              <a:gd name="connsiteY4" fmla="*/ 2854565 h 3837142"/>
              <a:gd name="connsiteX5" fmla="*/ 5261689 w 5262152"/>
              <a:gd name="connsiteY5" fmla="*/ 2072746 h 3837142"/>
              <a:gd name="connsiteX6" fmla="*/ 4187149 w 5262152"/>
              <a:gd name="connsiteY6" fmla="*/ 2687854 h 3837142"/>
              <a:gd name="connsiteX7" fmla="*/ 4560649 w 5262152"/>
              <a:gd name="connsiteY7" fmla="*/ 640441 h 3837142"/>
              <a:gd name="connsiteX8" fmla="*/ 3221164 w 5262152"/>
              <a:gd name="connsiteY8" fmla="*/ 24950 h 3837142"/>
              <a:gd name="connsiteX9" fmla="*/ 2272093 w 5262152"/>
              <a:gd name="connsiteY9" fmla="*/ 1577512 h 3837142"/>
              <a:gd name="connsiteX10" fmla="*/ 3154386 w 5262152"/>
              <a:gd name="connsiteY10" fmla="*/ 114928 h 3837142"/>
              <a:gd name="connsiteX11" fmla="*/ 1863169 w 5262152"/>
              <a:gd name="connsiteY11" fmla="*/ 209442 h 3837142"/>
              <a:gd name="connsiteX12" fmla="*/ 553125 w 5262152"/>
              <a:gd name="connsiteY12" fmla="*/ 1045255 h 3837142"/>
              <a:gd name="connsiteX13" fmla="*/ 3889 w 5262152"/>
              <a:gd name="connsiteY13" fmla="*/ 2178816 h 3837142"/>
              <a:gd name="connsiteX14" fmla="*/ 356413 w 5262152"/>
              <a:gd name="connsiteY14" fmla="*/ 2959531 h 3837142"/>
              <a:gd name="connsiteX15" fmla="*/ 1239330 w 5262152"/>
              <a:gd name="connsiteY15" fmla="*/ 2890778 h 3837142"/>
              <a:gd name="connsiteX16" fmla="*/ 1374753 w 5262152"/>
              <a:gd name="connsiteY16" fmla="*/ 1211485 h 3837142"/>
              <a:gd name="connsiteX17" fmla="*/ 895648 w 5262152"/>
              <a:gd name="connsiteY17" fmla="*/ 1914445 h 3837142"/>
              <a:gd name="connsiteX18" fmla="*/ 736630 w 5262152"/>
              <a:gd name="connsiteY18" fmla="*/ 1788097 h 3837142"/>
              <a:gd name="connsiteX19" fmla="*/ 1397324 w 5262152"/>
              <a:gd name="connsiteY19" fmla="*/ 664739 h 3837142"/>
              <a:gd name="connsiteX20" fmla="*/ 1532745 w 5262152"/>
              <a:gd name="connsiteY20" fmla="*/ 843924 h 3837142"/>
              <a:gd name="connsiteX21" fmla="*/ 1885663 w 5262152"/>
              <a:gd name="connsiteY21" fmla="*/ 533795 h 3837142"/>
              <a:gd name="connsiteX22" fmla="*/ 1908233 w 5262152"/>
              <a:gd name="connsiteY22" fmla="*/ 1951201 h 3837142"/>
              <a:gd name="connsiteX23" fmla="*/ 1945166 w 5262152"/>
              <a:gd name="connsiteY23" fmla="*/ 2825880 h 3837142"/>
              <a:gd name="connsiteX24" fmla="*/ 2266622 w 5262152"/>
              <a:gd name="connsiteY24" fmla="*/ 2392274 h 3837142"/>
              <a:gd name="connsiteX25" fmla="*/ 2382041 w 5262152"/>
              <a:gd name="connsiteY25" fmla="*/ 2038113 h 3837142"/>
              <a:gd name="connsiteX26" fmla="*/ 2240119 w 5262152"/>
              <a:gd name="connsiteY26" fmla="*/ 1605657 h 3837142"/>
              <a:gd name="connsiteX27" fmla="*/ 2039551 w 5262152"/>
              <a:gd name="connsiteY27" fmla="*/ 1767421 h 3837142"/>
              <a:gd name="connsiteX28" fmla="*/ 1998514 w 5262152"/>
              <a:gd name="connsiteY28" fmla="*/ 2190116 h 3837142"/>
              <a:gd name="connsiteX29" fmla="*/ 2183180 w 5262152"/>
              <a:gd name="connsiteY29" fmla="*/ 2801759 h 3837142"/>
              <a:gd name="connsiteX30" fmla="*/ 2433505 w 5262152"/>
              <a:gd name="connsiteY30" fmla="*/ 2713890 h 3837142"/>
              <a:gd name="connsiteX31" fmla="*/ 2540201 w 5262152"/>
              <a:gd name="connsiteY31" fmla="*/ 1602018 h 3837142"/>
              <a:gd name="connsiteX32" fmla="*/ 2581238 w 5262152"/>
              <a:gd name="connsiteY32" fmla="*/ 2677134 h 3837142"/>
              <a:gd name="connsiteX33" fmla="*/ 2802839 w 5262152"/>
              <a:gd name="connsiteY33" fmla="*/ 2759835 h 3837142"/>
              <a:gd name="connsiteX34" fmla="*/ 2893119 w 5262152"/>
              <a:gd name="connsiteY34" fmla="*/ 1602018 h 3837142"/>
              <a:gd name="connsiteX35" fmla="*/ 2925948 w 5262152"/>
              <a:gd name="connsiteY35" fmla="*/ 2741457 h 3837142"/>
              <a:gd name="connsiteX36" fmla="*/ 3081888 w 5262152"/>
              <a:gd name="connsiteY36" fmla="*/ 2658756 h 3837142"/>
              <a:gd name="connsiteX37" fmla="*/ 3057266 w 5262152"/>
              <a:gd name="connsiteY37" fmla="*/ 1767421 h 3837142"/>
              <a:gd name="connsiteX38" fmla="*/ 3087531 w 5262152"/>
              <a:gd name="connsiteY38" fmla="*/ 1588235 h 3837142"/>
              <a:gd name="connsiteX39" fmla="*/ 3451220 w 5262152"/>
              <a:gd name="connsiteY39" fmla="*/ 1611207 h 3837142"/>
              <a:gd name="connsiteX40" fmla="*/ 3220901 w 5262152"/>
              <a:gd name="connsiteY40" fmla="*/ 1705969 h 3837142"/>
              <a:gd name="connsiteX41" fmla="*/ 3256979 w 5262152"/>
              <a:gd name="connsiteY41" fmla="*/ 2695512 h 3837142"/>
              <a:gd name="connsiteX42" fmla="*/ 3462164 w 5262152"/>
              <a:gd name="connsiteY42" fmla="*/ 2772087 h 3837142"/>
              <a:gd name="connsiteX43" fmla="*/ 3407448 w 5262152"/>
              <a:gd name="connsiteY43" fmla="*/ 2504074 h 3837142"/>
              <a:gd name="connsiteX44" fmla="*/ 3434807 w 5262152"/>
              <a:gd name="connsiteY44" fmla="*/ 2128855 h 3837142"/>
              <a:gd name="connsiteX45" fmla="*/ 3756261 w 5262152"/>
              <a:gd name="connsiteY45" fmla="*/ 2082910 h 3837142"/>
              <a:gd name="connsiteX46" fmla="*/ 3769940 w 5262152"/>
              <a:gd name="connsiteY46" fmla="*/ 1791925 h 3837142"/>
              <a:gd name="connsiteX47" fmla="*/ 3646830 w 5262152"/>
              <a:gd name="connsiteY47" fmla="*/ 1791925 h 3837142"/>
              <a:gd name="connsiteX48" fmla="*/ 3510040 w 5262152"/>
              <a:gd name="connsiteY48" fmla="*/ 1929760 h 3837142"/>
              <a:gd name="connsiteX49" fmla="*/ 3530558 w 5262152"/>
              <a:gd name="connsiteY49" fmla="*/ 1638774 h 3837142"/>
              <a:gd name="connsiteX50" fmla="*/ 3687867 w 5262152"/>
              <a:gd name="connsiteY50" fmla="*/ 1539227 h 3837142"/>
              <a:gd name="connsiteX51" fmla="*/ 3879372 w 5262152"/>
              <a:gd name="connsiteY51" fmla="*/ 1638774 h 3837142"/>
              <a:gd name="connsiteX52" fmla="*/ 3961446 w 5262152"/>
              <a:gd name="connsiteY52" fmla="*/ 1500939 h 3837142"/>
              <a:gd name="connsiteX53" fmla="*/ 3988804 w 5262152"/>
              <a:gd name="connsiteY53" fmla="*/ 1991020 h 3837142"/>
              <a:gd name="connsiteX54" fmla="*/ 3927249 w 5262152"/>
              <a:gd name="connsiteY54" fmla="*/ 2542361 h 3837142"/>
              <a:gd name="connsiteX55" fmla="*/ 4009322 w 5262152"/>
              <a:gd name="connsiteY55" fmla="*/ 2779744 h 3837142"/>
              <a:gd name="connsiteX56" fmla="*/ 4084557 w 5262152"/>
              <a:gd name="connsiteY56" fmla="*/ 2465786 h 3837142"/>
              <a:gd name="connsiteX57" fmla="*/ 4214507 w 5262152"/>
              <a:gd name="connsiteY57" fmla="*/ 1347789 h 3837142"/>
              <a:gd name="connsiteX58" fmla="*/ 3954606 w 5262152"/>
              <a:gd name="connsiteY58" fmla="*/ 696900 h 3837142"/>
              <a:gd name="connsiteX59" fmla="*/ 4426531 w 5262152"/>
              <a:gd name="connsiteY59" fmla="*/ 926626 h 3837142"/>
              <a:gd name="connsiteX60" fmla="*/ 4459628 w 5262152"/>
              <a:gd name="connsiteY60" fmla="*/ 1446331 h 3837142"/>
              <a:gd name="connsiteX0" fmla="*/ 3689992 w 5262152"/>
              <a:gd name="connsiteY0" fmla="*/ 3681477 h 3837142"/>
              <a:gd name="connsiteX1" fmla="*/ 3935860 w 5262152"/>
              <a:gd name="connsiteY1" fmla="*/ 3579929 h 3837142"/>
              <a:gd name="connsiteX2" fmla="*/ 4255542 w 5262152"/>
              <a:gd name="connsiteY2" fmla="*/ 3821167 h 3837142"/>
              <a:gd name="connsiteX3" fmla="*/ 4687653 w 5262152"/>
              <a:gd name="connsiteY3" fmla="*/ 3686561 h 3837142"/>
              <a:gd name="connsiteX4" fmla="*/ 4325168 w 5262152"/>
              <a:gd name="connsiteY4" fmla="*/ 2854565 h 3837142"/>
              <a:gd name="connsiteX5" fmla="*/ 5261689 w 5262152"/>
              <a:gd name="connsiteY5" fmla="*/ 2072746 h 3837142"/>
              <a:gd name="connsiteX6" fmla="*/ 4187149 w 5262152"/>
              <a:gd name="connsiteY6" fmla="*/ 2687854 h 3837142"/>
              <a:gd name="connsiteX7" fmla="*/ 4560649 w 5262152"/>
              <a:gd name="connsiteY7" fmla="*/ 640441 h 3837142"/>
              <a:gd name="connsiteX8" fmla="*/ 3221164 w 5262152"/>
              <a:gd name="connsiteY8" fmla="*/ 24950 h 3837142"/>
              <a:gd name="connsiteX9" fmla="*/ 2328519 w 5262152"/>
              <a:gd name="connsiteY9" fmla="*/ 1439677 h 3837142"/>
              <a:gd name="connsiteX10" fmla="*/ 3154386 w 5262152"/>
              <a:gd name="connsiteY10" fmla="*/ 114928 h 3837142"/>
              <a:gd name="connsiteX11" fmla="*/ 1863169 w 5262152"/>
              <a:gd name="connsiteY11" fmla="*/ 209442 h 3837142"/>
              <a:gd name="connsiteX12" fmla="*/ 553125 w 5262152"/>
              <a:gd name="connsiteY12" fmla="*/ 1045255 h 3837142"/>
              <a:gd name="connsiteX13" fmla="*/ 3889 w 5262152"/>
              <a:gd name="connsiteY13" fmla="*/ 2178816 h 3837142"/>
              <a:gd name="connsiteX14" fmla="*/ 356413 w 5262152"/>
              <a:gd name="connsiteY14" fmla="*/ 2959531 h 3837142"/>
              <a:gd name="connsiteX15" fmla="*/ 1239330 w 5262152"/>
              <a:gd name="connsiteY15" fmla="*/ 2890778 h 3837142"/>
              <a:gd name="connsiteX16" fmla="*/ 1374753 w 5262152"/>
              <a:gd name="connsiteY16" fmla="*/ 1211485 h 3837142"/>
              <a:gd name="connsiteX17" fmla="*/ 895648 w 5262152"/>
              <a:gd name="connsiteY17" fmla="*/ 1914445 h 3837142"/>
              <a:gd name="connsiteX18" fmla="*/ 736630 w 5262152"/>
              <a:gd name="connsiteY18" fmla="*/ 1788097 h 3837142"/>
              <a:gd name="connsiteX19" fmla="*/ 1397324 w 5262152"/>
              <a:gd name="connsiteY19" fmla="*/ 664739 h 3837142"/>
              <a:gd name="connsiteX20" fmla="*/ 1532745 w 5262152"/>
              <a:gd name="connsiteY20" fmla="*/ 843924 h 3837142"/>
              <a:gd name="connsiteX21" fmla="*/ 1885663 w 5262152"/>
              <a:gd name="connsiteY21" fmla="*/ 533795 h 3837142"/>
              <a:gd name="connsiteX22" fmla="*/ 1908233 w 5262152"/>
              <a:gd name="connsiteY22" fmla="*/ 1951201 h 3837142"/>
              <a:gd name="connsiteX23" fmla="*/ 1945166 w 5262152"/>
              <a:gd name="connsiteY23" fmla="*/ 2825880 h 3837142"/>
              <a:gd name="connsiteX24" fmla="*/ 2266622 w 5262152"/>
              <a:gd name="connsiteY24" fmla="*/ 2392274 h 3837142"/>
              <a:gd name="connsiteX25" fmla="*/ 2382041 w 5262152"/>
              <a:gd name="connsiteY25" fmla="*/ 2038113 h 3837142"/>
              <a:gd name="connsiteX26" fmla="*/ 2240119 w 5262152"/>
              <a:gd name="connsiteY26" fmla="*/ 1605657 h 3837142"/>
              <a:gd name="connsiteX27" fmla="*/ 2039551 w 5262152"/>
              <a:gd name="connsiteY27" fmla="*/ 1767421 h 3837142"/>
              <a:gd name="connsiteX28" fmla="*/ 1998514 w 5262152"/>
              <a:gd name="connsiteY28" fmla="*/ 2190116 h 3837142"/>
              <a:gd name="connsiteX29" fmla="*/ 2183180 w 5262152"/>
              <a:gd name="connsiteY29" fmla="*/ 2801759 h 3837142"/>
              <a:gd name="connsiteX30" fmla="*/ 2433505 w 5262152"/>
              <a:gd name="connsiteY30" fmla="*/ 2713890 h 3837142"/>
              <a:gd name="connsiteX31" fmla="*/ 2540201 w 5262152"/>
              <a:gd name="connsiteY31" fmla="*/ 1602018 h 3837142"/>
              <a:gd name="connsiteX32" fmla="*/ 2581238 w 5262152"/>
              <a:gd name="connsiteY32" fmla="*/ 2677134 h 3837142"/>
              <a:gd name="connsiteX33" fmla="*/ 2802839 w 5262152"/>
              <a:gd name="connsiteY33" fmla="*/ 2759835 h 3837142"/>
              <a:gd name="connsiteX34" fmla="*/ 2893119 w 5262152"/>
              <a:gd name="connsiteY34" fmla="*/ 1602018 h 3837142"/>
              <a:gd name="connsiteX35" fmla="*/ 2925948 w 5262152"/>
              <a:gd name="connsiteY35" fmla="*/ 2741457 h 3837142"/>
              <a:gd name="connsiteX36" fmla="*/ 3081888 w 5262152"/>
              <a:gd name="connsiteY36" fmla="*/ 2658756 h 3837142"/>
              <a:gd name="connsiteX37" fmla="*/ 3057266 w 5262152"/>
              <a:gd name="connsiteY37" fmla="*/ 1767421 h 3837142"/>
              <a:gd name="connsiteX38" fmla="*/ 3087531 w 5262152"/>
              <a:gd name="connsiteY38" fmla="*/ 1588235 h 3837142"/>
              <a:gd name="connsiteX39" fmla="*/ 3451220 w 5262152"/>
              <a:gd name="connsiteY39" fmla="*/ 1611207 h 3837142"/>
              <a:gd name="connsiteX40" fmla="*/ 3220901 w 5262152"/>
              <a:gd name="connsiteY40" fmla="*/ 1705969 h 3837142"/>
              <a:gd name="connsiteX41" fmla="*/ 3256979 w 5262152"/>
              <a:gd name="connsiteY41" fmla="*/ 2695512 h 3837142"/>
              <a:gd name="connsiteX42" fmla="*/ 3462164 w 5262152"/>
              <a:gd name="connsiteY42" fmla="*/ 2772087 h 3837142"/>
              <a:gd name="connsiteX43" fmla="*/ 3407448 w 5262152"/>
              <a:gd name="connsiteY43" fmla="*/ 2504074 h 3837142"/>
              <a:gd name="connsiteX44" fmla="*/ 3434807 w 5262152"/>
              <a:gd name="connsiteY44" fmla="*/ 2128855 h 3837142"/>
              <a:gd name="connsiteX45" fmla="*/ 3756261 w 5262152"/>
              <a:gd name="connsiteY45" fmla="*/ 2082910 h 3837142"/>
              <a:gd name="connsiteX46" fmla="*/ 3769940 w 5262152"/>
              <a:gd name="connsiteY46" fmla="*/ 1791925 h 3837142"/>
              <a:gd name="connsiteX47" fmla="*/ 3646830 w 5262152"/>
              <a:gd name="connsiteY47" fmla="*/ 1791925 h 3837142"/>
              <a:gd name="connsiteX48" fmla="*/ 3510040 w 5262152"/>
              <a:gd name="connsiteY48" fmla="*/ 1929760 h 3837142"/>
              <a:gd name="connsiteX49" fmla="*/ 3530558 w 5262152"/>
              <a:gd name="connsiteY49" fmla="*/ 1638774 h 3837142"/>
              <a:gd name="connsiteX50" fmla="*/ 3687867 w 5262152"/>
              <a:gd name="connsiteY50" fmla="*/ 1539227 h 3837142"/>
              <a:gd name="connsiteX51" fmla="*/ 3879372 w 5262152"/>
              <a:gd name="connsiteY51" fmla="*/ 1638774 h 3837142"/>
              <a:gd name="connsiteX52" fmla="*/ 3961446 w 5262152"/>
              <a:gd name="connsiteY52" fmla="*/ 1500939 h 3837142"/>
              <a:gd name="connsiteX53" fmla="*/ 3988804 w 5262152"/>
              <a:gd name="connsiteY53" fmla="*/ 1991020 h 3837142"/>
              <a:gd name="connsiteX54" fmla="*/ 3927249 w 5262152"/>
              <a:gd name="connsiteY54" fmla="*/ 2542361 h 3837142"/>
              <a:gd name="connsiteX55" fmla="*/ 4009322 w 5262152"/>
              <a:gd name="connsiteY55" fmla="*/ 2779744 h 3837142"/>
              <a:gd name="connsiteX56" fmla="*/ 4084557 w 5262152"/>
              <a:gd name="connsiteY56" fmla="*/ 2465786 h 3837142"/>
              <a:gd name="connsiteX57" fmla="*/ 4214507 w 5262152"/>
              <a:gd name="connsiteY57" fmla="*/ 1347789 h 3837142"/>
              <a:gd name="connsiteX58" fmla="*/ 3954606 w 5262152"/>
              <a:gd name="connsiteY58" fmla="*/ 696900 h 3837142"/>
              <a:gd name="connsiteX59" fmla="*/ 4426531 w 5262152"/>
              <a:gd name="connsiteY59" fmla="*/ 926626 h 3837142"/>
              <a:gd name="connsiteX60" fmla="*/ 4459628 w 5262152"/>
              <a:gd name="connsiteY60" fmla="*/ 1446331 h 3837142"/>
              <a:gd name="connsiteX0" fmla="*/ 3689992 w 5262152"/>
              <a:gd name="connsiteY0" fmla="*/ 3681477 h 3837142"/>
              <a:gd name="connsiteX1" fmla="*/ 3935860 w 5262152"/>
              <a:gd name="connsiteY1" fmla="*/ 3579929 h 3837142"/>
              <a:gd name="connsiteX2" fmla="*/ 4255542 w 5262152"/>
              <a:gd name="connsiteY2" fmla="*/ 3821167 h 3837142"/>
              <a:gd name="connsiteX3" fmla="*/ 4687653 w 5262152"/>
              <a:gd name="connsiteY3" fmla="*/ 3686561 h 3837142"/>
              <a:gd name="connsiteX4" fmla="*/ 4325168 w 5262152"/>
              <a:gd name="connsiteY4" fmla="*/ 2854565 h 3837142"/>
              <a:gd name="connsiteX5" fmla="*/ 5261689 w 5262152"/>
              <a:gd name="connsiteY5" fmla="*/ 2072746 h 3837142"/>
              <a:gd name="connsiteX6" fmla="*/ 4187149 w 5262152"/>
              <a:gd name="connsiteY6" fmla="*/ 2687854 h 3837142"/>
              <a:gd name="connsiteX7" fmla="*/ 4560649 w 5262152"/>
              <a:gd name="connsiteY7" fmla="*/ 640441 h 3837142"/>
              <a:gd name="connsiteX8" fmla="*/ 3221164 w 5262152"/>
              <a:gd name="connsiteY8" fmla="*/ 24950 h 3837142"/>
              <a:gd name="connsiteX9" fmla="*/ 2302871 w 5262152"/>
              <a:gd name="connsiteY9" fmla="*/ 1474136 h 3837142"/>
              <a:gd name="connsiteX10" fmla="*/ 3154386 w 5262152"/>
              <a:gd name="connsiteY10" fmla="*/ 114928 h 3837142"/>
              <a:gd name="connsiteX11" fmla="*/ 1863169 w 5262152"/>
              <a:gd name="connsiteY11" fmla="*/ 209442 h 3837142"/>
              <a:gd name="connsiteX12" fmla="*/ 553125 w 5262152"/>
              <a:gd name="connsiteY12" fmla="*/ 1045255 h 3837142"/>
              <a:gd name="connsiteX13" fmla="*/ 3889 w 5262152"/>
              <a:gd name="connsiteY13" fmla="*/ 2178816 h 3837142"/>
              <a:gd name="connsiteX14" fmla="*/ 356413 w 5262152"/>
              <a:gd name="connsiteY14" fmla="*/ 2959531 h 3837142"/>
              <a:gd name="connsiteX15" fmla="*/ 1239330 w 5262152"/>
              <a:gd name="connsiteY15" fmla="*/ 2890778 h 3837142"/>
              <a:gd name="connsiteX16" fmla="*/ 1374753 w 5262152"/>
              <a:gd name="connsiteY16" fmla="*/ 1211485 h 3837142"/>
              <a:gd name="connsiteX17" fmla="*/ 895648 w 5262152"/>
              <a:gd name="connsiteY17" fmla="*/ 1914445 h 3837142"/>
              <a:gd name="connsiteX18" fmla="*/ 736630 w 5262152"/>
              <a:gd name="connsiteY18" fmla="*/ 1788097 h 3837142"/>
              <a:gd name="connsiteX19" fmla="*/ 1397324 w 5262152"/>
              <a:gd name="connsiteY19" fmla="*/ 664739 h 3837142"/>
              <a:gd name="connsiteX20" fmla="*/ 1532745 w 5262152"/>
              <a:gd name="connsiteY20" fmla="*/ 843924 h 3837142"/>
              <a:gd name="connsiteX21" fmla="*/ 1885663 w 5262152"/>
              <a:gd name="connsiteY21" fmla="*/ 533795 h 3837142"/>
              <a:gd name="connsiteX22" fmla="*/ 1908233 w 5262152"/>
              <a:gd name="connsiteY22" fmla="*/ 1951201 h 3837142"/>
              <a:gd name="connsiteX23" fmla="*/ 1945166 w 5262152"/>
              <a:gd name="connsiteY23" fmla="*/ 2825880 h 3837142"/>
              <a:gd name="connsiteX24" fmla="*/ 2266622 w 5262152"/>
              <a:gd name="connsiteY24" fmla="*/ 2392274 h 3837142"/>
              <a:gd name="connsiteX25" fmla="*/ 2382041 w 5262152"/>
              <a:gd name="connsiteY25" fmla="*/ 2038113 h 3837142"/>
              <a:gd name="connsiteX26" fmla="*/ 2240119 w 5262152"/>
              <a:gd name="connsiteY26" fmla="*/ 1605657 h 3837142"/>
              <a:gd name="connsiteX27" fmla="*/ 2039551 w 5262152"/>
              <a:gd name="connsiteY27" fmla="*/ 1767421 h 3837142"/>
              <a:gd name="connsiteX28" fmla="*/ 1998514 w 5262152"/>
              <a:gd name="connsiteY28" fmla="*/ 2190116 h 3837142"/>
              <a:gd name="connsiteX29" fmla="*/ 2183180 w 5262152"/>
              <a:gd name="connsiteY29" fmla="*/ 2801759 h 3837142"/>
              <a:gd name="connsiteX30" fmla="*/ 2433505 w 5262152"/>
              <a:gd name="connsiteY30" fmla="*/ 2713890 h 3837142"/>
              <a:gd name="connsiteX31" fmla="*/ 2540201 w 5262152"/>
              <a:gd name="connsiteY31" fmla="*/ 1602018 h 3837142"/>
              <a:gd name="connsiteX32" fmla="*/ 2581238 w 5262152"/>
              <a:gd name="connsiteY32" fmla="*/ 2677134 h 3837142"/>
              <a:gd name="connsiteX33" fmla="*/ 2802839 w 5262152"/>
              <a:gd name="connsiteY33" fmla="*/ 2759835 h 3837142"/>
              <a:gd name="connsiteX34" fmla="*/ 2893119 w 5262152"/>
              <a:gd name="connsiteY34" fmla="*/ 1602018 h 3837142"/>
              <a:gd name="connsiteX35" fmla="*/ 2925948 w 5262152"/>
              <a:gd name="connsiteY35" fmla="*/ 2741457 h 3837142"/>
              <a:gd name="connsiteX36" fmla="*/ 3081888 w 5262152"/>
              <a:gd name="connsiteY36" fmla="*/ 2658756 h 3837142"/>
              <a:gd name="connsiteX37" fmla="*/ 3057266 w 5262152"/>
              <a:gd name="connsiteY37" fmla="*/ 1767421 h 3837142"/>
              <a:gd name="connsiteX38" fmla="*/ 3087531 w 5262152"/>
              <a:gd name="connsiteY38" fmla="*/ 1588235 h 3837142"/>
              <a:gd name="connsiteX39" fmla="*/ 3451220 w 5262152"/>
              <a:gd name="connsiteY39" fmla="*/ 1611207 h 3837142"/>
              <a:gd name="connsiteX40" fmla="*/ 3220901 w 5262152"/>
              <a:gd name="connsiteY40" fmla="*/ 1705969 h 3837142"/>
              <a:gd name="connsiteX41" fmla="*/ 3256979 w 5262152"/>
              <a:gd name="connsiteY41" fmla="*/ 2695512 h 3837142"/>
              <a:gd name="connsiteX42" fmla="*/ 3462164 w 5262152"/>
              <a:gd name="connsiteY42" fmla="*/ 2772087 h 3837142"/>
              <a:gd name="connsiteX43" fmla="*/ 3407448 w 5262152"/>
              <a:gd name="connsiteY43" fmla="*/ 2504074 h 3837142"/>
              <a:gd name="connsiteX44" fmla="*/ 3434807 w 5262152"/>
              <a:gd name="connsiteY44" fmla="*/ 2128855 h 3837142"/>
              <a:gd name="connsiteX45" fmla="*/ 3756261 w 5262152"/>
              <a:gd name="connsiteY45" fmla="*/ 2082910 h 3837142"/>
              <a:gd name="connsiteX46" fmla="*/ 3769940 w 5262152"/>
              <a:gd name="connsiteY46" fmla="*/ 1791925 h 3837142"/>
              <a:gd name="connsiteX47" fmla="*/ 3646830 w 5262152"/>
              <a:gd name="connsiteY47" fmla="*/ 1791925 h 3837142"/>
              <a:gd name="connsiteX48" fmla="*/ 3510040 w 5262152"/>
              <a:gd name="connsiteY48" fmla="*/ 1929760 h 3837142"/>
              <a:gd name="connsiteX49" fmla="*/ 3530558 w 5262152"/>
              <a:gd name="connsiteY49" fmla="*/ 1638774 h 3837142"/>
              <a:gd name="connsiteX50" fmla="*/ 3687867 w 5262152"/>
              <a:gd name="connsiteY50" fmla="*/ 1539227 h 3837142"/>
              <a:gd name="connsiteX51" fmla="*/ 3879372 w 5262152"/>
              <a:gd name="connsiteY51" fmla="*/ 1638774 h 3837142"/>
              <a:gd name="connsiteX52" fmla="*/ 3961446 w 5262152"/>
              <a:gd name="connsiteY52" fmla="*/ 1500939 h 3837142"/>
              <a:gd name="connsiteX53" fmla="*/ 3988804 w 5262152"/>
              <a:gd name="connsiteY53" fmla="*/ 1991020 h 3837142"/>
              <a:gd name="connsiteX54" fmla="*/ 3927249 w 5262152"/>
              <a:gd name="connsiteY54" fmla="*/ 2542361 h 3837142"/>
              <a:gd name="connsiteX55" fmla="*/ 4009322 w 5262152"/>
              <a:gd name="connsiteY55" fmla="*/ 2779744 h 3837142"/>
              <a:gd name="connsiteX56" fmla="*/ 4084557 w 5262152"/>
              <a:gd name="connsiteY56" fmla="*/ 2465786 h 3837142"/>
              <a:gd name="connsiteX57" fmla="*/ 4214507 w 5262152"/>
              <a:gd name="connsiteY57" fmla="*/ 1347789 h 3837142"/>
              <a:gd name="connsiteX58" fmla="*/ 3954606 w 5262152"/>
              <a:gd name="connsiteY58" fmla="*/ 696900 h 3837142"/>
              <a:gd name="connsiteX59" fmla="*/ 4426531 w 5262152"/>
              <a:gd name="connsiteY59" fmla="*/ 926626 h 3837142"/>
              <a:gd name="connsiteX60" fmla="*/ 4459628 w 5262152"/>
              <a:gd name="connsiteY60" fmla="*/ 1446331 h 3837142"/>
              <a:gd name="connsiteX0" fmla="*/ 3689992 w 5261709"/>
              <a:gd name="connsiteY0" fmla="*/ 3682328 h 3837993"/>
              <a:gd name="connsiteX1" fmla="*/ 3935860 w 5261709"/>
              <a:gd name="connsiteY1" fmla="*/ 3580780 h 3837993"/>
              <a:gd name="connsiteX2" fmla="*/ 4255542 w 5261709"/>
              <a:gd name="connsiteY2" fmla="*/ 3822018 h 3837993"/>
              <a:gd name="connsiteX3" fmla="*/ 4687653 w 5261709"/>
              <a:gd name="connsiteY3" fmla="*/ 3687412 h 3837993"/>
              <a:gd name="connsiteX4" fmla="*/ 4325168 w 5261709"/>
              <a:gd name="connsiteY4" fmla="*/ 2855416 h 3837993"/>
              <a:gd name="connsiteX5" fmla="*/ 5261689 w 5261709"/>
              <a:gd name="connsiteY5" fmla="*/ 2073597 h 3837993"/>
              <a:gd name="connsiteX6" fmla="*/ 4296581 w 5261709"/>
              <a:gd name="connsiteY6" fmla="*/ 2776220 h 3837993"/>
              <a:gd name="connsiteX7" fmla="*/ 4560649 w 5261709"/>
              <a:gd name="connsiteY7" fmla="*/ 641292 h 3837993"/>
              <a:gd name="connsiteX8" fmla="*/ 3221164 w 5261709"/>
              <a:gd name="connsiteY8" fmla="*/ 25801 h 3837993"/>
              <a:gd name="connsiteX9" fmla="*/ 2302871 w 5261709"/>
              <a:gd name="connsiteY9" fmla="*/ 1474987 h 3837993"/>
              <a:gd name="connsiteX10" fmla="*/ 3154386 w 5261709"/>
              <a:gd name="connsiteY10" fmla="*/ 115779 h 3837993"/>
              <a:gd name="connsiteX11" fmla="*/ 1863169 w 5261709"/>
              <a:gd name="connsiteY11" fmla="*/ 210293 h 3837993"/>
              <a:gd name="connsiteX12" fmla="*/ 553125 w 5261709"/>
              <a:gd name="connsiteY12" fmla="*/ 1046106 h 3837993"/>
              <a:gd name="connsiteX13" fmla="*/ 3889 w 5261709"/>
              <a:gd name="connsiteY13" fmla="*/ 2179667 h 3837993"/>
              <a:gd name="connsiteX14" fmla="*/ 356413 w 5261709"/>
              <a:gd name="connsiteY14" fmla="*/ 2960382 h 3837993"/>
              <a:gd name="connsiteX15" fmla="*/ 1239330 w 5261709"/>
              <a:gd name="connsiteY15" fmla="*/ 2891629 h 3837993"/>
              <a:gd name="connsiteX16" fmla="*/ 1374753 w 5261709"/>
              <a:gd name="connsiteY16" fmla="*/ 1212336 h 3837993"/>
              <a:gd name="connsiteX17" fmla="*/ 895648 w 5261709"/>
              <a:gd name="connsiteY17" fmla="*/ 1915296 h 3837993"/>
              <a:gd name="connsiteX18" fmla="*/ 736630 w 5261709"/>
              <a:gd name="connsiteY18" fmla="*/ 1788948 h 3837993"/>
              <a:gd name="connsiteX19" fmla="*/ 1397324 w 5261709"/>
              <a:gd name="connsiteY19" fmla="*/ 665590 h 3837993"/>
              <a:gd name="connsiteX20" fmla="*/ 1532745 w 5261709"/>
              <a:gd name="connsiteY20" fmla="*/ 844775 h 3837993"/>
              <a:gd name="connsiteX21" fmla="*/ 1885663 w 5261709"/>
              <a:gd name="connsiteY21" fmla="*/ 534646 h 3837993"/>
              <a:gd name="connsiteX22" fmla="*/ 1908233 w 5261709"/>
              <a:gd name="connsiteY22" fmla="*/ 1952052 h 3837993"/>
              <a:gd name="connsiteX23" fmla="*/ 1945166 w 5261709"/>
              <a:gd name="connsiteY23" fmla="*/ 2826731 h 3837993"/>
              <a:gd name="connsiteX24" fmla="*/ 2266622 w 5261709"/>
              <a:gd name="connsiteY24" fmla="*/ 2393125 h 3837993"/>
              <a:gd name="connsiteX25" fmla="*/ 2382041 w 5261709"/>
              <a:gd name="connsiteY25" fmla="*/ 2038964 h 3837993"/>
              <a:gd name="connsiteX26" fmla="*/ 2240119 w 5261709"/>
              <a:gd name="connsiteY26" fmla="*/ 1606508 h 3837993"/>
              <a:gd name="connsiteX27" fmla="*/ 2039551 w 5261709"/>
              <a:gd name="connsiteY27" fmla="*/ 1768272 h 3837993"/>
              <a:gd name="connsiteX28" fmla="*/ 1998514 w 5261709"/>
              <a:gd name="connsiteY28" fmla="*/ 2190967 h 3837993"/>
              <a:gd name="connsiteX29" fmla="*/ 2183180 w 5261709"/>
              <a:gd name="connsiteY29" fmla="*/ 2802610 h 3837993"/>
              <a:gd name="connsiteX30" fmla="*/ 2433505 w 5261709"/>
              <a:gd name="connsiteY30" fmla="*/ 2714741 h 3837993"/>
              <a:gd name="connsiteX31" fmla="*/ 2540201 w 5261709"/>
              <a:gd name="connsiteY31" fmla="*/ 1602869 h 3837993"/>
              <a:gd name="connsiteX32" fmla="*/ 2581238 w 5261709"/>
              <a:gd name="connsiteY32" fmla="*/ 2677985 h 3837993"/>
              <a:gd name="connsiteX33" fmla="*/ 2802839 w 5261709"/>
              <a:gd name="connsiteY33" fmla="*/ 2760686 h 3837993"/>
              <a:gd name="connsiteX34" fmla="*/ 2893119 w 5261709"/>
              <a:gd name="connsiteY34" fmla="*/ 1602869 h 3837993"/>
              <a:gd name="connsiteX35" fmla="*/ 2925948 w 5261709"/>
              <a:gd name="connsiteY35" fmla="*/ 2742308 h 3837993"/>
              <a:gd name="connsiteX36" fmla="*/ 3081888 w 5261709"/>
              <a:gd name="connsiteY36" fmla="*/ 2659607 h 3837993"/>
              <a:gd name="connsiteX37" fmla="*/ 3057266 w 5261709"/>
              <a:gd name="connsiteY37" fmla="*/ 1768272 h 3837993"/>
              <a:gd name="connsiteX38" fmla="*/ 3087531 w 5261709"/>
              <a:gd name="connsiteY38" fmla="*/ 1589086 h 3837993"/>
              <a:gd name="connsiteX39" fmla="*/ 3451220 w 5261709"/>
              <a:gd name="connsiteY39" fmla="*/ 1612058 h 3837993"/>
              <a:gd name="connsiteX40" fmla="*/ 3220901 w 5261709"/>
              <a:gd name="connsiteY40" fmla="*/ 1706820 h 3837993"/>
              <a:gd name="connsiteX41" fmla="*/ 3256979 w 5261709"/>
              <a:gd name="connsiteY41" fmla="*/ 2696363 h 3837993"/>
              <a:gd name="connsiteX42" fmla="*/ 3462164 w 5261709"/>
              <a:gd name="connsiteY42" fmla="*/ 2772938 h 3837993"/>
              <a:gd name="connsiteX43" fmla="*/ 3407448 w 5261709"/>
              <a:gd name="connsiteY43" fmla="*/ 2504925 h 3837993"/>
              <a:gd name="connsiteX44" fmla="*/ 3434807 w 5261709"/>
              <a:gd name="connsiteY44" fmla="*/ 2129706 h 3837993"/>
              <a:gd name="connsiteX45" fmla="*/ 3756261 w 5261709"/>
              <a:gd name="connsiteY45" fmla="*/ 2083761 h 3837993"/>
              <a:gd name="connsiteX46" fmla="*/ 3769940 w 5261709"/>
              <a:gd name="connsiteY46" fmla="*/ 1792776 h 3837993"/>
              <a:gd name="connsiteX47" fmla="*/ 3646830 w 5261709"/>
              <a:gd name="connsiteY47" fmla="*/ 1792776 h 3837993"/>
              <a:gd name="connsiteX48" fmla="*/ 3510040 w 5261709"/>
              <a:gd name="connsiteY48" fmla="*/ 1930611 h 3837993"/>
              <a:gd name="connsiteX49" fmla="*/ 3530558 w 5261709"/>
              <a:gd name="connsiteY49" fmla="*/ 1639625 h 3837993"/>
              <a:gd name="connsiteX50" fmla="*/ 3687867 w 5261709"/>
              <a:gd name="connsiteY50" fmla="*/ 1540078 h 3837993"/>
              <a:gd name="connsiteX51" fmla="*/ 3879372 w 5261709"/>
              <a:gd name="connsiteY51" fmla="*/ 1639625 h 3837993"/>
              <a:gd name="connsiteX52" fmla="*/ 3961446 w 5261709"/>
              <a:gd name="connsiteY52" fmla="*/ 1501790 h 3837993"/>
              <a:gd name="connsiteX53" fmla="*/ 3988804 w 5261709"/>
              <a:gd name="connsiteY53" fmla="*/ 1991871 h 3837993"/>
              <a:gd name="connsiteX54" fmla="*/ 3927249 w 5261709"/>
              <a:gd name="connsiteY54" fmla="*/ 2543212 h 3837993"/>
              <a:gd name="connsiteX55" fmla="*/ 4009322 w 5261709"/>
              <a:gd name="connsiteY55" fmla="*/ 2780595 h 3837993"/>
              <a:gd name="connsiteX56" fmla="*/ 4084557 w 5261709"/>
              <a:gd name="connsiteY56" fmla="*/ 2466637 h 3837993"/>
              <a:gd name="connsiteX57" fmla="*/ 4214507 w 5261709"/>
              <a:gd name="connsiteY57" fmla="*/ 1348640 h 3837993"/>
              <a:gd name="connsiteX58" fmla="*/ 3954606 w 5261709"/>
              <a:gd name="connsiteY58" fmla="*/ 697751 h 3837993"/>
              <a:gd name="connsiteX59" fmla="*/ 4426531 w 5261709"/>
              <a:gd name="connsiteY59" fmla="*/ 927477 h 3837993"/>
              <a:gd name="connsiteX60" fmla="*/ 4459628 w 5261709"/>
              <a:gd name="connsiteY60" fmla="*/ 1447182 h 3837993"/>
              <a:gd name="connsiteX0" fmla="*/ 3689992 w 5261857"/>
              <a:gd name="connsiteY0" fmla="*/ 3682328 h 3838525"/>
              <a:gd name="connsiteX1" fmla="*/ 3935860 w 5261857"/>
              <a:gd name="connsiteY1" fmla="*/ 3580780 h 3838525"/>
              <a:gd name="connsiteX2" fmla="*/ 4255542 w 5261857"/>
              <a:gd name="connsiteY2" fmla="*/ 3822018 h 3838525"/>
              <a:gd name="connsiteX3" fmla="*/ 4687653 w 5261857"/>
              <a:gd name="connsiteY3" fmla="*/ 3687412 h 3838525"/>
              <a:gd name="connsiteX4" fmla="*/ 4376464 w 5261857"/>
              <a:gd name="connsiteY4" fmla="*/ 2838187 h 3838525"/>
              <a:gd name="connsiteX5" fmla="*/ 5261689 w 5261857"/>
              <a:gd name="connsiteY5" fmla="*/ 2073597 h 3838525"/>
              <a:gd name="connsiteX6" fmla="*/ 4296581 w 5261857"/>
              <a:gd name="connsiteY6" fmla="*/ 2776220 h 3838525"/>
              <a:gd name="connsiteX7" fmla="*/ 4560649 w 5261857"/>
              <a:gd name="connsiteY7" fmla="*/ 641292 h 3838525"/>
              <a:gd name="connsiteX8" fmla="*/ 3221164 w 5261857"/>
              <a:gd name="connsiteY8" fmla="*/ 25801 h 3838525"/>
              <a:gd name="connsiteX9" fmla="*/ 2302871 w 5261857"/>
              <a:gd name="connsiteY9" fmla="*/ 1474987 h 3838525"/>
              <a:gd name="connsiteX10" fmla="*/ 3154386 w 5261857"/>
              <a:gd name="connsiteY10" fmla="*/ 115779 h 3838525"/>
              <a:gd name="connsiteX11" fmla="*/ 1863169 w 5261857"/>
              <a:gd name="connsiteY11" fmla="*/ 210293 h 3838525"/>
              <a:gd name="connsiteX12" fmla="*/ 553125 w 5261857"/>
              <a:gd name="connsiteY12" fmla="*/ 1046106 h 3838525"/>
              <a:gd name="connsiteX13" fmla="*/ 3889 w 5261857"/>
              <a:gd name="connsiteY13" fmla="*/ 2179667 h 3838525"/>
              <a:gd name="connsiteX14" fmla="*/ 356413 w 5261857"/>
              <a:gd name="connsiteY14" fmla="*/ 2960382 h 3838525"/>
              <a:gd name="connsiteX15" fmla="*/ 1239330 w 5261857"/>
              <a:gd name="connsiteY15" fmla="*/ 2891629 h 3838525"/>
              <a:gd name="connsiteX16" fmla="*/ 1374753 w 5261857"/>
              <a:gd name="connsiteY16" fmla="*/ 1212336 h 3838525"/>
              <a:gd name="connsiteX17" fmla="*/ 895648 w 5261857"/>
              <a:gd name="connsiteY17" fmla="*/ 1915296 h 3838525"/>
              <a:gd name="connsiteX18" fmla="*/ 736630 w 5261857"/>
              <a:gd name="connsiteY18" fmla="*/ 1788948 h 3838525"/>
              <a:gd name="connsiteX19" fmla="*/ 1397324 w 5261857"/>
              <a:gd name="connsiteY19" fmla="*/ 665590 h 3838525"/>
              <a:gd name="connsiteX20" fmla="*/ 1532745 w 5261857"/>
              <a:gd name="connsiteY20" fmla="*/ 844775 h 3838525"/>
              <a:gd name="connsiteX21" fmla="*/ 1885663 w 5261857"/>
              <a:gd name="connsiteY21" fmla="*/ 534646 h 3838525"/>
              <a:gd name="connsiteX22" fmla="*/ 1908233 w 5261857"/>
              <a:gd name="connsiteY22" fmla="*/ 1952052 h 3838525"/>
              <a:gd name="connsiteX23" fmla="*/ 1945166 w 5261857"/>
              <a:gd name="connsiteY23" fmla="*/ 2826731 h 3838525"/>
              <a:gd name="connsiteX24" fmla="*/ 2266622 w 5261857"/>
              <a:gd name="connsiteY24" fmla="*/ 2393125 h 3838525"/>
              <a:gd name="connsiteX25" fmla="*/ 2382041 w 5261857"/>
              <a:gd name="connsiteY25" fmla="*/ 2038964 h 3838525"/>
              <a:gd name="connsiteX26" fmla="*/ 2240119 w 5261857"/>
              <a:gd name="connsiteY26" fmla="*/ 1606508 h 3838525"/>
              <a:gd name="connsiteX27" fmla="*/ 2039551 w 5261857"/>
              <a:gd name="connsiteY27" fmla="*/ 1768272 h 3838525"/>
              <a:gd name="connsiteX28" fmla="*/ 1998514 w 5261857"/>
              <a:gd name="connsiteY28" fmla="*/ 2190967 h 3838525"/>
              <a:gd name="connsiteX29" fmla="*/ 2183180 w 5261857"/>
              <a:gd name="connsiteY29" fmla="*/ 2802610 h 3838525"/>
              <a:gd name="connsiteX30" fmla="*/ 2433505 w 5261857"/>
              <a:gd name="connsiteY30" fmla="*/ 2714741 h 3838525"/>
              <a:gd name="connsiteX31" fmla="*/ 2540201 w 5261857"/>
              <a:gd name="connsiteY31" fmla="*/ 1602869 h 3838525"/>
              <a:gd name="connsiteX32" fmla="*/ 2581238 w 5261857"/>
              <a:gd name="connsiteY32" fmla="*/ 2677985 h 3838525"/>
              <a:gd name="connsiteX33" fmla="*/ 2802839 w 5261857"/>
              <a:gd name="connsiteY33" fmla="*/ 2760686 h 3838525"/>
              <a:gd name="connsiteX34" fmla="*/ 2893119 w 5261857"/>
              <a:gd name="connsiteY34" fmla="*/ 1602869 h 3838525"/>
              <a:gd name="connsiteX35" fmla="*/ 2925948 w 5261857"/>
              <a:gd name="connsiteY35" fmla="*/ 2742308 h 3838525"/>
              <a:gd name="connsiteX36" fmla="*/ 3081888 w 5261857"/>
              <a:gd name="connsiteY36" fmla="*/ 2659607 h 3838525"/>
              <a:gd name="connsiteX37" fmla="*/ 3057266 w 5261857"/>
              <a:gd name="connsiteY37" fmla="*/ 1768272 h 3838525"/>
              <a:gd name="connsiteX38" fmla="*/ 3087531 w 5261857"/>
              <a:gd name="connsiteY38" fmla="*/ 1589086 h 3838525"/>
              <a:gd name="connsiteX39" fmla="*/ 3451220 w 5261857"/>
              <a:gd name="connsiteY39" fmla="*/ 1612058 h 3838525"/>
              <a:gd name="connsiteX40" fmla="*/ 3220901 w 5261857"/>
              <a:gd name="connsiteY40" fmla="*/ 1706820 h 3838525"/>
              <a:gd name="connsiteX41" fmla="*/ 3256979 w 5261857"/>
              <a:gd name="connsiteY41" fmla="*/ 2696363 h 3838525"/>
              <a:gd name="connsiteX42" fmla="*/ 3462164 w 5261857"/>
              <a:gd name="connsiteY42" fmla="*/ 2772938 h 3838525"/>
              <a:gd name="connsiteX43" fmla="*/ 3407448 w 5261857"/>
              <a:gd name="connsiteY43" fmla="*/ 2504925 h 3838525"/>
              <a:gd name="connsiteX44" fmla="*/ 3434807 w 5261857"/>
              <a:gd name="connsiteY44" fmla="*/ 2129706 h 3838525"/>
              <a:gd name="connsiteX45" fmla="*/ 3756261 w 5261857"/>
              <a:gd name="connsiteY45" fmla="*/ 2083761 h 3838525"/>
              <a:gd name="connsiteX46" fmla="*/ 3769940 w 5261857"/>
              <a:gd name="connsiteY46" fmla="*/ 1792776 h 3838525"/>
              <a:gd name="connsiteX47" fmla="*/ 3646830 w 5261857"/>
              <a:gd name="connsiteY47" fmla="*/ 1792776 h 3838525"/>
              <a:gd name="connsiteX48" fmla="*/ 3510040 w 5261857"/>
              <a:gd name="connsiteY48" fmla="*/ 1930611 h 3838525"/>
              <a:gd name="connsiteX49" fmla="*/ 3530558 w 5261857"/>
              <a:gd name="connsiteY49" fmla="*/ 1639625 h 3838525"/>
              <a:gd name="connsiteX50" fmla="*/ 3687867 w 5261857"/>
              <a:gd name="connsiteY50" fmla="*/ 1540078 h 3838525"/>
              <a:gd name="connsiteX51" fmla="*/ 3879372 w 5261857"/>
              <a:gd name="connsiteY51" fmla="*/ 1639625 h 3838525"/>
              <a:gd name="connsiteX52" fmla="*/ 3961446 w 5261857"/>
              <a:gd name="connsiteY52" fmla="*/ 1501790 h 3838525"/>
              <a:gd name="connsiteX53" fmla="*/ 3988804 w 5261857"/>
              <a:gd name="connsiteY53" fmla="*/ 1991871 h 3838525"/>
              <a:gd name="connsiteX54" fmla="*/ 3927249 w 5261857"/>
              <a:gd name="connsiteY54" fmla="*/ 2543212 h 3838525"/>
              <a:gd name="connsiteX55" fmla="*/ 4009322 w 5261857"/>
              <a:gd name="connsiteY55" fmla="*/ 2780595 h 3838525"/>
              <a:gd name="connsiteX56" fmla="*/ 4084557 w 5261857"/>
              <a:gd name="connsiteY56" fmla="*/ 2466637 h 3838525"/>
              <a:gd name="connsiteX57" fmla="*/ 4214507 w 5261857"/>
              <a:gd name="connsiteY57" fmla="*/ 1348640 h 3838525"/>
              <a:gd name="connsiteX58" fmla="*/ 3954606 w 5261857"/>
              <a:gd name="connsiteY58" fmla="*/ 697751 h 3838525"/>
              <a:gd name="connsiteX59" fmla="*/ 4426531 w 5261857"/>
              <a:gd name="connsiteY59" fmla="*/ 927477 h 3838525"/>
              <a:gd name="connsiteX60" fmla="*/ 4459628 w 5261857"/>
              <a:gd name="connsiteY60" fmla="*/ 1447182 h 3838525"/>
              <a:gd name="connsiteX0" fmla="*/ 3689992 w 5261857"/>
              <a:gd name="connsiteY0" fmla="*/ 3682328 h 3838525"/>
              <a:gd name="connsiteX1" fmla="*/ 3935860 w 5261857"/>
              <a:gd name="connsiteY1" fmla="*/ 3580780 h 3838525"/>
              <a:gd name="connsiteX2" fmla="*/ 4255542 w 5261857"/>
              <a:gd name="connsiteY2" fmla="*/ 3822018 h 3838525"/>
              <a:gd name="connsiteX3" fmla="*/ 4687653 w 5261857"/>
              <a:gd name="connsiteY3" fmla="*/ 3687412 h 3838525"/>
              <a:gd name="connsiteX4" fmla="*/ 4376464 w 5261857"/>
              <a:gd name="connsiteY4" fmla="*/ 2838187 h 3838525"/>
              <a:gd name="connsiteX5" fmla="*/ 5261689 w 5261857"/>
              <a:gd name="connsiteY5" fmla="*/ 2073597 h 3838525"/>
              <a:gd name="connsiteX6" fmla="*/ 4296581 w 5261857"/>
              <a:gd name="connsiteY6" fmla="*/ 2776220 h 3838525"/>
              <a:gd name="connsiteX7" fmla="*/ 4560649 w 5261857"/>
              <a:gd name="connsiteY7" fmla="*/ 641292 h 3838525"/>
              <a:gd name="connsiteX8" fmla="*/ 3221164 w 5261857"/>
              <a:gd name="connsiteY8" fmla="*/ 25801 h 3838525"/>
              <a:gd name="connsiteX9" fmla="*/ 2302871 w 5261857"/>
              <a:gd name="connsiteY9" fmla="*/ 1474987 h 3838525"/>
              <a:gd name="connsiteX10" fmla="*/ 3154386 w 5261857"/>
              <a:gd name="connsiteY10" fmla="*/ 115779 h 3838525"/>
              <a:gd name="connsiteX11" fmla="*/ 1863169 w 5261857"/>
              <a:gd name="connsiteY11" fmla="*/ 210293 h 3838525"/>
              <a:gd name="connsiteX12" fmla="*/ 553125 w 5261857"/>
              <a:gd name="connsiteY12" fmla="*/ 1046106 h 3838525"/>
              <a:gd name="connsiteX13" fmla="*/ 3889 w 5261857"/>
              <a:gd name="connsiteY13" fmla="*/ 2179667 h 3838525"/>
              <a:gd name="connsiteX14" fmla="*/ 356413 w 5261857"/>
              <a:gd name="connsiteY14" fmla="*/ 2960382 h 3838525"/>
              <a:gd name="connsiteX15" fmla="*/ 1239330 w 5261857"/>
              <a:gd name="connsiteY15" fmla="*/ 2891629 h 3838525"/>
              <a:gd name="connsiteX16" fmla="*/ 1374753 w 5261857"/>
              <a:gd name="connsiteY16" fmla="*/ 1212336 h 3838525"/>
              <a:gd name="connsiteX17" fmla="*/ 895648 w 5261857"/>
              <a:gd name="connsiteY17" fmla="*/ 1915296 h 3838525"/>
              <a:gd name="connsiteX18" fmla="*/ 736630 w 5261857"/>
              <a:gd name="connsiteY18" fmla="*/ 1788948 h 3838525"/>
              <a:gd name="connsiteX19" fmla="*/ 1397324 w 5261857"/>
              <a:gd name="connsiteY19" fmla="*/ 665590 h 3838525"/>
              <a:gd name="connsiteX20" fmla="*/ 1532745 w 5261857"/>
              <a:gd name="connsiteY20" fmla="*/ 844775 h 3838525"/>
              <a:gd name="connsiteX21" fmla="*/ 1885663 w 5261857"/>
              <a:gd name="connsiteY21" fmla="*/ 534646 h 3838525"/>
              <a:gd name="connsiteX22" fmla="*/ 1908233 w 5261857"/>
              <a:gd name="connsiteY22" fmla="*/ 1952052 h 3838525"/>
              <a:gd name="connsiteX23" fmla="*/ 1945166 w 5261857"/>
              <a:gd name="connsiteY23" fmla="*/ 2826731 h 3838525"/>
              <a:gd name="connsiteX24" fmla="*/ 2266622 w 5261857"/>
              <a:gd name="connsiteY24" fmla="*/ 2393125 h 3838525"/>
              <a:gd name="connsiteX25" fmla="*/ 2382041 w 5261857"/>
              <a:gd name="connsiteY25" fmla="*/ 2038964 h 3838525"/>
              <a:gd name="connsiteX26" fmla="*/ 2240119 w 5261857"/>
              <a:gd name="connsiteY26" fmla="*/ 1606508 h 3838525"/>
              <a:gd name="connsiteX27" fmla="*/ 2039551 w 5261857"/>
              <a:gd name="connsiteY27" fmla="*/ 1768272 h 3838525"/>
              <a:gd name="connsiteX28" fmla="*/ 1998514 w 5261857"/>
              <a:gd name="connsiteY28" fmla="*/ 2190967 h 3838525"/>
              <a:gd name="connsiteX29" fmla="*/ 2183180 w 5261857"/>
              <a:gd name="connsiteY29" fmla="*/ 2802610 h 3838525"/>
              <a:gd name="connsiteX30" fmla="*/ 2433505 w 5261857"/>
              <a:gd name="connsiteY30" fmla="*/ 2714741 h 3838525"/>
              <a:gd name="connsiteX31" fmla="*/ 2540201 w 5261857"/>
              <a:gd name="connsiteY31" fmla="*/ 1602869 h 3838525"/>
              <a:gd name="connsiteX32" fmla="*/ 2581238 w 5261857"/>
              <a:gd name="connsiteY32" fmla="*/ 2677985 h 3838525"/>
              <a:gd name="connsiteX33" fmla="*/ 2802839 w 5261857"/>
              <a:gd name="connsiteY33" fmla="*/ 2760686 h 3838525"/>
              <a:gd name="connsiteX34" fmla="*/ 2893119 w 5261857"/>
              <a:gd name="connsiteY34" fmla="*/ 1602869 h 3838525"/>
              <a:gd name="connsiteX35" fmla="*/ 2925948 w 5261857"/>
              <a:gd name="connsiteY35" fmla="*/ 2742308 h 3838525"/>
              <a:gd name="connsiteX36" fmla="*/ 3081888 w 5261857"/>
              <a:gd name="connsiteY36" fmla="*/ 2659607 h 3838525"/>
              <a:gd name="connsiteX37" fmla="*/ 3057266 w 5261857"/>
              <a:gd name="connsiteY37" fmla="*/ 1768272 h 3838525"/>
              <a:gd name="connsiteX38" fmla="*/ 3087531 w 5261857"/>
              <a:gd name="connsiteY38" fmla="*/ 1589086 h 3838525"/>
              <a:gd name="connsiteX39" fmla="*/ 3451220 w 5261857"/>
              <a:gd name="connsiteY39" fmla="*/ 1612058 h 3838525"/>
              <a:gd name="connsiteX40" fmla="*/ 3220901 w 5261857"/>
              <a:gd name="connsiteY40" fmla="*/ 1706820 h 3838525"/>
              <a:gd name="connsiteX41" fmla="*/ 3256979 w 5261857"/>
              <a:gd name="connsiteY41" fmla="*/ 2696363 h 3838525"/>
              <a:gd name="connsiteX42" fmla="*/ 3462164 w 5261857"/>
              <a:gd name="connsiteY42" fmla="*/ 2772938 h 3838525"/>
              <a:gd name="connsiteX43" fmla="*/ 3407448 w 5261857"/>
              <a:gd name="connsiteY43" fmla="*/ 2504925 h 3838525"/>
              <a:gd name="connsiteX44" fmla="*/ 3434807 w 5261857"/>
              <a:gd name="connsiteY44" fmla="*/ 2129706 h 3838525"/>
              <a:gd name="connsiteX45" fmla="*/ 3756261 w 5261857"/>
              <a:gd name="connsiteY45" fmla="*/ 2083761 h 3838525"/>
              <a:gd name="connsiteX46" fmla="*/ 3769940 w 5261857"/>
              <a:gd name="connsiteY46" fmla="*/ 1792776 h 3838525"/>
              <a:gd name="connsiteX47" fmla="*/ 3646830 w 5261857"/>
              <a:gd name="connsiteY47" fmla="*/ 1792776 h 3838525"/>
              <a:gd name="connsiteX48" fmla="*/ 3510040 w 5261857"/>
              <a:gd name="connsiteY48" fmla="*/ 1930611 h 3838525"/>
              <a:gd name="connsiteX49" fmla="*/ 3530558 w 5261857"/>
              <a:gd name="connsiteY49" fmla="*/ 1639625 h 3838525"/>
              <a:gd name="connsiteX50" fmla="*/ 3687867 w 5261857"/>
              <a:gd name="connsiteY50" fmla="*/ 1540078 h 3838525"/>
              <a:gd name="connsiteX51" fmla="*/ 3879372 w 5261857"/>
              <a:gd name="connsiteY51" fmla="*/ 1639625 h 3838525"/>
              <a:gd name="connsiteX52" fmla="*/ 3961446 w 5261857"/>
              <a:gd name="connsiteY52" fmla="*/ 1501790 h 3838525"/>
              <a:gd name="connsiteX53" fmla="*/ 3988804 w 5261857"/>
              <a:gd name="connsiteY53" fmla="*/ 1991871 h 3838525"/>
              <a:gd name="connsiteX54" fmla="*/ 3927249 w 5261857"/>
              <a:gd name="connsiteY54" fmla="*/ 2543212 h 3838525"/>
              <a:gd name="connsiteX55" fmla="*/ 4009322 w 5261857"/>
              <a:gd name="connsiteY55" fmla="*/ 2780595 h 3838525"/>
              <a:gd name="connsiteX56" fmla="*/ 4084557 w 5261857"/>
              <a:gd name="connsiteY56" fmla="*/ 2466637 h 3838525"/>
              <a:gd name="connsiteX57" fmla="*/ 4214507 w 5261857"/>
              <a:gd name="connsiteY57" fmla="*/ 1348640 h 3838525"/>
              <a:gd name="connsiteX58" fmla="*/ 3954606 w 5261857"/>
              <a:gd name="connsiteY58" fmla="*/ 697751 h 3838525"/>
              <a:gd name="connsiteX59" fmla="*/ 4426531 w 5261857"/>
              <a:gd name="connsiteY59" fmla="*/ 927477 h 3838525"/>
              <a:gd name="connsiteX60" fmla="*/ 4459628 w 5261857"/>
              <a:gd name="connsiteY60" fmla="*/ 1447182 h 3838525"/>
              <a:gd name="connsiteX0" fmla="*/ 3689992 w 5261857"/>
              <a:gd name="connsiteY0" fmla="*/ 3682328 h 3838525"/>
              <a:gd name="connsiteX1" fmla="*/ 3935860 w 5261857"/>
              <a:gd name="connsiteY1" fmla="*/ 3580780 h 3838525"/>
              <a:gd name="connsiteX2" fmla="*/ 4255542 w 5261857"/>
              <a:gd name="connsiteY2" fmla="*/ 3822018 h 3838525"/>
              <a:gd name="connsiteX3" fmla="*/ 4687653 w 5261857"/>
              <a:gd name="connsiteY3" fmla="*/ 3687412 h 3838525"/>
              <a:gd name="connsiteX4" fmla="*/ 4376464 w 5261857"/>
              <a:gd name="connsiteY4" fmla="*/ 2838187 h 3838525"/>
              <a:gd name="connsiteX5" fmla="*/ 5261689 w 5261857"/>
              <a:gd name="connsiteY5" fmla="*/ 2073597 h 3838525"/>
              <a:gd name="connsiteX6" fmla="*/ 4296581 w 5261857"/>
              <a:gd name="connsiteY6" fmla="*/ 2776220 h 3838525"/>
              <a:gd name="connsiteX7" fmla="*/ 4560649 w 5261857"/>
              <a:gd name="connsiteY7" fmla="*/ 641292 h 3838525"/>
              <a:gd name="connsiteX8" fmla="*/ 3221164 w 5261857"/>
              <a:gd name="connsiteY8" fmla="*/ 25801 h 3838525"/>
              <a:gd name="connsiteX9" fmla="*/ 2302871 w 5261857"/>
              <a:gd name="connsiteY9" fmla="*/ 1474987 h 3838525"/>
              <a:gd name="connsiteX10" fmla="*/ 3154386 w 5261857"/>
              <a:gd name="connsiteY10" fmla="*/ 115779 h 3838525"/>
              <a:gd name="connsiteX11" fmla="*/ 1863169 w 5261857"/>
              <a:gd name="connsiteY11" fmla="*/ 210293 h 3838525"/>
              <a:gd name="connsiteX12" fmla="*/ 553125 w 5261857"/>
              <a:gd name="connsiteY12" fmla="*/ 1046106 h 3838525"/>
              <a:gd name="connsiteX13" fmla="*/ 3889 w 5261857"/>
              <a:gd name="connsiteY13" fmla="*/ 2179667 h 3838525"/>
              <a:gd name="connsiteX14" fmla="*/ 356413 w 5261857"/>
              <a:gd name="connsiteY14" fmla="*/ 2960382 h 3838525"/>
              <a:gd name="connsiteX15" fmla="*/ 1239330 w 5261857"/>
              <a:gd name="connsiteY15" fmla="*/ 2891629 h 3838525"/>
              <a:gd name="connsiteX16" fmla="*/ 1374753 w 5261857"/>
              <a:gd name="connsiteY16" fmla="*/ 1212336 h 3838525"/>
              <a:gd name="connsiteX17" fmla="*/ 895648 w 5261857"/>
              <a:gd name="connsiteY17" fmla="*/ 1915296 h 3838525"/>
              <a:gd name="connsiteX18" fmla="*/ 736630 w 5261857"/>
              <a:gd name="connsiteY18" fmla="*/ 1788948 h 3838525"/>
              <a:gd name="connsiteX19" fmla="*/ 1397324 w 5261857"/>
              <a:gd name="connsiteY19" fmla="*/ 665590 h 3838525"/>
              <a:gd name="connsiteX20" fmla="*/ 1532745 w 5261857"/>
              <a:gd name="connsiteY20" fmla="*/ 844775 h 3838525"/>
              <a:gd name="connsiteX21" fmla="*/ 1885663 w 5261857"/>
              <a:gd name="connsiteY21" fmla="*/ 534646 h 3838525"/>
              <a:gd name="connsiteX22" fmla="*/ 1908233 w 5261857"/>
              <a:gd name="connsiteY22" fmla="*/ 1952052 h 3838525"/>
              <a:gd name="connsiteX23" fmla="*/ 1945166 w 5261857"/>
              <a:gd name="connsiteY23" fmla="*/ 2826731 h 3838525"/>
              <a:gd name="connsiteX24" fmla="*/ 2266622 w 5261857"/>
              <a:gd name="connsiteY24" fmla="*/ 2393125 h 3838525"/>
              <a:gd name="connsiteX25" fmla="*/ 2382041 w 5261857"/>
              <a:gd name="connsiteY25" fmla="*/ 2038964 h 3838525"/>
              <a:gd name="connsiteX26" fmla="*/ 2240119 w 5261857"/>
              <a:gd name="connsiteY26" fmla="*/ 1606508 h 3838525"/>
              <a:gd name="connsiteX27" fmla="*/ 2039551 w 5261857"/>
              <a:gd name="connsiteY27" fmla="*/ 1768272 h 3838525"/>
              <a:gd name="connsiteX28" fmla="*/ 1998514 w 5261857"/>
              <a:gd name="connsiteY28" fmla="*/ 2190967 h 3838525"/>
              <a:gd name="connsiteX29" fmla="*/ 2183180 w 5261857"/>
              <a:gd name="connsiteY29" fmla="*/ 2802610 h 3838525"/>
              <a:gd name="connsiteX30" fmla="*/ 2433505 w 5261857"/>
              <a:gd name="connsiteY30" fmla="*/ 2714741 h 3838525"/>
              <a:gd name="connsiteX31" fmla="*/ 2540201 w 5261857"/>
              <a:gd name="connsiteY31" fmla="*/ 1602869 h 3838525"/>
              <a:gd name="connsiteX32" fmla="*/ 2581238 w 5261857"/>
              <a:gd name="connsiteY32" fmla="*/ 2677985 h 3838525"/>
              <a:gd name="connsiteX33" fmla="*/ 2802839 w 5261857"/>
              <a:gd name="connsiteY33" fmla="*/ 2760686 h 3838525"/>
              <a:gd name="connsiteX34" fmla="*/ 2893119 w 5261857"/>
              <a:gd name="connsiteY34" fmla="*/ 1602869 h 3838525"/>
              <a:gd name="connsiteX35" fmla="*/ 2925948 w 5261857"/>
              <a:gd name="connsiteY35" fmla="*/ 2742308 h 3838525"/>
              <a:gd name="connsiteX36" fmla="*/ 3081888 w 5261857"/>
              <a:gd name="connsiteY36" fmla="*/ 2659607 h 3838525"/>
              <a:gd name="connsiteX37" fmla="*/ 3057266 w 5261857"/>
              <a:gd name="connsiteY37" fmla="*/ 1768272 h 3838525"/>
              <a:gd name="connsiteX38" fmla="*/ 3087531 w 5261857"/>
              <a:gd name="connsiteY38" fmla="*/ 1589086 h 3838525"/>
              <a:gd name="connsiteX39" fmla="*/ 3451220 w 5261857"/>
              <a:gd name="connsiteY39" fmla="*/ 1612058 h 3838525"/>
              <a:gd name="connsiteX40" fmla="*/ 3220901 w 5261857"/>
              <a:gd name="connsiteY40" fmla="*/ 1706820 h 3838525"/>
              <a:gd name="connsiteX41" fmla="*/ 3256979 w 5261857"/>
              <a:gd name="connsiteY41" fmla="*/ 2696363 h 3838525"/>
              <a:gd name="connsiteX42" fmla="*/ 3462164 w 5261857"/>
              <a:gd name="connsiteY42" fmla="*/ 2772938 h 3838525"/>
              <a:gd name="connsiteX43" fmla="*/ 3407448 w 5261857"/>
              <a:gd name="connsiteY43" fmla="*/ 2504925 h 3838525"/>
              <a:gd name="connsiteX44" fmla="*/ 3434807 w 5261857"/>
              <a:gd name="connsiteY44" fmla="*/ 2129706 h 3838525"/>
              <a:gd name="connsiteX45" fmla="*/ 3756261 w 5261857"/>
              <a:gd name="connsiteY45" fmla="*/ 2083761 h 3838525"/>
              <a:gd name="connsiteX46" fmla="*/ 3769940 w 5261857"/>
              <a:gd name="connsiteY46" fmla="*/ 1792776 h 3838525"/>
              <a:gd name="connsiteX47" fmla="*/ 3646830 w 5261857"/>
              <a:gd name="connsiteY47" fmla="*/ 1792776 h 3838525"/>
              <a:gd name="connsiteX48" fmla="*/ 3510040 w 5261857"/>
              <a:gd name="connsiteY48" fmla="*/ 1930611 h 3838525"/>
              <a:gd name="connsiteX49" fmla="*/ 3530558 w 5261857"/>
              <a:gd name="connsiteY49" fmla="*/ 1639625 h 3838525"/>
              <a:gd name="connsiteX50" fmla="*/ 3687867 w 5261857"/>
              <a:gd name="connsiteY50" fmla="*/ 1540078 h 3838525"/>
              <a:gd name="connsiteX51" fmla="*/ 3879372 w 5261857"/>
              <a:gd name="connsiteY51" fmla="*/ 1639625 h 3838525"/>
              <a:gd name="connsiteX52" fmla="*/ 3961446 w 5261857"/>
              <a:gd name="connsiteY52" fmla="*/ 1501790 h 3838525"/>
              <a:gd name="connsiteX53" fmla="*/ 3988804 w 5261857"/>
              <a:gd name="connsiteY53" fmla="*/ 1991871 h 3838525"/>
              <a:gd name="connsiteX54" fmla="*/ 3927249 w 5261857"/>
              <a:gd name="connsiteY54" fmla="*/ 2543212 h 3838525"/>
              <a:gd name="connsiteX55" fmla="*/ 4009322 w 5261857"/>
              <a:gd name="connsiteY55" fmla="*/ 2780595 h 3838525"/>
              <a:gd name="connsiteX56" fmla="*/ 4084557 w 5261857"/>
              <a:gd name="connsiteY56" fmla="*/ 2466637 h 3838525"/>
              <a:gd name="connsiteX57" fmla="*/ 4214507 w 5261857"/>
              <a:gd name="connsiteY57" fmla="*/ 1348640 h 3838525"/>
              <a:gd name="connsiteX58" fmla="*/ 3954606 w 5261857"/>
              <a:gd name="connsiteY58" fmla="*/ 697751 h 3838525"/>
              <a:gd name="connsiteX59" fmla="*/ 4426531 w 5261857"/>
              <a:gd name="connsiteY59" fmla="*/ 927477 h 3838525"/>
              <a:gd name="connsiteX60" fmla="*/ 4459628 w 5261857"/>
              <a:gd name="connsiteY60" fmla="*/ 1447182 h 3838525"/>
              <a:gd name="connsiteX0" fmla="*/ 3689992 w 5261818"/>
              <a:gd name="connsiteY0" fmla="*/ 3682328 h 3838706"/>
              <a:gd name="connsiteX1" fmla="*/ 3935860 w 5261818"/>
              <a:gd name="connsiteY1" fmla="*/ 3580780 h 3838706"/>
              <a:gd name="connsiteX2" fmla="*/ 4255542 w 5261818"/>
              <a:gd name="connsiteY2" fmla="*/ 3822018 h 3838706"/>
              <a:gd name="connsiteX3" fmla="*/ 4687653 w 5261818"/>
              <a:gd name="connsiteY3" fmla="*/ 3687412 h 3838706"/>
              <a:gd name="connsiteX4" fmla="*/ 4237965 w 5261818"/>
              <a:gd name="connsiteY4" fmla="*/ 2832445 h 3838706"/>
              <a:gd name="connsiteX5" fmla="*/ 5261689 w 5261818"/>
              <a:gd name="connsiteY5" fmla="*/ 2073597 h 3838706"/>
              <a:gd name="connsiteX6" fmla="*/ 4296581 w 5261818"/>
              <a:gd name="connsiteY6" fmla="*/ 2776220 h 3838706"/>
              <a:gd name="connsiteX7" fmla="*/ 4560649 w 5261818"/>
              <a:gd name="connsiteY7" fmla="*/ 641292 h 3838706"/>
              <a:gd name="connsiteX8" fmla="*/ 3221164 w 5261818"/>
              <a:gd name="connsiteY8" fmla="*/ 25801 h 3838706"/>
              <a:gd name="connsiteX9" fmla="*/ 2302871 w 5261818"/>
              <a:gd name="connsiteY9" fmla="*/ 1474987 h 3838706"/>
              <a:gd name="connsiteX10" fmla="*/ 3154386 w 5261818"/>
              <a:gd name="connsiteY10" fmla="*/ 115779 h 3838706"/>
              <a:gd name="connsiteX11" fmla="*/ 1863169 w 5261818"/>
              <a:gd name="connsiteY11" fmla="*/ 210293 h 3838706"/>
              <a:gd name="connsiteX12" fmla="*/ 553125 w 5261818"/>
              <a:gd name="connsiteY12" fmla="*/ 1046106 h 3838706"/>
              <a:gd name="connsiteX13" fmla="*/ 3889 w 5261818"/>
              <a:gd name="connsiteY13" fmla="*/ 2179667 h 3838706"/>
              <a:gd name="connsiteX14" fmla="*/ 356413 w 5261818"/>
              <a:gd name="connsiteY14" fmla="*/ 2960382 h 3838706"/>
              <a:gd name="connsiteX15" fmla="*/ 1239330 w 5261818"/>
              <a:gd name="connsiteY15" fmla="*/ 2891629 h 3838706"/>
              <a:gd name="connsiteX16" fmla="*/ 1374753 w 5261818"/>
              <a:gd name="connsiteY16" fmla="*/ 1212336 h 3838706"/>
              <a:gd name="connsiteX17" fmla="*/ 895648 w 5261818"/>
              <a:gd name="connsiteY17" fmla="*/ 1915296 h 3838706"/>
              <a:gd name="connsiteX18" fmla="*/ 736630 w 5261818"/>
              <a:gd name="connsiteY18" fmla="*/ 1788948 h 3838706"/>
              <a:gd name="connsiteX19" fmla="*/ 1397324 w 5261818"/>
              <a:gd name="connsiteY19" fmla="*/ 665590 h 3838706"/>
              <a:gd name="connsiteX20" fmla="*/ 1532745 w 5261818"/>
              <a:gd name="connsiteY20" fmla="*/ 844775 h 3838706"/>
              <a:gd name="connsiteX21" fmla="*/ 1885663 w 5261818"/>
              <a:gd name="connsiteY21" fmla="*/ 534646 h 3838706"/>
              <a:gd name="connsiteX22" fmla="*/ 1908233 w 5261818"/>
              <a:gd name="connsiteY22" fmla="*/ 1952052 h 3838706"/>
              <a:gd name="connsiteX23" fmla="*/ 1945166 w 5261818"/>
              <a:gd name="connsiteY23" fmla="*/ 2826731 h 3838706"/>
              <a:gd name="connsiteX24" fmla="*/ 2266622 w 5261818"/>
              <a:gd name="connsiteY24" fmla="*/ 2393125 h 3838706"/>
              <a:gd name="connsiteX25" fmla="*/ 2382041 w 5261818"/>
              <a:gd name="connsiteY25" fmla="*/ 2038964 h 3838706"/>
              <a:gd name="connsiteX26" fmla="*/ 2240119 w 5261818"/>
              <a:gd name="connsiteY26" fmla="*/ 1606508 h 3838706"/>
              <a:gd name="connsiteX27" fmla="*/ 2039551 w 5261818"/>
              <a:gd name="connsiteY27" fmla="*/ 1768272 h 3838706"/>
              <a:gd name="connsiteX28" fmla="*/ 1998514 w 5261818"/>
              <a:gd name="connsiteY28" fmla="*/ 2190967 h 3838706"/>
              <a:gd name="connsiteX29" fmla="*/ 2183180 w 5261818"/>
              <a:gd name="connsiteY29" fmla="*/ 2802610 h 3838706"/>
              <a:gd name="connsiteX30" fmla="*/ 2433505 w 5261818"/>
              <a:gd name="connsiteY30" fmla="*/ 2714741 h 3838706"/>
              <a:gd name="connsiteX31" fmla="*/ 2540201 w 5261818"/>
              <a:gd name="connsiteY31" fmla="*/ 1602869 h 3838706"/>
              <a:gd name="connsiteX32" fmla="*/ 2581238 w 5261818"/>
              <a:gd name="connsiteY32" fmla="*/ 2677985 h 3838706"/>
              <a:gd name="connsiteX33" fmla="*/ 2802839 w 5261818"/>
              <a:gd name="connsiteY33" fmla="*/ 2760686 h 3838706"/>
              <a:gd name="connsiteX34" fmla="*/ 2893119 w 5261818"/>
              <a:gd name="connsiteY34" fmla="*/ 1602869 h 3838706"/>
              <a:gd name="connsiteX35" fmla="*/ 2925948 w 5261818"/>
              <a:gd name="connsiteY35" fmla="*/ 2742308 h 3838706"/>
              <a:gd name="connsiteX36" fmla="*/ 3081888 w 5261818"/>
              <a:gd name="connsiteY36" fmla="*/ 2659607 h 3838706"/>
              <a:gd name="connsiteX37" fmla="*/ 3057266 w 5261818"/>
              <a:gd name="connsiteY37" fmla="*/ 1768272 h 3838706"/>
              <a:gd name="connsiteX38" fmla="*/ 3087531 w 5261818"/>
              <a:gd name="connsiteY38" fmla="*/ 1589086 h 3838706"/>
              <a:gd name="connsiteX39" fmla="*/ 3451220 w 5261818"/>
              <a:gd name="connsiteY39" fmla="*/ 1612058 h 3838706"/>
              <a:gd name="connsiteX40" fmla="*/ 3220901 w 5261818"/>
              <a:gd name="connsiteY40" fmla="*/ 1706820 h 3838706"/>
              <a:gd name="connsiteX41" fmla="*/ 3256979 w 5261818"/>
              <a:gd name="connsiteY41" fmla="*/ 2696363 h 3838706"/>
              <a:gd name="connsiteX42" fmla="*/ 3462164 w 5261818"/>
              <a:gd name="connsiteY42" fmla="*/ 2772938 h 3838706"/>
              <a:gd name="connsiteX43" fmla="*/ 3407448 w 5261818"/>
              <a:gd name="connsiteY43" fmla="*/ 2504925 h 3838706"/>
              <a:gd name="connsiteX44" fmla="*/ 3434807 w 5261818"/>
              <a:gd name="connsiteY44" fmla="*/ 2129706 h 3838706"/>
              <a:gd name="connsiteX45" fmla="*/ 3756261 w 5261818"/>
              <a:gd name="connsiteY45" fmla="*/ 2083761 h 3838706"/>
              <a:gd name="connsiteX46" fmla="*/ 3769940 w 5261818"/>
              <a:gd name="connsiteY46" fmla="*/ 1792776 h 3838706"/>
              <a:gd name="connsiteX47" fmla="*/ 3646830 w 5261818"/>
              <a:gd name="connsiteY47" fmla="*/ 1792776 h 3838706"/>
              <a:gd name="connsiteX48" fmla="*/ 3510040 w 5261818"/>
              <a:gd name="connsiteY48" fmla="*/ 1930611 h 3838706"/>
              <a:gd name="connsiteX49" fmla="*/ 3530558 w 5261818"/>
              <a:gd name="connsiteY49" fmla="*/ 1639625 h 3838706"/>
              <a:gd name="connsiteX50" fmla="*/ 3687867 w 5261818"/>
              <a:gd name="connsiteY50" fmla="*/ 1540078 h 3838706"/>
              <a:gd name="connsiteX51" fmla="*/ 3879372 w 5261818"/>
              <a:gd name="connsiteY51" fmla="*/ 1639625 h 3838706"/>
              <a:gd name="connsiteX52" fmla="*/ 3961446 w 5261818"/>
              <a:gd name="connsiteY52" fmla="*/ 1501790 h 3838706"/>
              <a:gd name="connsiteX53" fmla="*/ 3988804 w 5261818"/>
              <a:gd name="connsiteY53" fmla="*/ 1991871 h 3838706"/>
              <a:gd name="connsiteX54" fmla="*/ 3927249 w 5261818"/>
              <a:gd name="connsiteY54" fmla="*/ 2543212 h 3838706"/>
              <a:gd name="connsiteX55" fmla="*/ 4009322 w 5261818"/>
              <a:gd name="connsiteY55" fmla="*/ 2780595 h 3838706"/>
              <a:gd name="connsiteX56" fmla="*/ 4084557 w 5261818"/>
              <a:gd name="connsiteY56" fmla="*/ 2466637 h 3838706"/>
              <a:gd name="connsiteX57" fmla="*/ 4214507 w 5261818"/>
              <a:gd name="connsiteY57" fmla="*/ 1348640 h 3838706"/>
              <a:gd name="connsiteX58" fmla="*/ 3954606 w 5261818"/>
              <a:gd name="connsiteY58" fmla="*/ 697751 h 3838706"/>
              <a:gd name="connsiteX59" fmla="*/ 4426531 w 5261818"/>
              <a:gd name="connsiteY59" fmla="*/ 927477 h 3838706"/>
              <a:gd name="connsiteX60" fmla="*/ 4459628 w 5261818"/>
              <a:gd name="connsiteY60" fmla="*/ 1447182 h 3838706"/>
              <a:gd name="connsiteX0" fmla="*/ 3689992 w 5261818"/>
              <a:gd name="connsiteY0" fmla="*/ 3682328 h 3838706"/>
              <a:gd name="connsiteX1" fmla="*/ 3935860 w 5261818"/>
              <a:gd name="connsiteY1" fmla="*/ 3580780 h 3838706"/>
              <a:gd name="connsiteX2" fmla="*/ 4255542 w 5261818"/>
              <a:gd name="connsiteY2" fmla="*/ 3822018 h 3838706"/>
              <a:gd name="connsiteX3" fmla="*/ 4687653 w 5261818"/>
              <a:gd name="connsiteY3" fmla="*/ 3687412 h 3838706"/>
              <a:gd name="connsiteX4" fmla="*/ 4237965 w 5261818"/>
              <a:gd name="connsiteY4" fmla="*/ 2832445 h 3838706"/>
              <a:gd name="connsiteX5" fmla="*/ 5261689 w 5261818"/>
              <a:gd name="connsiteY5" fmla="*/ 2073597 h 3838706"/>
              <a:gd name="connsiteX6" fmla="*/ 4296581 w 5261818"/>
              <a:gd name="connsiteY6" fmla="*/ 2776220 h 3838706"/>
              <a:gd name="connsiteX7" fmla="*/ 4560649 w 5261818"/>
              <a:gd name="connsiteY7" fmla="*/ 641292 h 3838706"/>
              <a:gd name="connsiteX8" fmla="*/ 3221164 w 5261818"/>
              <a:gd name="connsiteY8" fmla="*/ 25801 h 3838706"/>
              <a:gd name="connsiteX9" fmla="*/ 2302871 w 5261818"/>
              <a:gd name="connsiteY9" fmla="*/ 1474987 h 3838706"/>
              <a:gd name="connsiteX10" fmla="*/ 3154386 w 5261818"/>
              <a:gd name="connsiteY10" fmla="*/ 115779 h 3838706"/>
              <a:gd name="connsiteX11" fmla="*/ 1863169 w 5261818"/>
              <a:gd name="connsiteY11" fmla="*/ 210293 h 3838706"/>
              <a:gd name="connsiteX12" fmla="*/ 553125 w 5261818"/>
              <a:gd name="connsiteY12" fmla="*/ 1046106 h 3838706"/>
              <a:gd name="connsiteX13" fmla="*/ 3889 w 5261818"/>
              <a:gd name="connsiteY13" fmla="*/ 2179667 h 3838706"/>
              <a:gd name="connsiteX14" fmla="*/ 356413 w 5261818"/>
              <a:gd name="connsiteY14" fmla="*/ 2960382 h 3838706"/>
              <a:gd name="connsiteX15" fmla="*/ 1239330 w 5261818"/>
              <a:gd name="connsiteY15" fmla="*/ 2891629 h 3838706"/>
              <a:gd name="connsiteX16" fmla="*/ 1374753 w 5261818"/>
              <a:gd name="connsiteY16" fmla="*/ 1212336 h 3838706"/>
              <a:gd name="connsiteX17" fmla="*/ 895648 w 5261818"/>
              <a:gd name="connsiteY17" fmla="*/ 1915296 h 3838706"/>
              <a:gd name="connsiteX18" fmla="*/ 736630 w 5261818"/>
              <a:gd name="connsiteY18" fmla="*/ 1788948 h 3838706"/>
              <a:gd name="connsiteX19" fmla="*/ 1397324 w 5261818"/>
              <a:gd name="connsiteY19" fmla="*/ 665590 h 3838706"/>
              <a:gd name="connsiteX20" fmla="*/ 1532745 w 5261818"/>
              <a:gd name="connsiteY20" fmla="*/ 844775 h 3838706"/>
              <a:gd name="connsiteX21" fmla="*/ 1885663 w 5261818"/>
              <a:gd name="connsiteY21" fmla="*/ 534646 h 3838706"/>
              <a:gd name="connsiteX22" fmla="*/ 1908233 w 5261818"/>
              <a:gd name="connsiteY22" fmla="*/ 1952052 h 3838706"/>
              <a:gd name="connsiteX23" fmla="*/ 1945166 w 5261818"/>
              <a:gd name="connsiteY23" fmla="*/ 2826731 h 3838706"/>
              <a:gd name="connsiteX24" fmla="*/ 2266622 w 5261818"/>
              <a:gd name="connsiteY24" fmla="*/ 2393125 h 3838706"/>
              <a:gd name="connsiteX25" fmla="*/ 2382041 w 5261818"/>
              <a:gd name="connsiteY25" fmla="*/ 2038964 h 3838706"/>
              <a:gd name="connsiteX26" fmla="*/ 2240119 w 5261818"/>
              <a:gd name="connsiteY26" fmla="*/ 1606508 h 3838706"/>
              <a:gd name="connsiteX27" fmla="*/ 2039551 w 5261818"/>
              <a:gd name="connsiteY27" fmla="*/ 1768272 h 3838706"/>
              <a:gd name="connsiteX28" fmla="*/ 1998514 w 5261818"/>
              <a:gd name="connsiteY28" fmla="*/ 2190967 h 3838706"/>
              <a:gd name="connsiteX29" fmla="*/ 2183180 w 5261818"/>
              <a:gd name="connsiteY29" fmla="*/ 2802610 h 3838706"/>
              <a:gd name="connsiteX30" fmla="*/ 2433505 w 5261818"/>
              <a:gd name="connsiteY30" fmla="*/ 2714741 h 3838706"/>
              <a:gd name="connsiteX31" fmla="*/ 2540201 w 5261818"/>
              <a:gd name="connsiteY31" fmla="*/ 1602869 h 3838706"/>
              <a:gd name="connsiteX32" fmla="*/ 2581238 w 5261818"/>
              <a:gd name="connsiteY32" fmla="*/ 2677985 h 3838706"/>
              <a:gd name="connsiteX33" fmla="*/ 2802839 w 5261818"/>
              <a:gd name="connsiteY33" fmla="*/ 2760686 h 3838706"/>
              <a:gd name="connsiteX34" fmla="*/ 2893119 w 5261818"/>
              <a:gd name="connsiteY34" fmla="*/ 1602869 h 3838706"/>
              <a:gd name="connsiteX35" fmla="*/ 2925948 w 5261818"/>
              <a:gd name="connsiteY35" fmla="*/ 2742308 h 3838706"/>
              <a:gd name="connsiteX36" fmla="*/ 3081888 w 5261818"/>
              <a:gd name="connsiteY36" fmla="*/ 2659607 h 3838706"/>
              <a:gd name="connsiteX37" fmla="*/ 3057266 w 5261818"/>
              <a:gd name="connsiteY37" fmla="*/ 1768272 h 3838706"/>
              <a:gd name="connsiteX38" fmla="*/ 3087531 w 5261818"/>
              <a:gd name="connsiteY38" fmla="*/ 1589086 h 3838706"/>
              <a:gd name="connsiteX39" fmla="*/ 3451220 w 5261818"/>
              <a:gd name="connsiteY39" fmla="*/ 1612058 h 3838706"/>
              <a:gd name="connsiteX40" fmla="*/ 3220901 w 5261818"/>
              <a:gd name="connsiteY40" fmla="*/ 1706820 h 3838706"/>
              <a:gd name="connsiteX41" fmla="*/ 3256979 w 5261818"/>
              <a:gd name="connsiteY41" fmla="*/ 2696363 h 3838706"/>
              <a:gd name="connsiteX42" fmla="*/ 3462164 w 5261818"/>
              <a:gd name="connsiteY42" fmla="*/ 2772938 h 3838706"/>
              <a:gd name="connsiteX43" fmla="*/ 3407448 w 5261818"/>
              <a:gd name="connsiteY43" fmla="*/ 2504925 h 3838706"/>
              <a:gd name="connsiteX44" fmla="*/ 3434807 w 5261818"/>
              <a:gd name="connsiteY44" fmla="*/ 2129706 h 3838706"/>
              <a:gd name="connsiteX45" fmla="*/ 3756261 w 5261818"/>
              <a:gd name="connsiteY45" fmla="*/ 2083761 h 3838706"/>
              <a:gd name="connsiteX46" fmla="*/ 3769940 w 5261818"/>
              <a:gd name="connsiteY46" fmla="*/ 1792776 h 3838706"/>
              <a:gd name="connsiteX47" fmla="*/ 3646830 w 5261818"/>
              <a:gd name="connsiteY47" fmla="*/ 1792776 h 3838706"/>
              <a:gd name="connsiteX48" fmla="*/ 3510040 w 5261818"/>
              <a:gd name="connsiteY48" fmla="*/ 1930611 h 3838706"/>
              <a:gd name="connsiteX49" fmla="*/ 3530558 w 5261818"/>
              <a:gd name="connsiteY49" fmla="*/ 1639625 h 3838706"/>
              <a:gd name="connsiteX50" fmla="*/ 3687867 w 5261818"/>
              <a:gd name="connsiteY50" fmla="*/ 1540078 h 3838706"/>
              <a:gd name="connsiteX51" fmla="*/ 3879372 w 5261818"/>
              <a:gd name="connsiteY51" fmla="*/ 1639625 h 3838706"/>
              <a:gd name="connsiteX52" fmla="*/ 3961446 w 5261818"/>
              <a:gd name="connsiteY52" fmla="*/ 1501790 h 3838706"/>
              <a:gd name="connsiteX53" fmla="*/ 3988804 w 5261818"/>
              <a:gd name="connsiteY53" fmla="*/ 1991871 h 3838706"/>
              <a:gd name="connsiteX54" fmla="*/ 3927249 w 5261818"/>
              <a:gd name="connsiteY54" fmla="*/ 2543212 h 3838706"/>
              <a:gd name="connsiteX55" fmla="*/ 4009322 w 5261818"/>
              <a:gd name="connsiteY55" fmla="*/ 2780595 h 3838706"/>
              <a:gd name="connsiteX56" fmla="*/ 4084557 w 5261818"/>
              <a:gd name="connsiteY56" fmla="*/ 2466637 h 3838706"/>
              <a:gd name="connsiteX57" fmla="*/ 4214507 w 5261818"/>
              <a:gd name="connsiteY57" fmla="*/ 1348640 h 3838706"/>
              <a:gd name="connsiteX58" fmla="*/ 3954606 w 5261818"/>
              <a:gd name="connsiteY58" fmla="*/ 697751 h 3838706"/>
              <a:gd name="connsiteX59" fmla="*/ 4426531 w 5261818"/>
              <a:gd name="connsiteY59" fmla="*/ 927477 h 3838706"/>
              <a:gd name="connsiteX60" fmla="*/ 4459628 w 5261818"/>
              <a:gd name="connsiteY60" fmla="*/ 1447182 h 3838706"/>
              <a:gd name="connsiteX0" fmla="*/ 3689992 w 5261818"/>
              <a:gd name="connsiteY0" fmla="*/ 3682328 h 3838706"/>
              <a:gd name="connsiteX1" fmla="*/ 3935860 w 5261818"/>
              <a:gd name="connsiteY1" fmla="*/ 3580780 h 3838706"/>
              <a:gd name="connsiteX2" fmla="*/ 4255542 w 5261818"/>
              <a:gd name="connsiteY2" fmla="*/ 3822018 h 3838706"/>
              <a:gd name="connsiteX3" fmla="*/ 4687653 w 5261818"/>
              <a:gd name="connsiteY3" fmla="*/ 3687412 h 3838706"/>
              <a:gd name="connsiteX4" fmla="*/ 4237965 w 5261818"/>
              <a:gd name="connsiteY4" fmla="*/ 2832445 h 3838706"/>
              <a:gd name="connsiteX5" fmla="*/ 5261689 w 5261818"/>
              <a:gd name="connsiteY5" fmla="*/ 2073597 h 3838706"/>
              <a:gd name="connsiteX6" fmla="*/ 4296581 w 5261818"/>
              <a:gd name="connsiteY6" fmla="*/ 2776220 h 3838706"/>
              <a:gd name="connsiteX7" fmla="*/ 4560649 w 5261818"/>
              <a:gd name="connsiteY7" fmla="*/ 641292 h 3838706"/>
              <a:gd name="connsiteX8" fmla="*/ 3221164 w 5261818"/>
              <a:gd name="connsiteY8" fmla="*/ 25801 h 3838706"/>
              <a:gd name="connsiteX9" fmla="*/ 2302871 w 5261818"/>
              <a:gd name="connsiteY9" fmla="*/ 1474987 h 3838706"/>
              <a:gd name="connsiteX10" fmla="*/ 3154386 w 5261818"/>
              <a:gd name="connsiteY10" fmla="*/ 115779 h 3838706"/>
              <a:gd name="connsiteX11" fmla="*/ 1863169 w 5261818"/>
              <a:gd name="connsiteY11" fmla="*/ 210293 h 3838706"/>
              <a:gd name="connsiteX12" fmla="*/ 553125 w 5261818"/>
              <a:gd name="connsiteY12" fmla="*/ 1046106 h 3838706"/>
              <a:gd name="connsiteX13" fmla="*/ 3889 w 5261818"/>
              <a:gd name="connsiteY13" fmla="*/ 2179667 h 3838706"/>
              <a:gd name="connsiteX14" fmla="*/ 356413 w 5261818"/>
              <a:gd name="connsiteY14" fmla="*/ 2960382 h 3838706"/>
              <a:gd name="connsiteX15" fmla="*/ 1239330 w 5261818"/>
              <a:gd name="connsiteY15" fmla="*/ 2891629 h 3838706"/>
              <a:gd name="connsiteX16" fmla="*/ 1374753 w 5261818"/>
              <a:gd name="connsiteY16" fmla="*/ 1212336 h 3838706"/>
              <a:gd name="connsiteX17" fmla="*/ 895648 w 5261818"/>
              <a:gd name="connsiteY17" fmla="*/ 1915296 h 3838706"/>
              <a:gd name="connsiteX18" fmla="*/ 736630 w 5261818"/>
              <a:gd name="connsiteY18" fmla="*/ 1788948 h 3838706"/>
              <a:gd name="connsiteX19" fmla="*/ 1397324 w 5261818"/>
              <a:gd name="connsiteY19" fmla="*/ 665590 h 3838706"/>
              <a:gd name="connsiteX20" fmla="*/ 1532745 w 5261818"/>
              <a:gd name="connsiteY20" fmla="*/ 844775 h 3838706"/>
              <a:gd name="connsiteX21" fmla="*/ 1885663 w 5261818"/>
              <a:gd name="connsiteY21" fmla="*/ 534646 h 3838706"/>
              <a:gd name="connsiteX22" fmla="*/ 1908233 w 5261818"/>
              <a:gd name="connsiteY22" fmla="*/ 1952052 h 3838706"/>
              <a:gd name="connsiteX23" fmla="*/ 1945166 w 5261818"/>
              <a:gd name="connsiteY23" fmla="*/ 2826731 h 3838706"/>
              <a:gd name="connsiteX24" fmla="*/ 2266622 w 5261818"/>
              <a:gd name="connsiteY24" fmla="*/ 2393125 h 3838706"/>
              <a:gd name="connsiteX25" fmla="*/ 2382041 w 5261818"/>
              <a:gd name="connsiteY25" fmla="*/ 2038964 h 3838706"/>
              <a:gd name="connsiteX26" fmla="*/ 2240119 w 5261818"/>
              <a:gd name="connsiteY26" fmla="*/ 1606508 h 3838706"/>
              <a:gd name="connsiteX27" fmla="*/ 2039551 w 5261818"/>
              <a:gd name="connsiteY27" fmla="*/ 1768272 h 3838706"/>
              <a:gd name="connsiteX28" fmla="*/ 1998514 w 5261818"/>
              <a:gd name="connsiteY28" fmla="*/ 2190967 h 3838706"/>
              <a:gd name="connsiteX29" fmla="*/ 2183180 w 5261818"/>
              <a:gd name="connsiteY29" fmla="*/ 2802610 h 3838706"/>
              <a:gd name="connsiteX30" fmla="*/ 2433505 w 5261818"/>
              <a:gd name="connsiteY30" fmla="*/ 2714741 h 3838706"/>
              <a:gd name="connsiteX31" fmla="*/ 2540201 w 5261818"/>
              <a:gd name="connsiteY31" fmla="*/ 1602869 h 3838706"/>
              <a:gd name="connsiteX32" fmla="*/ 2581238 w 5261818"/>
              <a:gd name="connsiteY32" fmla="*/ 2677985 h 3838706"/>
              <a:gd name="connsiteX33" fmla="*/ 2802839 w 5261818"/>
              <a:gd name="connsiteY33" fmla="*/ 2760686 h 3838706"/>
              <a:gd name="connsiteX34" fmla="*/ 2893119 w 5261818"/>
              <a:gd name="connsiteY34" fmla="*/ 1602869 h 3838706"/>
              <a:gd name="connsiteX35" fmla="*/ 2925948 w 5261818"/>
              <a:gd name="connsiteY35" fmla="*/ 2742308 h 3838706"/>
              <a:gd name="connsiteX36" fmla="*/ 3081888 w 5261818"/>
              <a:gd name="connsiteY36" fmla="*/ 2659607 h 3838706"/>
              <a:gd name="connsiteX37" fmla="*/ 3057266 w 5261818"/>
              <a:gd name="connsiteY37" fmla="*/ 1768272 h 3838706"/>
              <a:gd name="connsiteX38" fmla="*/ 3087531 w 5261818"/>
              <a:gd name="connsiteY38" fmla="*/ 1589086 h 3838706"/>
              <a:gd name="connsiteX39" fmla="*/ 3451220 w 5261818"/>
              <a:gd name="connsiteY39" fmla="*/ 1612058 h 3838706"/>
              <a:gd name="connsiteX40" fmla="*/ 3220901 w 5261818"/>
              <a:gd name="connsiteY40" fmla="*/ 1706820 h 3838706"/>
              <a:gd name="connsiteX41" fmla="*/ 3256979 w 5261818"/>
              <a:gd name="connsiteY41" fmla="*/ 2696363 h 3838706"/>
              <a:gd name="connsiteX42" fmla="*/ 3462164 w 5261818"/>
              <a:gd name="connsiteY42" fmla="*/ 2772938 h 3838706"/>
              <a:gd name="connsiteX43" fmla="*/ 3407448 w 5261818"/>
              <a:gd name="connsiteY43" fmla="*/ 2504925 h 3838706"/>
              <a:gd name="connsiteX44" fmla="*/ 3434807 w 5261818"/>
              <a:gd name="connsiteY44" fmla="*/ 2129706 h 3838706"/>
              <a:gd name="connsiteX45" fmla="*/ 3756261 w 5261818"/>
              <a:gd name="connsiteY45" fmla="*/ 2083761 h 3838706"/>
              <a:gd name="connsiteX46" fmla="*/ 3769940 w 5261818"/>
              <a:gd name="connsiteY46" fmla="*/ 1792776 h 3838706"/>
              <a:gd name="connsiteX47" fmla="*/ 3646830 w 5261818"/>
              <a:gd name="connsiteY47" fmla="*/ 1792776 h 3838706"/>
              <a:gd name="connsiteX48" fmla="*/ 3510040 w 5261818"/>
              <a:gd name="connsiteY48" fmla="*/ 1930611 h 3838706"/>
              <a:gd name="connsiteX49" fmla="*/ 3530558 w 5261818"/>
              <a:gd name="connsiteY49" fmla="*/ 1639625 h 3838706"/>
              <a:gd name="connsiteX50" fmla="*/ 3687867 w 5261818"/>
              <a:gd name="connsiteY50" fmla="*/ 1540078 h 3838706"/>
              <a:gd name="connsiteX51" fmla="*/ 3879372 w 5261818"/>
              <a:gd name="connsiteY51" fmla="*/ 1639625 h 3838706"/>
              <a:gd name="connsiteX52" fmla="*/ 3961446 w 5261818"/>
              <a:gd name="connsiteY52" fmla="*/ 1501790 h 3838706"/>
              <a:gd name="connsiteX53" fmla="*/ 3988804 w 5261818"/>
              <a:gd name="connsiteY53" fmla="*/ 1991871 h 3838706"/>
              <a:gd name="connsiteX54" fmla="*/ 3927249 w 5261818"/>
              <a:gd name="connsiteY54" fmla="*/ 2543212 h 3838706"/>
              <a:gd name="connsiteX55" fmla="*/ 4009322 w 5261818"/>
              <a:gd name="connsiteY55" fmla="*/ 2780595 h 3838706"/>
              <a:gd name="connsiteX56" fmla="*/ 4084557 w 5261818"/>
              <a:gd name="connsiteY56" fmla="*/ 2466637 h 3838706"/>
              <a:gd name="connsiteX57" fmla="*/ 4214507 w 5261818"/>
              <a:gd name="connsiteY57" fmla="*/ 1348640 h 3838706"/>
              <a:gd name="connsiteX58" fmla="*/ 3954606 w 5261818"/>
              <a:gd name="connsiteY58" fmla="*/ 697751 h 3838706"/>
              <a:gd name="connsiteX59" fmla="*/ 4426531 w 5261818"/>
              <a:gd name="connsiteY59" fmla="*/ 927477 h 3838706"/>
              <a:gd name="connsiteX60" fmla="*/ 4459628 w 5261818"/>
              <a:gd name="connsiteY60" fmla="*/ 1447182 h 3838706"/>
              <a:gd name="connsiteX0" fmla="*/ 3689992 w 5261818"/>
              <a:gd name="connsiteY0" fmla="*/ 3682328 h 3838706"/>
              <a:gd name="connsiteX1" fmla="*/ 3935860 w 5261818"/>
              <a:gd name="connsiteY1" fmla="*/ 3580780 h 3838706"/>
              <a:gd name="connsiteX2" fmla="*/ 4255542 w 5261818"/>
              <a:gd name="connsiteY2" fmla="*/ 3822018 h 3838706"/>
              <a:gd name="connsiteX3" fmla="*/ 4687653 w 5261818"/>
              <a:gd name="connsiteY3" fmla="*/ 3687412 h 3838706"/>
              <a:gd name="connsiteX4" fmla="*/ 4237965 w 5261818"/>
              <a:gd name="connsiteY4" fmla="*/ 2832445 h 3838706"/>
              <a:gd name="connsiteX5" fmla="*/ 5261689 w 5261818"/>
              <a:gd name="connsiteY5" fmla="*/ 2073597 h 3838706"/>
              <a:gd name="connsiteX6" fmla="*/ 4296581 w 5261818"/>
              <a:gd name="connsiteY6" fmla="*/ 2776220 h 3838706"/>
              <a:gd name="connsiteX7" fmla="*/ 4560649 w 5261818"/>
              <a:gd name="connsiteY7" fmla="*/ 641292 h 3838706"/>
              <a:gd name="connsiteX8" fmla="*/ 3221164 w 5261818"/>
              <a:gd name="connsiteY8" fmla="*/ 25801 h 3838706"/>
              <a:gd name="connsiteX9" fmla="*/ 2302871 w 5261818"/>
              <a:gd name="connsiteY9" fmla="*/ 1474987 h 3838706"/>
              <a:gd name="connsiteX10" fmla="*/ 3154386 w 5261818"/>
              <a:gd name="connsiteY10" fmla="*/ 115779 h 3838706"/>
              <a:gd name="connsiteX11" fmla="*/ 1863169 w 5261818"/>
              <a:gd name="connsiteY11" fmla="*/ 210293 h 3838706"/>
              <a:gd name="connsiteX12" fmla="*/ 553125 w 5261818"/>
              <a:gd name="connsiteY12" fmla="*/ 1046106 h 3838706"/>
              <a:gd name="connsiteX13" fmla="*/ 3889 w 5261818"/>
              <a:gd name="connsiteY13" fmla="*/ 2179667 h 3838706"/>
              <a:gd name="connsiteX14" fmla="*/ 356413 w 5261818"/>
              <a:gd name="connsiteY14" fmla="*/ 2960382 h 3838706"/>
              <a:gd name="connsiteX15" fmla="*/ 1239330 w 5261818"/>
              <a:gd name="connsiteY15" fmla="*/ 2891629 h 3838706"/>
              <a:gd name="connsiteX16" fmla="*/ 1374753 w 5261818"/>
              <a:gd name="connsiteY16" fmla="*/ 1212336 h 3838706"/>
              <a:gd name="connsiteX17" fmla="*/ 895648 w 5261818"/>
              <a:gd name="connsiteY17" fmla="*/ 1915296 h 3838706"/>
              <a:gd name="connsiteX18" fmla="*/ 736630 w 5261818"/>
              <a:gd name="connsiteY18" fmla="*/ 1788948 h 3838706"/>
              <a:gd name="connsiteX19" fmla="*/ 1397324 w 5261818"/>
              <a:gd name="connsiteY19" fmla="*/ 665590 h 3838706"/>
              <a:gd name="connsiteX20" fmla="*/ 1532745 w 5261818"/>
              <a:gd name="connsiteY20" fmla="*/ 844775 h 3838706"/>
              <a:gd name="connsiteX21" fmla="*/ 1885663 w 5261818"/>
              <a:gd name="connsiteY21" fmla="*/ 534646 h 3838706"/>
              <a:gd name="connsiteX22" fmla="*/ 1908233 w 5261818"/>
              <a:gd name="connsiteY22" fmla="*/ 1952052 h 3838706"/>
              <a:gd name="connsiteX23" fmla="*/ 1945166 w 5261818"/>
              <a:gd name="connsiteY23" fmla="*/ 2826731 h 3838706"/>
              <a:gd name="connsiteX24" fmla="*/ 2266622 w 5261818"/>
              <a:gd name="connsiteY24" fmla="*/ 2393125 h 3838706"/>
              <a:gd name="connsiteX25" fmla="*/ 2382041 w 5261818"/>
              <a:gd name="connsiteY25" fmla="*/ 2038964 h 3838706"/>
              <a:gd name="connsiteX26" fmla="*/ 2240119 w 5261818"/>
              <a:gd name="connsiteY26" fmla="*/ 1606508 h 3838706"/>
              <a:gd name="connsiteX27" fmla="*/ 2039551 w 5261818"/>
              <a:gd name="connsiteY27" fmla="*/ 1768272 h 3838706"/>
              <a:gd name="connsiteX28" fmla="*/ 1998514 w 5261818"/>
              <a:gd name="connsiteY28" fmla="*/ 2190967 h 3838706"/>
              <a:gd name="connsiteX29" fmla="*/ 2183180 w 5261818"/>
              <a:gd name="connsiteY29" fmla="*/ 2802610 h 3838706"/>
              <a:gd name="connsiteX30" fmla="*/ 2433505 w 5261818"/>
              <a:gd name="connsiteY30" fmla="*/ 2714741 h 3838706"/>
              <a:gd name="connsiteX31" fmla="*/ 2540201 w 5261818"/>
              <a:gd name="connsiteY31" fmla="*/ 1602869 h 3838706"/>
              <a:gd name="connsiteX32" fmla="*/ 2581238 w 5261818"/>
              <a:gd name="connsiteY32" fmla="*/ 2677985 h 3838706"/>
              <a:gd name="connsiteX33" fmla="*/ 2802839 w 5261818"/>
              <a:gd name="connsiteY33" fmla="*/ 2760686 h 3838706"/>
              <a:gd name="connsiteX34" fmla="*/ 2893119 w 5261818"/>
              <a:gd name="connsiteY34" fmla="*/ 1602869 h 3838706"/>
              <a:gd name="connsiteX35" fmla="*/ 2925948 w 5261818"/>
              <a:gd name="connsiteY35" fmla="*/ 2742308 h 3838706"/>
              <a:gd name="connsiteX36" fmla="*/ 3081888 w 5261818"/>
              <a:gd name="connsiteY36" fmla="*/ 2659607 h 3838706"/>
              <a:gd name="connsiteX37" fmla="*/ 3057266 w 5261818"/>
              <a:gd name="connsiteY37" fmla="*/ 1768272 h 3838706"/>
              <a:gd name="connsiteX38" fmla="*/ 3087531 w 5261818"/>
              <a:gd name="connsiteY38" fmla="*/ 1589086 h 3838706"/>
              <a:gd name="connsiteX39" fmla="*/ 3451220 w 5261818"/>
              <a:gd name="connsiteY39" fmla="*/ 1612058 h 3838706"/>
              <a:gd name="connsiteX40" fmla="*/ 3220901 w 5261818"/>
              <a:gd name="connsiteY40" fmla="*/ 1706820 h 3838706"/>
              <a:gd name="connsiteX41" fmla="*/ 3256979 w 5261818"/>
              <a:gd name="connsiteY41" fmla="*/ 2696363 h 3838706"/>
              <a:gd name="connsiteX42" fmla="*/ 3462164 w 5261818"/>
              <a:gd name="connsiteY42" fmla="*/ 2772938 h 3838706"/>
              <a:gd name="connsiteX43" fmla="*/ 3407448 w 5261818"/>
              <a:gd name="connsiteY43" fmla="*/ 2504925 h 3838706"/>
              <a:gd name="connsiteX44" fmla="*/ 3434807 w 5261818"/>
              <a:gd name="connsiteY44" fmla="*/ 2129706 h 3838706"/>
              <a:gd name="connsiteX45" fmla="*/ 3756261 w 5261818"/>
              <a:gd name="connsiteY45" fmla="*/ 2083761 h 3838706"/>
              <a:gd name="connsiteX46" fmla="*/ 3769940 w 5261818"/>
              <a:gd name="connsiteY46" fmla="*/ 1792776 h 3838706"/>
              <a:gd name="connsiteX47" fmla="*/ 3646830 w 5261818"/>
              <a:gd name="connsiteY47" fmla="*/ 1792776 h 3838706"/>
              <a:gd name="connsiteX48" fmla="*/ 3510040 w 5261818"/>
              <a:gd name="connsiteY48" fmla="*/ 1930611 h 3838706"/>
              <a:gd name="connsiteX49" fmla="*/ 3530558 w 5261818"/>
              <a:gd name="connsiteY49" fmla="*/ 1639625 h 3838706"/>
              <a:gd name="connsiteX50" fmla="*/ 3687867 w 5261818"/>
              <a:gd name="connsiteY50" fmla="*/ 1540078 h 3838706"/>
              <a:gd name="connsiteX51" fmla="*/ 3879372 w 5261818"/>
              <a:gd name="connsiteY51" fmla="*/ 1639625 h 3838706"/>
              <a:gd name="connsiteX52" fmla="*/ 3961446 w 5261818"/>
              <a:gd name="connsiteY52" fmla="*/ 1501790 h 3838706"/>
              <a:gd name="connsiteX53" fmla="*/ 3988804 w 5261818"/>
              <a:gd name="connsiteY53" fmla="*/ 1991871 h 3838706"/>
              <a:gd name="connsiteX54" fmla="*/ 3927249 w 5261818"/>
              <a:gd name="connsiteY54" fmla="*/ 2543212 h 3838706"/>
              <a:gd name="connsiteX55" fmla="*/ 4009322 w 5261818"/>
              <a:gd name="connsiteY55" fmla="*/ 2780595 h 3838706"/>
              <a:gd name="connsiteX56" fmla="*/ 4084557 w 5261818"/>
              <a:gd name="connsiteY56" fmla="*/ 2466637 h 3838706"/>
              <a:gd name="connsiteX57" fmla="*/ 4214507 w 5261818"/>
              <a:gd name="connsiteY57" fmla="*/ 1348640 h 3838706"/>
              <a:gd name="connsiteX58" fmla="*/ 3954606 w 5261818"/>
              <a:gd name="connsiteY58" fmla="*/ 697751 h 3838706"/>
              <a:gd name="connsiteX59" fmla="*/ 4426531 w 5261818"/>
              <a:gd name="connsiteY59" fmla="*/ 927477 h 3838706"/>
              <a:gd name="connsiteX60" fmla="*/ 4459628 w 5261818"/>
              <a:gd name="connsiteY60" fmla="*/ 1447182 h 3838706"/>
              <a:gd name="connsiteX0" fmla="*/ 3689992 w 5261818"/>
              <a:gd name="connsiteY0" fmla="*/ 3682328 h 3838706"/>
              <a:gd name="connsiteX1" fmla="*/ 3935860 w 5261818"/>
              <a:gd name="connsiteY1" fmla="*/ 3580780 h 3838706"/>
              <a:gd name="connsiteX2" fmla="*/ 4255542 w 5261818"/>
              <a:gd name="connsiteY2" fmla="*/ 3822018 h 3838706"/>
              <a:gd name="connsiteX3" fmla="*/ 4687653 w 5261818"/>
              <a:gd name="connsiteY3" fmla="*/ 3687412 h 3838706"/>
              <a:gd name="connsiteX4" fmla="*/ 4237965 w 5261818"/>
              <a:gd name="connsiteY4" fmla="*/ 2832445 h 3838706"/>
              <a:gd name="connsiteX5" fmla="*/ 5261689 w 5261818"/>
              <a:gd name="connsiteY5" fmla="*/ 2073597 h 3838706"/>
              <a:gd name="connsiteX6" fmla="*/ 4296581 w 5261818"/>
              <a:gd name="connsiteY6" fmla="*/ 2776220 h 3838706"/>
              <a:gd name="connsiteX7" fmla="*/ 4560649 w 5261818"/>
              <a:gd name="connsiteY7" fmla="*/ 641292 h 3838706"/>
              <a:gd name="connsiteX8" fmla="*/ 3221164 w 5261818"/>
              <a:gd name="connsiteY8" fmla="*/ 25801 h 3838706"/>
              <a:gd name="connsiteX9" fmla="*/ 2302871 w 5261818"/>
              <a:gd name="connsiteY9" fmla="*/ 1474987 h 3838706"/>
              <a:gd name="connsiteX10" fmla="*/ 3154386 w 5261818"/>
              <a:gd name="connsiteY10" fmla="*/ 115779 h 3838706"/>
              <a:gd name="connsiteX11" fmla="*/ 1863169 w 5261818"/>
              <a:gd name="connsiteY11" fmla="*/ 210293 h 3838706"/>
              <a:gd name="connsiteX12" fmla="*/ 553125 w 5261818"/>
              <a:gd name="connsiteY12" fmla="*/ 1046106 h 3838706"/>
              <a:gd name="connsiteX13" fmla="*/ 3889 w 5261818"/>
              <a:gd name="connsiteY13" fmla="*/ 2179667 h 3838706"/>
              <a:gd name="connsiteX14" fmla="*/ 356413 w 5261818"/>
              <a:gd name="connsiteY14" fmla="*/ 2960382 h 3838706"/>
              <a:gd name="connsiteX15" fmla="*/ 1239330 w 5261818"/>
              <a:gd name="connsiteY15" fmla="*/ 2891629 h 3838706"/>
              <a:gd name="connsiteX16" fmla="*/ 1374753 w 5261818"/>
              <a:gd name="connsiteY16" fmla="*/ 1212336 h 3838706"/>
              <a:gd name="connsiteX17" fmla="*/ 895648 w 5261818"/>
              <a:gd name="connsiteY17" fmla="*/ 1915296 h 3838706"/>
              <a:gd name="connsiteX18" fmla="*/ 736630 w 5261818"/>
              <a:gd name="connsiteY18" fmla="*/ 1788948 h 3838706"/>
              <a:gd name="connsiteX19" fmla="*/ 1397324 w 5261818"/>
              <a:gd name="connsiteY19" fmla="*/ 665590 h 3838706"/>
              <a:gd name="connsiteX20" fmla="*/ 1532745 w 5261818"/>
              <a:gd name="connsiteY20" fmla="*/ 844775 h 3838706"/>
              <a:gd name="connsiteX21" fmla="*/ 1885663 w 5261818"/>
              <a:gd name="connsiteY21" fmla="*/ 534646 h 3838706"/>
              <a:gd name="connsiteX22" fmla="*/ 1908233 w 5261818"/>
              <a:gd name="connsiteY22" fmla="*/ 1952052 h 3838706"/>
              <a:gd name="connsiteX23" fmla="*/ 1945166 w 5261818"/>
              <a:gd name="connsiteY23" fmla="*/ 2826731 h 3838706"/>
              <a:gd name="connsiteX24" fmla="*/ 2266622 w 5261818"/>
              <a:gd name="connsiteY24" fmla="*/ 2393125 h 3838706"/>
              <a:gd name="connsiteX25" fmla="*/ 2382041 w 5261818"/>
              <a:gd name="connsiteY25" fmla="*/ 2038964 h 3838706"/>
              <a:gd name="connsiteX26" fmla="*/ 2240119 w 5261818"/>
              <a:gd name="connsiteY26" fmla="*/ 1606508 h 3838706"/>
              <a:gd name="connsiteX27" fmla="*/ 2039551 w 5261818"/>
              <a:gd name="connsiteY27" fmla="*/ 1768272 h 3838706"/>
              <a:gd name="connsiteX28" fmla="*/ 1998514 w 5261818"/>
              <a:gd name="connsiteY28" fmla="*/ 2190967 h 3838706"/>
              <a:gd name="connsiteX29" fmla="*/ 2183180 w 5261818"/>
              <a:gd name="connsiteY29" fmla="*/ 2802610 h 3838706"/>
              <a:gd name="connsiteX30" fmla="*/ 2433505 w 5261818"/>
              <a:gd name="connsiteY30" fmla="*/ 2714741 h 3838706"/>
              <a:gd name="connsiteX31" fmla="*/ 2540201 w 5261818"/>
              <a:gd name="connsiteY31" fmla="*/ 1602869 h 3838706"/>
              <a:gd name="connsiteX32" fmla="*/ 2581238 w 5261818"/>
              <a:gd name="connsiteY32" fmla="*/ 2677985 h 3838706"/>
              <a:gd name="connsiteX33" fmla="*/ 2802839 w 5261818"/>
              <a:gd name="connsiteY33" fmla="*/ 2760686 h 3838706"/>
              <a:gd name="connsiteX34" fmla="*/ 2893119 w 5261818"/>
              <a:gd name="connsiteY34" fmla="*/ 1602869 h 3838706"/>
              <a:gd name="connsiteX35" fmla="*/ 2925948 w 5261818"/>
              <a:gd name="connsiteY35" fmla="*/ 2742308 h 3838706"/>
              <a:gd name="connsiteX36" fmla="*/ 3081888 w 5261818"/>
              <a:gd name="connsiteY36" fmla="*/ 2659607 h 3838706"/>
              <a:gd name="connsiteX37" fmla="*/ 3057266 w 5261818"/>
              <a:gd name="connsiteY37" fmla="*/ 1768272 h 3838706"/>
              <a:gd name="connsiteX38" fmla="*/ 3087531 w 5261818"/>
              <a:gd name="connsiteY38" fmla="*/ 1589086 h 3838706"/>
              <a:gd name="connsiteX39" fmla="*/ 3451220 w 5261818"/>
              <a:gd name="connsiteY39" fmla="*/ 1612058 h 3838706"/>
              <a:gd name="connsiteX40" fmla="*/ 3220901 w 5261818"/>
              <a:gd name="connsiteY40" fmla="*/ 1706820 h 3838706"/>
              <a:gd name="connsiteX41" fmla="*/ 3256979 w 5261818"/>
              <a:gd name="connsiteY41" fmla="*/ 2696363 h 3838706"/>
              <a:gd name="connsiteX42" fmla="*/ 3462164 w 5261818"/>
              <a:gd name="connsiteY42" fmla="*/ 2772938 h 3838706"/>
              <a:gd name="connsiteX43" fmla="*/ 3407448 w 5261818"/>
              <a:gd name="connsiteY43" fmla="*/ 2504925 h 3838706"/>
              <a:gd name="connsiteX44" fmla="*/ 3434807 w 5261818"/>
              <a:gd name="connsiteY44" fmla="*/ 2129706 h 3838706"/>
              <a:gd name="connsiteX45" fmla="*/ 3756261 w 5261818"/>
              <a:gd name="connsiteY45" fmla="*/ 2083761 h 3838706"/>
              <a:gd name="connsiteX46" fmla="*/ 3769940 w 5261818"/>
              <a:gd name="connsiteY46" fmla="*/ 1792776 h 3838706"/>
              <a:gd name="connsiteX47" fmla="*/ 3646830 w 5261818"/>
              <a:gd name="connsiteY47" fmla="*/ 1792776 h 3838706"/>
              <a:gd name="connsiteX48" fmla="*/ 3510040 w 5261818"/>
              <a:gd name="connsiteY48" fmla="*/ 1930611 h 3838706"/>
              <a:gd name="connsiteX49" fmla="*/ 3530558 w 5261818"/>
              <a:gd name="connsiteY49" fmla="*/ 1639625 h 3838706"/>
              <a:gd name="connsiteX50" fmla="*/ 3687867 w 5261818"/>
              <a:gd name="connsiteY50" fmla="*/ 1540078 h 3838706"/>
              <a:gd name="connsiteX51" fmla="*/ 3879372 w 5261818"/>
              <a:gd name="connsiteY51" fmla="*/ 1639625 h 3838706"/>
              <a:gd name="connsiteX52" fmla="*/ 3961446 w 5261818"/>
              <a:gd name="connsiteY52" fmla="*/ 1501790 h 3838706"/>
              <a:gd name="connsiteX53" fmla="*/ 3988804 w 5261818"/>
              <a:gd name="connsiteY53" fmla="*/ 1991871 h 3838706"/>
              <a:gd name="connsiteX54" fmla="*/ 3927249 w 5261818"/>
              <a:gd name="connsiteY54" fmla="*/ 2543212 h 3838706"/>
              <a:gd name="connsiteX55" fmla="*/ 4009322 w 5261818"/>
              <a:gd name="connsiteY55" fmla="*/ 2780595 h 3838706"/>
              <a:gd name="connsiteX56" fmla="*/ 4084557 w 5261818"/>
              <a:gd name="connsiteY56" fmla="*/ 2466637 h 3838706"/>
              <a:gd name="connsiteX57" fmla="*/ 4214507 w 5261818"/>
              <a:gd name="connsiteY57" fmla="*/ 1348640 h 3838706"/>
              <a:gd name="connsiteX58" fmla="*/ 3954606 w 5261818"/>
              <a:gd name="connsiteY58" fmla="*/ 697751 h 3838706"/>
              <a:gd name="connsiteX59" fmla="*/ 4426531 w 5261818"/>
              <a:gd name="connsiteY59" fmla="*/ 927477 h 3838706"/>
              <a:gd name="connsiteX60" fmla="*/ 4240765 w 5261818"/>
              <a:gd name="connsiteY60" fmla="*/ 2840849 h 3838706"/>
              <a:gd name="connsiteX0" fmla="*/ 3689992 w 5261818"/>
              <a:gd name="connsiteY0" fmla="*/ 3682328 h 3838706"/>
              <a:gd name="connsiteX1" fmla="*/ 3935860 w 5261818"/>
              <a:gd name="connsiteY1" fmla="*/ 3580780 h 3838706"/>
              <a:gd name="connsiteX2" fmla="*/ 4255542 w 5261818"/>
              <a:gd name="connsiteY2" fmla="*/ 3822018 h 3838706"/>
              <a:gd name="connsiteX3" fmla="*/ 4687653 w 5261818"/>
              <a:gd name="connsiteY3" fmla="*/ 3687412 h 3838706"/>
              <a:gd name="connsiteX4" fmla="*/ 4237965 w 5261818"/>
              <a:gd name="connsiteY4" fmla="*/ 2832445 h 3838706"/>
              <a:gd name="connsiteX5" fmla="*/ 5261689 w 5261818"/>
              <a:gd name="connsiteY5" fmla="*/ 2073597 h 3838706"/>
              <a:gd name="connsiteX6" fmla="*/ 4296581 w 5261818"/>
              <a:gd name="connsiteY6" fmla="*/ 2776220 h 3838706"/>
              <a:gd name="connsiteX7" fmla="*/ 4560649 w 5261818"/>
              <a:gd name="connsiteY7" fmla="*/ 641292 h 3838706"/>
              <a:gd name="connsiteX8" fmla="*/ 3221164 w 5261818"/>
              <a:gd name="connsiteY8" fmla="*/ 25801 h 3838706"/>
              <a:gd name="connsiteX9" fmla="*/ 2302871 w 5261818"/>
              <a:gd name="connsiteY9" fmla="*/ 1474987 h 3838706"/>
              <a:gd name="connsiteX10" fmla="*/ 3154386 w 5261818"/>
              <a:gd name="connsiteY10" fmla="*/ 115779 h 3838706"/>
              <a:gd name="connsiteX11" fmla="*/ 1863169 w 5261818"/>
              <a:gd name="connsiteY11" fmla="*/ 210293 h 3838706"/>
              <a:gd name="connsiteX12" fmla="*/ 553125 w 5261818"/>
              <a:gd name="connsiteY12" fmla="*/ 1046106 h 3838706"/>
              <a:gd name="connsiteX13" fmla="*/ 3889 w 5261818"/>
              <a:gd name="connsiteY13" fmla="*/ 2179667 h 3838706"/>
              <a:gd name="connsiteX14" fmla="*/ 356413 w 5261818"/>
              <a:gd name="connsiteY14" fmla="*/ 2960382 h 3838706"/>
              <a:gd name="connsiteX15" fmla="*/ 1239330 w 5261818"/>
              <a:gd name="connsiteY15" fmla="*/ 2891629 h 3838706"/>
              <a:gd name="connsiteX16" fmla="*/ 1374753 w 5261818"/>
              <a:gd name="connsiteY16" fmla="*/ 1212336 h 3838706"/>
              <a:gd name="connsiteX17" fmla="*/ 895648 w 5261818"/>
              <a:gd name="connsiteY17" fmla="*/ 1915296 h 3838706"/>
              <a:gd name="connsiteX18" fmla="*/ 736630 w 5261818"/>
              <a:gd name="connsiteY18" fmla="*/ 1788948 h 3838706"/>
              <a:gd name="connsiteX19" fmla="*/ 1397324 w 5261818"/>
              <a:gd name="connsiteY19" fmla="*/ 665590 h 3838706"/>
              <a:gd name="connsiteX20" fmla="*/ 1532745 w 5261818"/>
              <a:gd name="connsiteY20" fmla="*/ 844775 h 3838706"/>
              <a:gd name="connsiteX21" fmla="*/ 1885663 w 5261818"/>
              <a:gd name="connsiteY21" fmla="*/ 534646 h 3838706"/>
              <a:gd name="connsiteX22" fmla="*/ 1908233 w 5261818"/>
              <a:gd name="connsiteY22" fmla="*/ 1952052 h 3838706"/>
              <a:gd name="connsiteX23" fmla="*/ 1945166 w 5261818"/>
              <a:gd name="connsiteY23" fmla="*/ 2826731 h 3838706"/>
              <a:gd name="connsiteX24" fmla="*/ 2266622 w 5261818"/>
              <a:gd name="connsiteY24" fmla="*/ 2393125 h 3838706"/>
              <a:gd name="connsiteX25" fmla="*/ 2382041 w 5261818"/>
              <a:gd name="connsiteY25" fmla="*/ 2038964 h 3838706"/>
              <a:gd name="connsiteX26" fmla="*/ 2240119 w 5261818"/>
              <a:gd name="connsiteY26" fmla="*/ 1606508 h 3838706"/>
              <a:gd name="connsiteX27" fmla="*/ 2039551 w 5261818"/>
              <a:gd name="connsiteY27" fmla="*/ 1768272 h 3838706"/>
              <a:gd name="connsiteX28" fmla="*/ 1998514 w 5261818"/>
              <a:gd name="connsiteY28" fmla="*/ 2190967 h 3838706"/>
              <a:gd name="connsiteX29" fmla="*/ 2183180 w 5261818"/>
              <a:gd name="connsiteY29" fmla="*/ 2802610 h 3838706"/>
              <a:gd name="connsiteX30" fmla="*/ 2433505 w 5261818"/>
              <a:gd name="connsiteY30" fmla="*/ 2714741 h 3838706"/>
              <a:gd name="connsiteX31" fmla="*/ 2540201 w 5261818"/>
              <a:gd name="connsiteY31" fmla="*/ 1602869 h 3838706"/>
              <a:gd name="connsiteX32" fmla="*/ 2581238 w 5261818"/>
              <a:gd name="connsiteY32" fmla="*/ 2677985 h 3838706"/>
              <a:gd name="connsiteX33" fmla="*/ 2802839 w 5261818"/>
              <a:gd name="connsiteY33" fmla="*/ 2760686 h 3838706"/>
              <a:gd name="connsiteX34" fmla="*/ 2893119 w 5261818"/>
              <a:gd name="connsiteY34" fmla="*/ 1602869 h 3838706"/>
              <a:gd name="connsiteX35" fmla="*/ 2925948 w 5261818"/>
              <a:gd name="connsiteY35" fmla="*/ 2742308 h 3838706"/>
              <a:gd name="connsiteX36" fmla="*/ 3081888 w 5261818"/>
              <a:gd name="connsiteY36" fmla="*/ 2659607 h 3838706"/>
              <a:gd name="connsiteX37" fmla="*/ 3057266 w 5261818"/>
              <a:gd name="connsiteY37" fmla="*/ 1768272 h 3838706"/>
              <a:gd name="connsiteX38" fmla="*/ 3087531 w 5261818"/>
              <a:gd name="connsiteY38" fmla="*/ 1589086 h 3838706"/>
              <a:gd name="connsiteX39" fmla="*/ 3451220 w 5261818"/>
              <a:gd name="connsiteY39" fmla="*/ 1612058 h 3838706"/>
              <a:gd name="connsiteX40" fmla="*/ 3220901 w 5261818"/>
              <a:gd name="connsiteY40" fmla="*/ 1706820 h 3838706"/>
              <a:gd name="connsiteX41" fmla="*/ 3256979 w 5261818"/>
              <a:gd name="connsiteY41" fmla="*/ 2696363 h 3838706"/>
              <a:gd name="connsiteX42" fmla="*/ 3462164 w 5261818"/>
              <a:gd name="connsiteY42" fmla="*/ 2772938 h 3838706"/>
              <a:gd name="connsiteX43" fmla="*/ 3407448 w 5261818"/>
              <a:gd name="connsiteY43" fmla="*/ 2504925 h 3838706"/>
              <a:gd name="connsiteX44" fmla="*/ 3434807 w 5261818"/>
              <a:gd name="connsiteY44" fmla="*/ 2129706 h 3838706"/>
              <a:gd name="connsiteX45" fmla="*/ 3756261 w 5261818"/>
              <a:gd name="connsiteY45" fmla="*/ 2083761 h 3838706"/>
              <a:gd name="connsiteX46" fmla="*/ 3769940 w 5261818"/>
              <a:gd name="connsiteY46" fmla="*/ 1792776 h 3838706"/>
              <a:gd name="connsiteX47" fmla="*/ 3646830 w 5261818"/>
              <a:gd name="connsiteY47" fmla="*/ 1792776 h 3838706"/>
              <a:gd name="connsiteX48" fmla="*/ 3510040 w 5261818"/>
              <a:gd name="connsiteY48" fmla="*/ 1930611 h 3838706"/>
              <a:gd name="connsiteX49" fmla="*/ 3530558 w 5261818"/>
              <a:gd name="connsiteY49" fmla="*/ 1639625 h 3838706"/>
              <a:gd name="connsiteX50" fmla="*/ 3687867 w 5261818"/>
              <a:gd name="connsiteY50" fmla="*/ 1540078 h 3838706"/>
              <a:gd name="connsiteX51" fmla="*/ 3879372 w 5261818"/>
              <a:gd name="connsiteY51" fmla="*/ 1639625 h 3838706"/>
              <a:gd name="connsiteX52" fmla="*/ 3961446 w 5261818"/>
              <a:gd name="connsiteY52" fmla="*/ 1501790 h 3838706"/>
              <a:gd name="connsiteX53" fmla="*/ 3988804 w 5261818"/>
              <a:gd name="connsiteY53" fmla="*/ 1991871 h 3838706"/>
              <a:gd name="connsiteX54" fmla="*/ 3927249 w 5261818"/>
              <a:gd name="connsiteY54" fmla="*/ 2543212 h 3838706"/>
              <a:gd name="connsiteX55" fmla="*/ 4009322 w 5261818"/>
              <a:gd name="connsiteY55" fmla="*/ 2780595 h 3838706"/>
              <a:gd name="connsiteX56" fmla="*/ 4084557 w 5261818"/>
              <a:gd name="connsiteY56" fmla="*/ 2466637 h 3838706"/>
              <a:gd name="connsiteX57" fmla="*/ 4214507 w 5261818"/>
              <a:gd name="connsiteY57" fmla="*/ 1348640 h 3838706"/>
              <a:gd name="connsiteX58" fmla="*/ 3954606 w 5261818"/>
              <a:gd name="connsiteY58" fmla="*/ 697751 h 3838706"/>
              <a:gd name="connsiteX59" fmla="*/ 4426531 w 5261818"/>
              <a:gd name="connsiteY59" fmla="*/ 927477 h 3838706"/>
              <a:gd name="connsiteX60" fmla="*/ 4911034 w 5261818"/>
              <a:gd name="connsiteY60" fmla="*/ 1952578 h 3838706"/>
              <a:gd name="connsiteX0" fmla="*/ 3689992 w 5376745"/>
              <a:gd name="connsiteY0" fmla="*/ 3686892 h 3843270"/>
              <a:gd name="connsiteX1" fmla="*/ 3935860 w 5376745"/>
              <a:gd name="connsiteY1" fmla="*/ 3585344 h 3843270"/>
              <a:gd name="connsiteX2" fmla="*/ 4255542 w 5376745"/>
              <a:gd name="connsiteY2" fmla="*/ 3826582 h 3843270"/>
              <a:gd name="connsiteX3" fmla="*/ 4687653 w 5376745"/>
              <a:gd name="connsiteY3" fmla="*/ 3691976 h 3843270"/>
              <a:gd name="connsiteX4" fmla="*/ 4237965 w 5376745"/>
              <a:gd name="connsiteY4" fmla="*/ 2837009 h 3843270"/>
              <a:gd name="connsiteX5" fmla="*/ 5261689 w 5376745"/>
              <a:gd name="connsiteY5" fmla="*/ 2078161 h 3843270"/>
              <a:gd name="connsiteX6" fmla="*/ 5062603 w 5376745"/>
              <a:gd name="connsiteY6" fmla="*/ 3178974 h 3843270"/>
              <a:gd name="connsiteX7" fmla="*/ 4560649 w 5376745"/>
              <a:gd name="connsiteY7" fmla="*/ 645856 h 3843270"/>
              <a:gd name="connsiteX8" fmla="*/ 3221164 w 5376745"/>
              <a:gd name="connsiteY8" fmla="*/ 30365 h 3843270"/>
              <a:gd name="connsiteX9" fmla="*/ 2302871 w 5376745"/>
              <a:gd name="connsiteY9" fmla="*/ 1479551 h 3843270"/>
              <a:gd name="connsiteX10" fmla="*/ 3154386 w 5376745"/>
              <a:gd name="connsiteY10" fmla="*/ 120343 h 3843270"/>
              <a:gd name="connsiteX11" fmla="*/ 1863169 w 5376745"/>
              <a:gd name="connsiteY11" fmla="*/ 214857 h 3843270"/>
              <a:gd name="connsiteX12" fmla="*/ 553125 w 5376745"/>
              <a:gd name="connsiteY12" fmla="*/ 1050670 h 3843270"/>
              <a:gd name="connsiteX13" fmla="*/ 3889 w 5376745"/>
              <a:gd name="connsiteY13" fmla="*/ 2184231 h 3843270"/>
              <a:gd name="connsiteX14" fmla="*/ 356413 w 5376745"/>
              <a:gd name="connsiteY14" fmla="*/ 2964946 h 3843270"/>
              <a:gd name="connsiteX15" fmla="*/ 1239330 w 5376745"/>
              <a:gd name="connsiteY15" fmla="*/ 2896193 h 3843270"/>
              <a:gd name="connsiteX16" fmla="*/ 1374753 w 5376745"/>
              <a:gd name="connsiteY16" fmla="*/ 1216900 h 3843270"/>
              <a:gd name="connsiteX17" fmla="*/ 895648 w 5376745"/>
              <a:gd name="connsiteY17" fmla="*/ 1919860 h 3843270"/>
              <a:gd name="connsiteX18" fmla="*/ 736630 w 5376745"/>
              <a:gd name="connsiteY18" fmla="*/ 1793512 h 3843270"/>
              <a:gd name="connsiteX19" fmla="*/ 1397324 w 5376745"/>
              <a:gd name="connsiteY19" fmla="*/ 670154 h 3843270"/>
              <a:gd name="connsiteX20" fmla="*/ 1532745 w 5376745"/>
              <a:gd name="connsiteY20" fmla="*/ 849339 h 3843270"/>
              <a:gd name="connsiteX21" fmla="*/ 1885663 w 5376745"/>
              <a:gd name="connsiteY21" fmla="*/ 539210 h 3843270"/>
              <a:gd name="connsiteX22" fmla="*/ 1908233 w 5376745"/>
              <a:gd name="connsiteY22" fmla="*/ 1956616 h 3843270"/>
              <a:gd name="connsiteX23" fmla="*/ 1945166 w 5376745"/>
              <a:gd name="connsiteY23" fmla="*/ 2831295 h 3843270"/>
              <a:gd name="connsiteX24" fmla="*/ 2266622 w 5376745"/>
              <a:gd name="connsiteY24" fmla="*/ 2397689 h 3843270"/>
              <a:gd name="connsiteX25" fmla="*/ 2382041 w 5376745"/>
              <a:gd name="connsiteY25" fmla="*/ 2043528 h 3843270"/>
              <a:gd name="connsiteX26" fmla="*/ 2240119 w 5376745"/>
              <a:gd name="connsiteY26" fmla="*/ 1611072 h 3843270"/>
              <a:gd name="connsiteX27" fmla="*/ 2039551 w 5376745"/>
              <a:gd name="connsiteY27" fmla="*/ 1772836 h 3843270"/>
              <a:gd name="connsiteX28" fmla="*/ 1998514 w 5376745"/>
              <a:gd name="connsiteY28" fmla="*/ 2195531 h 3843270"/>
              <a:gd name="connsiteX29" fmla="*/ 2183180 w 5376745"/>
              <a:gd name="connsiteY29" fmla="*/ 2807174 h 3843270"/>
              <a:gd name="connsiteX30" fmla="*/ 2433505 w 5376745"/>
              <a:gd name="connsiteY30" fmla="*/ 2719305 h 3843270"/>
              <a:gd name="connsiteX31" fmla="*/ 2540201 w 5376745"/>
              <a:gd name="connsiteY31" fmla="*/ 1607433 h 3843270"/>
              <a:gd name="connsiteX32" fmla="*/ 2581238 w 5376745"/>
              <a:gd name="connsiteY32" fmla="*/ 2682549 h 3843270"/>
              <a:gd name="connsiteX33" fmla="*/ 2802839 w 5376745"/>
              <a:gd name="connsiteY33" fmla="*/ 2765250 h 3843270"/>
              <a:gd name="connsiteX34" fmla="*/ 2893119 w 5376745"/>
              <a:gd name="connsiteY34" fmla="*/ 1607433 h 3843270"/>
              <a:gd name="connsiteX35" fmla="*/ 2925948 w 5376745"/>
              <a:gd name="connsiteY35" fmla="*/ 2746872 h 3843270"/>
              <a:gd name="connsiteX36" fmla="*/ 3081888 w 5376745"/>
              <a:gd name="connsiteY36" fmla="*/ 2664171 h 3843270"/>
              <a:gd name="connsiteX37" fmla="*/ 3057266 w 5376745"/>
              <a:gd name="connsiteY37" fmla="*/ 1772836 h 3843270"/>
              <a:gd name="connsiteX38" fmla="*/ 3087531 w 5376745"/>
              <a:gd name="connsiteY38" fmla="*/ 1593650 h 3843270"/>
              <a:gd name="connsiteX39" fmla="*/ 3451220 w 5376745"/>
              <a:gd name="connsiteY39" fmla="*/ 1616622 h 3843270"/>
              <a:gd name="connsiteX40" fmla="*/ 3220901 w 5376745"/>
              <a:gd name="connsiteY40" fmla="*/ 1711384 h 3843270"/>
              <a:gd name="connsiteX41" fmla="*/ 3256979 w 5376745"/>
              <a:gd name="connsiteY41" fmla="*/ 2700927 h 3843270"/>
              <a:gd name="connsiteX42" fmla="*/ 3462164 w 5376745"/>
              <a:gd name="connsiteY42" fmla="*/ 2777502 h 3843270"/>
              <a:gd name="connsiteX43" fmla="*/ 3407448 w 5376745"/>
              <a:gd name="connsiteY43" fmla="*/ 2509489 h 3843270"/>
              <a:gd name="connsiteX44" fmla="*/ 3434807 w 5376745"/>
              <a:gd name="connsiteY44" fmla="*/ 2134270 h 3843270"/>
              <a:gd name="connsiteX45" fmla="*/ 3756261 w 5376745"/>
              <a:gd name="connsiteY45" fmla="*/ 2088325 h 3843270"/>
              <a:gd name="connsiteX46" fmla="*/ 3769940 w 5376745"/>
              <a:gd name="connsiteY46" fmla="*/ 1797340 h 3843270"/>
              <a:gd name="connsiteX47" fmla="*/ 3646830 w 5376745"/>
              <a:gd name="connsiteY47" fmla="*/ 1797340 h 3843270"/>
              <a:gd name="connsiteX48" fmla="*/ 3510040 w 5376745"/>
              <a:gd name="connsiteY48" fmla="*/ 1935175 h 3843270"/>
              <a:gd name="connsiteX49" fmla="*/ 3530558 w 5376745"/>
              <a:gd name="connsiteY49" fmla="*/ 1644189 h 3843270"/>
              <a:gd name="connsiteX50" fmla="*/ 3687867 w 5376745"/>
              <a:gd name="connsiteY50" fmla="*/ 1544642 h 3843270"/>
              <a:gd name="connsiteX51" fmla="*/ 3879372 w 5376745"/>
              <a:gd name="connsiteY51" fmla="*/ 1644189 h 3843270"/>
              <a:gd name="connsiteX52" fmla="*/ 3961446 w 5376745"/>
              <a:gd name="connsiteY52" fmla="*/ 1506354 h 3843270"/>
              <a:gd name="connsiteX53" fmla="*/ 3988804 w 5376745"/>
              <a:gd name="connsiteY53" fmla="*/ 1996435 h 3843270"/>
              <a:gd name="connsiteX54" fmla="*/ 3927249 w 5376745"/>
              <a:gd name="connsiteY54" fmla="*/ 2547776 h 3843270"/>
              <a:gd name="connsiteX55" fmla="*/ 4009322 w 5376745"/>
              <a:gd name="connsiteY55" fmla="*/ 2785159 h 3843270"/>
              <a:gd name="connsiteX56" fmla="*/ 4084557 w 5376745"/>
              <a:gd name="connsiteY56" fmla="*/ 2471201 h 3843270"/>
              <a:gd name="connsiteX57" fmla="*/ 4214507 w 5376745"/>
              <a:gd name="connsiteY57" fmla="*/ 1353204 h 3843270"/>
              <a:gd name="connsiteX58" fmla="*/ 3954606 w 5376745"/>
              <a:gd name="connsiteY58" fmla="*/ 702315 h 3843270"/>
              <a:gd name="connsiteX59" fmla="*/ 4426531 w 5376745"/>
              <a:gd name="connsiteY59" fmla="*/ 932041 h 3843270"/>
              <a:gd name="connsiteX60" fmla="*/ 4911034 w 5376745"/>
              <a:gd name="connsiteY60" fmla="*/ 1957142 h 3843270"/>
              <a:gd name="connsiteX0" fmla="*/ 3689992 w 5331261"/>
              <a:gd name="connsiteY0" fmla="*/ 3686892 h 3833123"/>
              <a:gd name="connsiteX1" fmla="*/ 3935860 w 5331261"/>
              <a:gd name="connsiteY1" fmla="*/ 3585344 h 3833123"/>
              <a:gd name="connsiteX2" fmla="*/ 4255542 w 5331261"/>
              <a:gd name="connsiteY2" fmla="*/ 3826582 h 3833123"/>
              <a:gd name="connsiteX3" fmla="*/ 4687653 w 5331261"/>
              <a:gd name="connsiteY3" fmla="*/ 3691976 h 3833123"/>
              <a:gd name="connsiteX4" fmla="*/ 4935592 w 5331261"/>
              <a:gd name="connsiteY4" fmla="*/ 3418980 h 3833123"/>
              <a:gd name="connsiteX5" fmla="*/ 5261689 w 5331261"/>
              <a:gd name="connsiteY5" fmla="*/ 2078161 h 3833123"/>
              <a:gd name="connsiteX6" fmla="*/ 5062603 w 5331261"/>
              <a:gd name="connsiteY6" fmla="*/ 3178974 h 3833123"/>
              <a:gd name="connsiteX7" fmla="*/ 4560649 w 5331261"/>
              <a:gd name="connsiteY7" fmla="*/ 645856 h 3833123"/>
              <a:gd name="connsiteX8" fmla="*/ 3221164 w 5331261"/>
              <a:gd name="connsiteY8" fmla="*/ 30365 h 3833123"/>
              <a:gd name="connsiteX9" fmla="*/ 2302871 w 5331261"/>
              <a:gd name="connsiteY9" fmla="*/ 1479551 h 3833123"/>
              <a:gd name="connsiteX10" fmla="*/ 3154386 w 5331261"/>
              <a:gd name="connsiteY10" fmla="*/ 120343 h 3833123"/>
              <a:gd name="connsiteX11" fmla="*/ 1863169 w 5331261"/>
              <a:gd name="connsiteY11" fmla="*/ 214857 h 3833123"/>
              <a:gd name="connsiteX12" fmla="*/ 553125 w 5331261"/>
              <a:gd name="connsiteY12" fmla="*/ 1050670 h 3833123"/>
              <a:gd name="connsiteX13" fmla="*/ 3889 w 5331261"/>
              <a:gd name="connsiteY13" fmla="*/ 2184231 h 3833123"/>
              <a:gd name="connsiteX14" fmla="*/ 356413 w 5331261"/>
              <a:gd name="connsiteY14" fmla="*/ 2964946 h 3833123"/>
              <a:gd name="connsiteX15" fmla="*/ 1239330 w 5331261"/>
              <a:gd name="connsiteY15" fmla="*/ 2896193 h 3833123"/>
              <a:gd name="connsiteX16" fmla="*/ 1374753 w 5331261"/>
              <a:gd name="connsiteY16" fmla="*/ 1216900 h 3833123"/>
              <a:gd name="connsiteX17" fmla="*/ 895648 w 5331261"/>
              <a:gd name="connsiteY17" fmla="*/ 1919860 h 3833123"/>
              <a:gd name="connsiteX18" fmla="*/ 736630 w 5331261"/>
              <a:gd name="connsiteY18" fmla="*/ 1793512 h 3833123"/>
              <a:gd name="connsiteX19" fmla="*/ 1397324 w 5331261"/>
              <a:gd name="connsiteY19" fmla="*/ 670154 h 3833123"/>
              <a:gd name="connsiteX20" fmla="*/ 1532745 w 5331261"/>
              <a:gd name="connsiteY20" fmla="*/ 849339 h 3833123"/>
              <a:gd name="connsiteX21" fmla="*/ 1885663 w 5331261"/>
              <a:gd name="connsiteY21" fmla="*/ 539210 h 3833123"/>
              <a:gd name="connsiteX22" fmla="*/ 1908233 w 5331261"/>
              <a:gd name="connsiteY22" fmla="*/ 1956616 h 3833123"/>
              <a:gd name="connsiteX23" fmla="*/ 1945166 w 5331261"/>
              <a:gd name="connsiteY23" fmla="*/ 2831295 h 3833123"/>
              <a:gd name="connsiteX24" fmla="*/ 2266622 w 5331261"/>
              <a:gd name="connsiteY24" fmla="*/ 2397689 h 3833123"/>
              <a:gd name="connsiteX25" fmla="*/ 2382041 w 5331261"/>
              <a:gd name="connsiteY25" fmla="*/ 2043528 h 3833123"/>
              <a:gd name="connsiteX26" fmla="*/ 2240119 w 5331261"/>
              <a:gd name="connsiteY26" fmla="*/ 1611072 h 3833123"/>
              <a:gd name="connsiteX27" fmla="*/ 2039551 w 5331261"/>
              <a:gd name="connsiteY27" fmla="*/ 1772836 h 3833123"/>
              <a:gd name="connsiteX28" fmla="*/ 1998514 w 5331261"/>
              <a:gd name="connsiteY28" fmla="*/ 2195531 h 3833123"/>
              <a:gd name="connsiteX29" fmla="*/ 2183180 w 5331261"/>
              <a:gd name="connsiteY29" fmla="*/ 2807174 h 3833123"/>
              <a:gd name="connsiteX30" fmla="*/ 2433505 w 5331261"/>
              <a:gd name="connsiteY30" fmla="*/ 2719305 h 3833123"/>
              <a:gd name="connsiteX31" fmla="*/ 2540201 w 5331261"/>
              <a:gd name="connsiteY31" fmla="*/ 1607433 h 3833123"/>
              <a:gd name="connsiteX32" fmla="*/ 2581238 w 5331261"/>
              <a:gd name="connsiteY32" fmla="*/ 2682549 h 3833123"/>
              <a:gd name="connsiteX33" fmla="*/ 2802839 w 5331261"/>
              <a:gd name="connsiteY33" fmla="*/ 2765250 h 3833123"/>
              <a:gd name="connsiteX34" fmla="*/ 2893119 w 5331261"/>
              <a:gd name="connsiteY34" fmla="*/ 1607433 h 3833123"/>
              <a:gd name="connsiteX35" fmla="*/ 2925948 w 5331261"/>
              <a:gd name="connsiteY35" fmla="*/ 2746872 h 3833123"/>
              <a:gd name="connsiteX36" fmla="*/ 3081888 w 5331261"/>
              <a:gd name="connsiteY36" fmla="*/ 2664171 h 3833123"/>
              <a:gd name="connsiteX37" fmla="*/ 3057266 w 5331261"/>
              <a:gd name="connsiteY37" fmla="*/ 1772836 h 3833123"/>
              <a:gd name="connsiteX38" fmla="*/ 3087531 w 5331261"/>
              <a:gd name="connsiteY38" fmla="*/ 1593650 h 3833123"/>
              <a:gd name="connsiteX39" fmla="*/ 3451220 w 5331261"/>
              <a:gd name="connsiteY39" fmla="*/ 1616622 h 3833123"/>
              <a:gd name="connsiteX40" fmla="*/ 3220901 w 5331261"/>
              <a:gd name="connsiteY40" fmla="*/ 1711384 h 3833123"/>
              <a:gd name="connsiteX41" fmla="*/ 3256979 w 5331261"/>
              <a:gd name="connsiteY41" fmla="*/ 2700927 h 3833123"/>
              <a:gd name="connsiteX42" fmla="*/ 3462164 w 5331261"/>
              <a:gd name="connsiteY42" fmla="*/ 2777502 h 3833123"/>
              <a:gd name="connsiteX43" fmla="*/ 3407448 w 5331261"/>
              <a:gd name="connsiteY43" fmla="*/ 2509489 h 3833123"/>
              <a:gd name="connsiteX44" fmla="*/ 3434807 w 5331261"/>
              <a:gd name="connsiteY44" fmla="*/ 2134270 h 3833123"/>
              <a:gd name="connsiteX45" fmla="*/ 3756261 w 5331261"/>
              <a:gd name="connsiteY45" fmla="*/ 2088325 h 3833123"/>
              <a:gd name="connsiteX46" fmla="*/ 3769940 w 5331261"/>
              <a:gd name="connsiteY46" fmla="*/ 1797340 h 3833123"/>
              <a:gd name="connsiteX47" fmla="*/ 3646830 w 5331261"/>
              <a:gd name="connsiteY47" fmla="*/ 1797340 h 3833123"/>
              <a:gd name="connsiteX48" fmla="*/ 3510040 w 5331261"/>
              <a:gd name="connsiteY48" fmla="*/ 1935175 h 3833123"/>
              <a:gd name="connsiteX49" fmla="*/ 3530558 w 5331261"/>
              <a:gd name="connsiteY49" fmla="*/ 1644189 h 3833123"/>
              <a:gd name="connsiteX50" fmla="*/ 3687867 w 5331261"/>
              <a:gd name="connsiteY50" fmla="*/ 1544642 h 3833123"/>
              <a:gd name="connsiteX51" fmla="*/ 3879372 w 5331261"/>
              <a:gd name="connsiteY51" fmla="*/ 1644189 h 3833123"/>
              <a:gd name="connsiteX52" fmla="*/ 3961446 w 5331261"/>
              <a:gd name="connsiteY52" fmla="*/ 1506354 h 3833123"/>
              <a:gd name="connsiteX53" fmla="*/ 3988804 w 5331261"/>
              <a:gd name="connsiteY53" fmla="*/ 1996435 h 3833123"/>
              <a:gd name="connsiteX54" fmla="*/ 3927249 w 5331261"/>
              <a:gd name="connsiteY54" fmla="*/ 2547776 h 3833123"/>
              <a:gd name="connsiteX55" fmla="*/ 4009322 w 5331261"/>
              <a:gd name="connsiteY55" fmla="*/ 2785159 h 3833123"/>
              <a:gd name="connsiteX56" fmla="*/ 4084557 w 5331261"/>
              <a:gd name="connsiteY56" fmla="*/ 2471201 h 3833123"/>
              <a:gd name="connsiteX57" fmla="*/ 4214507 w 5331261"/>
              <a:gd name="connsiteY57" fmla="*/ 1353204 h 3833123"/>
              <a:gd name="connsiteX58" fmla="*/ 3954606 w 5331261"/>
              <a:gd name="connsiteY58" fmla="*/ 702315 h 3833123"/>
              <a:gd name="connsiteX59" fmla="*/ 4426531 w 5331261"/>
              <a:gd name="connsiteY59" fmla="*/ 932041 h 3833123"/>
              <a:gd name="connsiteX60" fmla="*/ 4911034 w 5331261"/>
              <a:gd name="connsiteY60" fmla="*/ 1957142 h 3833123"/>
              <a:gd name="connsiteX0" fmla="*/ 3689992 w 5331261"/>
              <a:gd name="connsiteY0" fmla="*/ 3686892 h 3833124"/>
              <a:gd name="connsiteX1" fmla="*/ 3935860 w 5331261"/>
              <a:gd name="connsiteY1" fmla="*/ 3585344 h 3833124"/>
              <a:gd name="connsiteX2" fmla="*/ 4255542 w 5331261"/>
              <a:gd name="connsiteY2" fmla="*/ 3826582 h 3833124"/>
              <a:gd name="connsiteX3" fmla="*/ 4687653 w 5331261"/>
              <a:gd name="connsiteY3" fmla="*/ 3691976 h 3833124"/>
              <a:gd name="connsiteX4" fmla="*/ 4935592 w 5331261"/>
              <a:gd name="connsiteY4" fmla="*/ 3418980 h 3833124"/>
              <a:gd name="connsiteX5" fmla="*/ 5261689 w 5331261"/>
              <a:gd name="connsiteY5" fmla="*/ 2078161 h 3833124"/>
              <a:gd name="connsiteX6" fmla="*/ 5062603 w 5331261"/>
              <a:gd name="connsiteY6" fmla="*/ 3178974 h 3833124"/>
              <a:gd name="connsiteX7" fmla="*/ 4560649 w 5331261"/>
              <a:gd name="connsiteY7" fmla="*/ 645856 h 3833124"/>
              <a:gd name="connsiteX8" fmla="*/ 3221164 w 5331261"/>
              <a:gd name="connsiteY8" fmla="*/ 30365 h 3833124"/>
              <a:gd name="connsiteX9" fmla="*/ 2302871 w 5331261"/>
              <a:gd name="connsiteY9" fmla="*/ 1479551 h 3833124"/>
              <a:gd name="connsiteX10" fmla="*/ 3154386 w 5331261"/>
              <a:gd name="connsiteY10" fmla="*/ 120343 h 3833124"/>
              <a:gd name="connsiteX11" fmla="*/ 1863169 w 5331261"/>
              <a:gd name="connsiteY11" fmla="*/ 214857 h 3833124"/>
              <a:gd name="connsiteX12" fmla="*/ 553125 w 5331261"/>
              <a:gd name="connsiteY12" fmla="*/ 1050670 h 3833124"/>
              <a:gd name="connsiteX13" fmla="*/ 3889 w 5331261"/>
              <a:gd name="connsiteY13" fmla="*/ 2184231 h 3833124"/>
              <a:gd name="connsiteX14" fmla="*/ 356413 w 5331261"/>
              <a:gd name="connsiteY14" fmla="*/ 2964946 h 3833124"/>
              <a:gd name="connsiteX15" fmla="*/ 1239330 w 5331261"/>
              <a:gd name="connsiteY15" fmla="*/ 2896193 h 3833124"/>
              <a:gd name="connsiteX16" fmla="*/ 1374753 w 5331261"/>
              <a:gd name="connsiteY16" fmla="*/ 1216900 h 3833124"/>
              <a:gd name="connsiteX17" fmla="*/ 895648 w 5331261"/>
              <a:gd name="connsiteY17" fmla="*/ 1919860 h 3833124"/>
              <a:gd name="connsiteX18" fmla="*/ 736630 w 5331261"/>
              <a:gd name="connsiteY18" fmla="*/ 1793512 h 3833124"/>
              <a:gd name="connsiteX19" fmla="*/ 1397324 w 5331261"/>
              <a:gd name="connsiteY19" fmla="*/ 670154 h 3833124"/>
              <a:gd name="connsiteX20" fmla="*/ 1532745 w 5331261"/>
              <a:gd name="connsiteY20" fmla="*/ 849339 h 3833124"/>
              <a:gd name="connsiteX21" fmla="*/ 1885663 w 5331261"/>
              <a:gd name="connsiteY21" fmla="*/ 539210 h 3833124"/>
              <a:gd name="connsiteX22" fmla="*/ 1908233 w 5331261"/>
              <a:gd name="connsiteY22" fmla="*/ 1956616 h 3833124"/>
              <a:gd name="connsiteX23" fmla="*/ 1945166 w 5331261"/>
              <a:gd name="connsiteY23" fmla="*/ 2831295 h 3833124"/>
              <a:gd name="connsiteX24" fmla="*/ 2266622 w 5331261"/>
              <a:gd name="connsiteY24" fmla="*/ 2397689 h 3833124"/>
              <a:gd name="connsiteX25" fmla="*/ 2382041 w 5331261"/>
              <a:gd name="connsiteY25" fmla="*/ 2043528 h 3833124"/>
              <a:gd name="connsiteX26" fmla="*/ 2240119 w 5331261"/>
              <a:gd name="connsiteY26" fmla="*/ 1611072 h 3833124"/>
              <a:gd name="connsiteX27" fmla="*/ 2039551 w 5331261"/>
              <a:gd name="connsiteY27" fmla="*/ 1772836 h 3833124"/>
              <a:gd name="connsiteX28" fmla="*/ 1998514 w 5331261"/>
              <a:gd name="connsiteY28" fmla="*/ 2195531 h 3833124"/>
              <a:gd name="connsiteX29" fmla="*/ 2183180 w 5331261"/>
              <a:gd name="connsiteY29" fmla="*/ 2807174 h 3833124"/>
              <a:gd name="connsiteX30" fmla="*/ 2433505 w 5331261"/>
              <a:gd name="connsiteY30" fmla="*/ 2719305 h 3833124"/>
              <a:gd name="connsiteX31" fmla="*/ 2540201 w 5331261"/>
              <a:gd name="connsiteY31" fmla="*/ 1607433 h 3833124"/>
              <a:gd name="connsiteX32" fmla="*/ 2581238 w 5331261"/>
              <a:gd name="connsiteY32" fmla="*/ 2682549 h 3833124"/>
              <a:gd name="connsiteX33" fmla="*/ 2802839 w 5331261"/>
              <a:gd name="connsiteY33" fmla="*/ 2765250 h 3833124"/>
              <a:gd name="connsiteX34" fmla="*/ 2893119 w 5331261"/>
              <a:gd name="connsiteY34" fmla="*/ 1607433 h 3833124"/>
              <a:gd name="connsiteX35" fmla="*/ 2925948 w 5331261"/>
              <a:gd name="connsiteY35" fmla="*/ 2746872 h 3833124"/>
              <a:gd name="connsiteX36" fmla="*/ 3081888 w 5331261"/>
              <a:gd name="connsiteY36" fmla="*/ 2664171 h 3833124"/>
              <a:gd name="connsiteX37" fmla="*/ 3057266 w 5331261"/>
              <a:gd name="connsiteY37" fmla="*/ 1772836 h 3833124"/>
              <a:gd name="connsiteX38" fmla="*/ 3087531 w 5331261"/>
              <a:gd name="connsiteY38" fmla="*/ 1593650 h 3833124"/>
              <a:gd name="connsiteX39" fmla="*/ 3451220 w 5331261"/>
              <a:gd name="connsiteY39" fmla="*/ 1616622 h 3833124"/>
              <a:gd name="connsiteX40" fmla="*/ 3220901 w 5331261"/>
              <a:gd name="connsiteY40" fmla="*/ 1711384 h 3833124"/>
              <a:gd name="connsiteX41" fmla="*/ 3256979 w 5331261"/>
              <a:gd name="connsiteY41" fmla="*/ 2700927 h 3833124"/>
              <a:gd name="connsiteX42" fmla="*/ 3462164 w 5331261"/>
              <a:gd name="connsiteY42" fmla="*/ 2777502 h 3833124"/>
              <a:gd name="connsiteX43" fmla="*/ 3407448 w 5331261"/>
              <a:gd name="connsiteY43" fmla="*/ 2509489 h 3833124"/>
              <a:gd name="connsiteX44" fmla="*/ 3434807 w 5331261"/>
              <a:gd name="connsiteY44" fmla="*/ 2134270 h 3833124"/>
              <a:gd name="connsiteX45" fmla="*/ 3756261 w 5331261"/>
              <a:gd name="connsiteY45" fmla="*/ 2088325 h 3833124"/>
              <a:gd name="connsiteX46" fmla="*/ 3769940 w 5331261"/>
              <a:gd name="connsiteY46" fmla="*/ 1797340 h 3833124"/>
              <a:gd name="connsiteX47" fmla="*/ 3646830 w 5331261"/>
              <a:gd name="connsiteY47" fmla="*/ 1797340 h 3833124"/>
              <a:gd name="connsiteX48" fmla="*/ 3510040 w 5331261"/>
              <a:gd name="connsiteY48" fmla="*/ 1935175 h 3833124"/>
              <a:gd name="connsiteX49" fmla="*/ 3530558 w 5331261"/>
              <a:gd name="connsiteY49" fmla="*/ 1644189 h 3833124"/>
              <a:gd name="connsiteX50" fmla="*/ 3687867 w 5331261"/>
              <a:gd name="connsiteY50" fmla="*/ 1544642 h 3833124"/>
              <a:gd name="connsiteX51" fmla="*/ 3879372 w 5331261"/>
              <a:gd name="connsiteY51" fmla="*/ 1644189 h 3833124"/>
              <a:gd name="connsiteX52" fmla="*/ 3961446 w 5331261"/>
              <a:gd name="connsiteY52" fmla="*/ 1506354 h 3833124"/>
              <a:gd name="connsiteX53" fmla="*/ 3988804 w 5331261"/>
              <a:gd name="connsiteY53" fmla="*/ 1996435 h 3833124"/>
              <a:gd name="connsiteX54" fmla="*/ 3927249 w 5331261"/>
              <a:gd name="connsiteY54" fmla="*/ 2547776 h 3833124"/>
              <a:gd name="connsiteX55" fmla="*/ 4009322 w 5331261"/>
              <a:gd name="connsiteY55" fmla="*/ 2785159 h 3833124"/>
              <a:gd name="connsiteX56" fmla="*/ 4084557 w 5331261"/>
              <a:gd name="connsiteY56" fmla="*/ 2471201 h 3833124"/>
              <a:gd name="connsiteX57" fmla="*/ 4214507 w 5331261"/>
              <a:gd name="connsiteY57" fmla="*/ 1353204 h 3833124"/>
              <a:gd name="connsiteX58" fmla="*/ 3954606 w 5331261"/>
              <a:gd name="connsiteY58" fmla="*/ 702315 h 3833124"/>
              <a:gd name="connsiteX59" fmla="*/ 4426531 w 5331261"/>
              <a:gd name="connsiteY59" fmla="*/ 932041 h 3833124"/>
              <a:gd name="connsiteX60" fmla="*/ 4911034 w 5331261"/>
              <a:gd name="connsiteY60" fmla="*/ 1957142 h 3833124"/>
              <a:gd name="connsiteX0" fmla="*/ 3689992 w 5273957"/>
              <a:gd name="connsiteY0" fmla="*/ 3680462 h 3826694"/>
              <a:gd name="connsiteX1" fmla="*/ 3935860 w 5273957"/>
              <a:gd name="connsiteY1" fmla="*/ 3578914 h 3826694"/>
              <a:gd name="connsiteX2" fmla="*/ 4255542 w 5273957"/>
              <a:gd name="connsiteY2" fmla="*/ 3820152 h 3826694"/>
              <a:gd name="connsiteX3" fmla="*/ 4687653 w 5273957"/>
              <a:gd name="connsiteY3" fmla="*/ 3685546 h 3826694"/>
              <a:gd name="connsiteX4" fmla="*/ 4935592 w 5273957"/>
              <a:gd name="connsiteY4" fmla="*/ 3412550 h 3826694"/>
              <a:gd name="connsiteX5" fmla="*/ 5261689 w 5273957"/>
              <a:gd name="connsiteY5" fmla="*/ 2071731 h 3826694"/>
              <a:gd name="connsiteX6" fmla="*/ 4583839 w 5273957"/>
              <a:gd name="connsiteY6" fmla="*/ 2575258 h 3826694"/>
              <a:gd name="connsiteX7" fmla="*/ 4560649 w 5273957"/>
              <a:gd name="connsiteY7" fmla="*/ 639426 h 3826694"/>
              <a:gd name="connsiteX8" fmla="*/ 3221164 w 5273957"/>
              <a:gd name="connsiteY8" fmla="*/ 23935 h 3826694"/>
              <a:gd name="connsiteX9" fmla="*/ 2302871 w 5273957"/>
              <a:gd name="connsiteY9" fmla="*/ 1473121 h 3826694"/>
              <a:gd name="connsiteX10" fmla="*/ 3154386 w 5273957"/>
              <a:gd name="connsiteY10" fmla="*/ 113913 h 3826694"/>
              <a:gd name="connsiteX11" fmla="*/ 1863169 w 5273957"/>
              <a:gd name="connsiteY11" fmla="*/ 208427 h 3826694"/>
              <a:gd name="connsiteX12" fmla="*/ 553125 w 5273957"/>
              <a:gd name="connsiteY12" fmla="*/ 1044240 h 3826694"/>
              <a:gd name="connsiteX13" fmla="*/ 3889 w 5273957"/>
              <a:gd name="connsiteY13" fmla="*/ 2177801 h 3826694"/>
              <a:gd name="connsiteX14" fmla="*/ 356413 w 5273957"/>
              <a:gd name="connsiteY14" fmla="*/ 2958516 h 3826694"/>
              <a:gd name="connsiteX15" fmla="*/ 1239330 w 5273957"/>
              <a:gd name="connsiteY15" fmla="*/ 2889763 h 3826694"/>
              <a:gd name="connsiteX16" fmla="*/ 1374753 w 5273957"/>
              <a:gd name="connsiteY16" fmla="*/ 1210470 h 3826694"/>
              <a:gd name="connsiteX17" fmla="*/ 895648 w 5273957"/>
              <a:gd name="connsiteY17" fmla="*/ 1913430 h 3826694"/>
              <a:gd name="connsiteX18" fmla="*/ 736630 w 5273957"/>
              <a:gd name="connsiteY18" fmla="*/ 1787082 h 3826694"/>
              <a:gd name="connsiteX19" fmla="*/ 1397324 w 5273957"/>
              <a:gd name="connsiteY19" fmla="*/ 663724 h 3826694"/>
              <a:gd name="connsiteX20" fmla="*/ 1532745 w 5273957"/>
              <a:gd name="connsiteY20" fmla="*/ 842909 h 3826694"/>
              <a:gd name="connsiteX21" fmla="*/ 1885663 w 5273957"/>
              <a:gd name="connsiteY21" fmla="*/ 532780 h 3826694"/>
              <a:gd name="connsiteX22" fmla="*/ 1908233 w 5273957"/>
              <a:gd name="connsiteY22" fmla="*/ 1950186 h 3826694"/>
              <a:gd name="connsiteX23" fmla="*/ 1945166 w 5273957"/>
              <a:gd name="connsiteY23" fmla="*/ 2824865 h 3826694"/>
              <a:gd name="connsiteX24" fmla="*/ 2266622 w 5273957"/>
              <a:gd name="connsiteY24" fmla="*/ 2391259 h 3826694"/>
              <a:gd name="connsiteX25" fmla="*/ 2382041 w 5273957"/>
              <a:gd name="connsiteY25" fmla="*/ 2037098 h 3826694"/>
              <a:gd name="connsiteX26" fmla="*/ 2240119 w 5273957"/>
              <a:gd name="connsiteY26" fmla="*/ 1604642 h 3826694"/>
              <a:gd name="connsiteX27" fmla="*/ 2039551 w 5273957"/>
              <a:gd name="connsiteY27" fmla="*/ 1766406 h 3826694"/>
              <a:gd name="connsiteX28" fmla="*/ 1998514 w 5273957"/>
              <a:gd name="connsiteY28" fmla="*/ 2189101 h 3826694"/>
              <a:gd name="connsiteX29" fmla="*/ 2183180 w 5273957"/>
              <a:gd name="connsiteY29" fmla="*/ 2800744 h 3826694"/>
              <a:gd name="connsiteX30" fmla="*/ 2433505 w 5273957"/>
              <a:gd name="connsiteY30" fmla="*/ 2712875 h 3826694"/>
              <a:gd name="connsiteX31" fmla="*/ 2540201 w 5273957"/>
              <a:gd name="connsiteY31" fmla="*/ 1601003 h 3826694"/>
              <a:gd name="connsiteX32" fmla="*/ 2581238 w 5273957"/>
              <a:gd name="connsiteY32" fmla="*/ 2676119 h 3826694"/>
              <a:gd name="connsiteX33" fmla="*/ 2802839 w 5273957"/>
              <a:gd name="connsiteY33" fmla="*/ 2758820 h 3826694"/>
              <a:gd name="connsiteX34" fmla="*/ 2893119 w 5273957"/>
              <a:gd name="connsiteY34" fmla="*/ 1601003 h 3826694"/>
              <a:gd name="connsiteX35" fmla="*/ 2925948 w 5273957"/>
              <a:gd name="connsiteY35" fmla="*/ 2740442 h 3826694"/>
              <a:gd name="connsiteX36" fmla="*/ 3081888 w 5273957"/>
              <a:gd name="connsiteY36" fmla="*/ 2657741 h 3826694"/>
              <a:gd name="connsiteX37" fmla="*/ 3057266 w 5273957"/>
              <a:gd name="connsiteY37" fmla="*/ 1766406 h 3826694"/>
              <a:gd name="connsiteX38" fmla="*/ 3087531 w 5273957"/>
              <a:gd name="connsiteY38" fmla="*/ 1587220 h 3826694"/>
              <a:gd name="connsiteX39" fmla="*/ 3451220 w 5273957"/>
              <a:gd name="connsiteY39" fmla="*/ 1610192 h 3826694"/>
              <a:gd name="connsiteX40" fmla="*/ 3220901 w 5273957"/>
              <a:gd name="connsiteY40" fmla="*/ 1704954 h 3826694"/>
              <a:gd name="connsiteX41" fmla="*/ 3256979 w 5273957"/>
              <a:gd name="connsiteY41" fmla="*/ 2694497 h 3826694"/>
              <a:gd name="connsiteX42" fmla="*/ 3462164 w 5273957"/>
              <a:gd name="connsiteY42" fmla="*/ 2771072 h 3826694"/>
              <a:gd name="connsiteX43" fmla="*/ 3407448 w 5273957"/>
              <a:gd name="connsiteY43" fmla="*/ 2503059 h 3826694"/>
              <a:gd name="connsiteX44" fmla="*/ 3434807 w 5273957"/>
              <a:gd name="connsiteY44" fmla="*/ 2127840 h 3826694"/>
              <a:gd name="connsiteX45" fmla="*/ 3756261 w 5273957"/>
              <a:gd name="connsiteY45" fmla="*/ 2081895 h 3826694"/>
              <a:gd name="connsiteX46" fmla="*/ 3769940 w 5273957"/>
              <a:gd name="connsiteY46" fmla="*/ 1790910 h 3826694"/>
              <a:gd name="connsiteX47" fmla="*/ 3646830 w 5273957"/>
              <a:gd name="connsiteY47" fmla="*/ 1790910 h 3826694"/>
              <a:gd name="connsiteX48" fmla="*/ 3510040 w 5273957"/>
              <a:gd name="connsiteY48" fmla="*/ 1928745 h 3826694"/>
              <a:gd name="connsiteX49" fmla="*/ 3530558 w 5273957"/>
              <a:gd name="connsiteY49" fmla="*/ 1637759 h 3826694"/>
              <a:gd name="connsiteX50" fmla="*/ 3687867 w 5273957"/>
              <a:gd name="connsiteY50" fmla="*/ 1538212 h 3826694"/>
              <a:gd name="connsiteX51" fmla="*/ 3879372 w 5273957"/>
              <a:gd name="connsiteY51" fmla="*/ 1637759 h 3826694"/>
              <a:gd name="connsiteX52" fmla="*/ 3961446 w 5273957"/>
              <a:gd name="connsiteY52" fmla="*/ 1499924 h 3826694"/>
              <a:gd name="connsiteX53" fmla="*/ 3988804 w 5273957"/>
              <a:gd name="connsiteY53" fmla="*/ 1990005 h 3826694"/>
              <a:gd name="connsiteX54" fmla="*/ 3927249 w 5273957"/>
              <a:gd name="connsiteY54" fmla="*/ 2541346 h 3826694"/>
              <a:gd name="connsiteX55" fmla="*/ 4009322 w 5273957"/>
              <a:gd name="connsiteY55" fmla="*/ 2778729 h 3826694"/>
              <a:gd name="connsiteX56" fmla="*/ 4084557 w 5273957"/>
              <a:gd name="connsiteY56" fmla="*/ 2464771 h 3826694"/>
              <a:gd name="connsiteX57" fmla="*/ 4214507 w 5273957"/>
              <a:gd name="connsiteY57" fmla="*/ 1346774 h 3826694"/>
              <a:gd name="connsiteX58" fmla="*/ 3954606 w 5273957"/>
              <a:gd name="connsiteY58" fmla="*/ 695885 h 3826694"/>
              <a:gd name="connsiteX59" fmla="*/ 4426531 w 5273957"/>
              <a:gd name="connsiteY59" fmla="*/ 925611 h 3826694"/>
              <a:gd name="connsiteX60" fmla="*/ 4911034 w 5273957"/>
              <a:gd name="connsiteY60" fmla="*/ 1950712 h 3826694"/>
              <a:gd name="connsiteX0" fmla="*/ 3689992 w 5273957"/>
              <a:gd name="connsiteY0" fmla="*/ 3680462 h 3826694"/>
              <a:gd name="connsiteX1" fmla="*/ 3935860 w 5273957"/>
              <a:gd name="connsiteY1" fmla="*/ 3578914 h 3826694"/>
              <a:gd name="connsiteX2" fmla="*/ 4255542 w 5273957"/>
              <a:gd name="connsiteY2" fmla="*/ 3820152 h 3826694"/>
              <a:gd name="connsiteX3" fmla="*/ 4687653 w 5273957"/>
              <a:gd name="connsiteY3" fmla="*/ 3685546 h 3826694"/>
              <a:gd name="connsiteX4" fmla="*/ 4935592 w 5273957"/>
              <a:gd name="connsiteY4" fmla="*/ 3412550 h 3826694"/>
              <a:gd name="connsiteX5" fmla="*/ 5261689 w 5273957"/>
              <a:gd name="connsiteY5" fmla="*/ 2071731 h 3826694"/>
              <a:gd name="connsiteX6" fmla="*/ 4583839 w 5273957"/>
              <a:gd name="connsiteY6" fmla="*/ 2575258 h 3826694"/>
              <a:gd name="connsiteX7" fmla="*/ 4560649 w 5273957"/>
              <a:gd name="connsiteY7" fmla="*/ 639426 h 3826694"/>
              <a:gd name="connsiteX8" fmla="*/ 3221164 w 5273957"/>
              <a:gd name="connsiteY8" fmla="*/ 23935 h 3826694"/>
              <a:gd name="connsiteX9" fmla="*/ 2302871 w 5273957"/>
              <a:gd name="connsiteY9" fmla="*/ 1473121 h 3826694"/>
              <a:gd name="connsiteX10" fmla="*/ 3154386 w 5273957"/>
              <a:gd name="connsiteY10" fmla="*/ 113913 h 3826694"/>
              <a:gd name="connsiteX11" fmla="*/ 1863169 w 5273957"/>
              <a:gd name="connsiteY11" fmla="*/ 208427 h 3826694"/>
              <a:gd name="connsiteX12" fmla="*/ 553125 w 5273957"/>
              <a:gd name="connsiteY12" fmla="*/ 1044240 h 3826694"/>
              <a:gd name="connsiteX13" fmla="*/ 3889 w 5273957"/>
              <a:gd name="connsiteY13" fmla="*/ 2177801 h 3826694"/>
              <a:gd name="connsiteX14" fmla="*/ 356413 w 5273957"/>
              <a:gd name="connsiteY14" fmla="*/ 2958516 h 3826694"/>
              <a:gd name="connsiteX15" fmla="*/ 1239330 w 5273957"/>
              <a:gd name="connsiteY15" fmla="*/ 2889763 h 3826694"/>
              <a:gd name="connsiteX16" fmla="*/ 1374753 w 5273957"/>
              <a:gd name="connsiteY16" fmla="*/ 1210470 h 3826694"/>
              <a:gd name="connsiteX17" fmla="*/ 895648 w 5273957"/>
              <a:gd name="connsiteY17" fmla="*/ 1913430 h 3826694"/>
              <a:gd name="connsiteX18" fmla="*/ 736630 w 5273957"/>
              <a:gd name="connsiteY18" fmla="*/ 1787082 h 3826694"/>
              <a:gd name="connsiteX19" fmla="*/ 1397324 w 5273957"/>
              <a:gd name="connsiteY19" fmla="*/ 663724 h 3826694"/>
              <a:gd name="connsiteX20" fmla="*/ 1532745 w 5273957"/>
              <a:gd name="connsiteY20" fmla="*/ 842909 h 3826694"/>
              <a:gd name="connsiteX21" fmla="*/ 1885663 w 5273957"/>
              <a:gd name="connsiteY21" fmla="*/ 532780 h 3826694"/>
              <a:gd name="connsiteX22" fmla="*/ 1908233 w 5273957"/>
              <a:gd name="connsiteY22" fmla="*/ 1950186 h 3826694"/>
              <a:gd name="connsiteX23" fmla="*/ 1945166 w 5273957"/>
              <a:gd name="connsiteY23" fmla="*/ 2824865 h 3826694"/>
              <a:gd name="connsiteX24" fmla="*/ 2266622 w 5273957"/>
              <a:gd name="connsiteY24" fmla="*/ 2391259 h 3826694"/>
              <a:gd name="connsiteX25" fmla="*/ 2382041 w 5273957"/>
              <a:gd name="connsiteY25" fmla="*/ 2037098 h 3826694"/>
              <a:gd name="connsiteX26" fmla="*/ 2240119 w 5273957"/>
              <a:gd name="connsiteY26" fmla="*/ 1604642 h 3826694"/>
              <a:gd name="connsiteX27" fmla="*/ 2039551 w 5273957"/>
              <a:gd name="connsiteY27" fmla="*/ 1766406 h 3826694"/>
              <a:gd name="connsiteX28" fmla="*/ 1998514 w 5273957"/>
              <a:gd name="connsiteY28" fmla="*/ 2189101 h 3826694"/>
              <a:gd name="connsiteX29" fmla="*/ 2183180 w 5273957"/>
              <a:gd name="connsiteY29" fmla="*/ 2800744 h 3826694"/>
              <a:gd name="connsiteX30" fmla="*/ 2433505 w 5273957"/>
              <a:gd name="connsiteY30" fmla="*/ 2712875 h 3826694"/>
              <a:gd name="connsiteX31" fmla="*/ 2540201 w 5273957"/>
              <a:gd name="connsiteY31" fmla="*/ 1601003 h 3826694"/>
              <a:gd name="connsiteX32" fmla="*/ 2581238 w 5273957"/>
              <a:gd name="connsiteY32" fmla="*/ 2676119 h 3826694"/>
              <a:gd name="connsiteX33" fmla="*/ 2802839 w 5273957"/>
              <a:gd name="connsiteY33" fmla="*/ 2758820 h 3826694"/>
              <a:gd name="connsiteX34" fmla="*/ 2893119 w 5273957"/>
              <a:gd name="connsiteY34" fmla="*/ 1601003 h 3826694"/>
              <a:gd name="connsiteX35" fmla="*/ 2925948 w 5273957"/>
              <a:gd name="connsiteY35" fmla="*/ 2740442 h 3826694"/>
              <a:gd name="connsiteX36" fmla="*/ 3081888 w 5273957"/>
              <a:gd name="connsiteY36" fmla="*/ 2657741 h 3826694"/>
              <a:gd name="connsiteX37" fmla="*/ 3057266 w 5273957"/>
              <a:gd name="connsiteY37" fmla="*/ 1766406 h 3826694"/>
              <a:gd name="connsiteX38" fmla="*/ 3087531 w 5273957"/>
              <a:gd name="connsiteY38" fmla="*/ 1587220 h 3826694"/>
              <a:gd name="connsiteX39" fmla="*/ 3451220 w 5273957"/>
              <a:gd name="connsiteY39" fmla="*/ 1610192 h 3826694"/>
              <a:gd name="connsiteX40" fmla="*/ 3220901 w 5273957"/>
              <a:gd name="connsiteY40" fmla="*/ 1704954 h 3826694"/>
              <a:gd name="connsiteX41" fmla="*/ 3256979 w 5273957"/>
              <a:gd name="connsiteY41" fmla="*/ 2694497 h 3826694"/>
              <a:gd name="connsiteX42" fmla="*/ 3462164 w 5273957"/>
              <a:gd name="connsiteY42" fmla="*/ 2771072 h 3826694"/>
              <a:gd name="connsiteX43" fmla="*/ 3407448 w 5273957"/>
              <a:gd name="connsiteY43" fmla="*/ 2503059 h 3826694"/>
              <a:gd name="connsiteX44" fmla="*/ 3434807 w 5273957"/>
              <a:gd name="connsiteY44" fmla="*/ 2127840 h 3826694"/>
              <a:gd name="connsiteX45" fmla="*/ 3756261 w 5273957"/>
              <a:gd name="connsiteY45" fmla="*/ 2081895 h 3826694"/>
              <a:gd name="connsiteX46" fmla="*/ 3769940 w 5273957"/>
              <a:gd name="connsiteY46" fmla="*/ 1790910 h 3826694"/>
              <a:gd name="connsiteX47" fmla="*/ 3646830 w 5273957"/>
              <a:gd name="connsiteY47" fmla="*/ 1790910 h 3826694"/>
              <a:gd name="connsiteX48" fmla="*/ 3510040 w 5273957"/>
              <a:gd name="connsiteY48" fmla="*/ 1928745 h 3826694"/>
              <a:gd name="connsiteX49" fmla="*/ 3530558 w 5273957"/>
              <a:gd name="connsiteY49" fmla="*/ 1637759 h 3826694"/>
              <a:gd name="connsiteX50" fmla="*/ 3687867 w 5273957"/>
              <a:gd name="connsiteY50" fmla="*/ 1538212 h 3826694"/>
              <a:gd name="connsiteX51" fmla="*/ 3879372 w 5273957"/>
              <a:gd name="connsiteY51" fmla="*/ 1637759 h 3826694"/>
              <a:gd name="connsiteX52" fmla="*/ 3961446 w 5273957"/>
              <a:gd name="connsiteY52" fmla="*/ 1499924 h 3826694"/>
              <a:gd name="connsiteX53" fmla="*/ 3988804 w 5273957"/>
              <a:gd name="connsiteY53" fmla="*/ 1990005 h 3826694"/>
              <a:gd name="connsiteX54" fmla="*/ 3927249 w 5273957"/>
              <a:gd name="connsiteY54" fmla="*/ 2541346 h 3826694"/>
              <a:gd name="connsiteX55" fmla="*/ 4009322 w 5273957"/>
              <a:gd name="connsiteY55" fmla="*/ 2778729 h 3826694"/>
              <a:gd name="connsiteX56" fmla="*/ 4084557 w 5273957"/>
              <a:gd name="connsiteY56" fmla="*/ 2464771 h 3826694"/>
              <a:gd name="connsiteX57" fmla="*/ 4214507 w 5273957"/>
              <a:gd name="connsiteY57" fmla="*/ 1346774 h 3826694"/>
              <a:gd name="connsiteX58" fmla="*/ 3954606 w 5273957"/>
              <a:gd name="connsiteY58" fmla="*/ 695885 h 3826694"/>
              <a:gd name="connsiteX59" fmla="*/ 4426531 w 5273957"/>
              <a:gd name="connsiteY59" fmla="*/ 925611 h 3826694"/>
              <a:gd name="connsiteX60" fmla="*/ 4911034 w 5273957"/>
              <a:gd name="connsiteY60" fmla="*/ 1950712 h 3826694"/>
              <a:gd name="connsiteX0" fmla="*/ 3689992 w 5273957"/>
              <a:gd name="connsiteY0" fmla="*/ 3680462 h 3826694"/>
              <a:gd name="connsiteX1" fmla="*/ 3935860 w 5273957"/>
              <a:gd name="connsiteY1" fmla="*/ 3578914 h 3826694"/>
              <a:gd name="connsiteX2" fmla="*/ 4255542 w 5273957"/>
              <a:gd name="connsiteY2" fmla="*/ 3820152 h 3826694"/>
              <a:gd name="connsiteX3" fmla="*/ 4687653 w 5273957"/>
              <a:gd name="connsiteY3" fmla="*/ 3685546 h 3826694"/>
              <a:gd name="connsiteX4" fmla="*/ 4935592 w 5273957"/>
              <a:gd name="connsiteY4" fmla="*/ 3412550 h 3826694"/>
              <a:gd name="connsiteX5" fmla="*/ 5261689 w 5273957"/>
              <a:gd name="connsiteY5" fmla="*/ 2071731 h 3826694"/>
              <a:gd name="connsiteX6" fmla="*/ 4583839 w 5273957"/>
              <a:gd name="connsiteY6" fmla="*/ 2575258 h 3826694"/>
              <a:gd name="connsiteX7" fmla="*/ 4560649 w 5273957"/>
              <a:gd name="connsiteY7" fmla="*/ 639426 h 3826694"/>
              <a:gd name="connsiteX8" fmla="*/ 3221164 w 5273957"/>
              <a:gd name="connsiteY8" fmla="*/ 23935 h 3826694"/>
              <a:gd name="connsiteX9" fmla="*/ 2302871 w 5273957"/>
              <a:gd name="connsiteY9" fmla="*/ 1473121 h 3826694"/>
              <a:gd name="connsiteX10" fmla="*/ 3154386 w 5273957"/>
              <a:gd name="connsiteY10" fmla="*/ 113913 h 3826694"/>
              <a:gd name="connsiteX11" fmla="*/ 1863169 w 5273957"/>
              <a:gd name="connsiteY11" fmla="*/ 208427 h 3826694"/>
              <a:gd name="connsiteX12" fmla="*/ 553125 w 5273957"/>
              <a:gd name="connsiteY12" fmla="*/ 1044240 h 3826694"/>
              <a:gd name="connsiteX13" fmla="*/ 3889 w 5273957"/>
              <a:gd name="connsiteY13" fmla="*/ 2177801 h 3826694"/>
              <a:gd name="connsiteX14" fmla="*/ 356413 w 5273957"/>
              <a:gd name="connsiteY14" fmla="*/ 2958516 h 3826694"/>
              <a:gd name="connsiteX15" fmla="*/ 1239330 w 5273957"/>
              <a:gd name="connsiteY15" fmla="*/ 2889763 h 3826694"/>
              <a:gd name="connsiteX16" fmla="*/ 1374753 w 5273957"/>
              <a:gd name="connsiteY16" fmla="*/ 1210470 h 3826694"/>
              <a:gd name="connsiteX17" fmla="*/ 895648 w 5273957"/>
              <a:gd name="connsiteY17" fmla="*/ 1913430 h 3826694"/>
              <a:gd name="connsiteX18" fmla="*/ 736630 w 5273957"/>
              <a:gd name="connsiteY18" fmla="*/ 1787082 h 3826694"/>
              <a:gd name="connsiteX19" fmla="*/ 1397324 w 5273957"/>
              <a:gd name="connsiteY19" fmla="*/ 663724 h 3826694"/>
              <a:gd name="connsiteX20" fmla="*/ 1532745 w 5273957"/>
              <a:gd name="connsiteY20" fmla="*/ 842909 h 3826694"/>
              <a:gd name="connsiteX21" fmla="*/ 1885663 w 5273957"/>
              <a:gd name="connsiteY21" fmla="*/ 532780 h 3826694"/>
              <a:gd name="connsiteX22" fmla="*/ 1908233 w 5273957"/>
              <a:gd name="connsiteY22" fmla="*/ 1950186 h 3826694"/>
              <a:gd name="connsiteX23" fmla="*/ 1945166 w 5273957"/>
              <a:gd name="connsiteY23" fmla="*/ 2824865 h 3826694"/>
              <a:gd name="connsiteX24" fmla="*/ 2266622 w 5273957"/>
              <a:gd name="connsiteY24" fmla="*/ 2391259 h 3826694"/>
              <a:gd name="connsiteX25" fmla="*/ 2382041 w 5273957"/>
              <a:gd name="connsiteY25" fmla="*/ 2037098 h 3826694"/>
              <a:gd name="connsiteX26" fmla="*/ 2240119 w 5273957"/>
              <a:gd name="connsiteY26" fmla="*/ 1604642 h 3826694"/>
              <a:gd name="connsiteX27" fmla="*/ 2039551 w 5273957"/>
              <a:gd name="connsiteY27" fmla="*/ 1766406 h 3826694"/>
              <a:gd name="connsiteX28" fmla="*/ 1998514 w 5273957"/>
              <a:gd name="connsiteY28" fmla="*/ 2189101 h 3826694"/>
              <a:gd name="connsiteX29" fmla="*/ 2183180 w 5273957"/>
              <a:gd name="connsiteY29" fmla="*/ 2800744 h 3826694"/>
              <a:gd name="connsiteX30" fmla="*/ 2433505 w 5273957"/>
              <a:gd name="connsiteY30" fmla="*/ 2712875 h 3826694"/>
              <a:gd name="connsiteX31" fmla="*/ 2540201 w 5273957"/>
              <a:gd name="connsiteY31" fmla="*/ 1601003 h 3826694"/>
              <a:gd name="connsiteX32" fmla="*/ 2581238 w 5273957"/>
              <a:gd name="connsiteY32" fmla="*/ 2676119 h 3826694"/>
              <a:gd name="connsiteX33" fmla="*/ 2802839 w 5273957"/>
              <a:gd name="connsiteY33" fmla="*/ 2758820 h 3826694"/>
              <a:gd name="connsiteX34" fmla="*/ 2893119 w 5273957"/>
              <a:gd name="connsiteY34" fmla="*/ 1601003 h 3826694"/>
              <a:gd name="connsiteX35" fmla="*/ 2925948 w 5273957"/>
              <a:gd name="connsiteY35" fmla="*/ 2740442 h 3826694"/>
              <a:gd name="connsiteX36" fmla="*/ 3081888 w 5273957"/>
              <a:gd name="connsiteY36" fmla="*/ 2657741 h 3826694"/>
              <a:gd name="connsiteX37" fmla="*/ 3057266 w 5273957"/>
              <a:gd name="connsiteY37" fmla="*/ 1766406 h 3826694"/>
              <a:gd name="connsiteX38" fmla="*/ 3087531 w 5273957"/>
              <a:gd name="connsiteY38" fmla="*/ 1587220 h 3826694"/>
              <a:gd name="connsiteX39" fmla="*/ 3451220 w 5273957"/>
              <a:gd name="connsiteY39" fmla="*/ 1610192 h 3826694"/>
              <a:gd name="connsiteX40" fmla="*/ 3220901 w 5273957"/>
              <a:gd name="connsiteY40" fmla="*/ 1704954 h 3826694"/>
              <a:gd name="connsiteX41" fmla="*/ 3256979 w 5273957"/>
              <a:gd name="connsiteY41" fmla="*/ 2694497 h 3826694"/>
              <a:gd name="connsiteX42" fmla="*/ 3462164 w 5273957"/>
              <a:gd name="connsiteY42" fmla="*/ 2771072 h 3826694"/>
              <a:gd name="connsiteX43" fmla="*/ 3407448 w 5273957"/>
              <a:gd name="connsiteY43" fmla="*/ 2503059 h 3826694"/>
              <a:gd name="connsiteX44" fmla="*/ 3434807 w 5273957"/>
              <a:gd name="connsiteY44" fmla="*/ 2127840 h 3826694"/>
              <a:gd name="connsiteX45" fmla="*/ 3756261 w 5273957"/>
              <a:gd name="connsiteY45" fmla="*/ 2081895 h 3826694"/>
              <a:gd name="connsiteX46" fmla="*/ 3769940 w 5273957"/>
              <a:gd name="connsiteY46" fmla="*/ 1790910 h 3826694"/>
              <a:gd name="connsiteX47" fmla="*/ 3646830 w 5273957"/>
              <a:gd name="connsiteY47" fmla="*/ 1790910 h 3826694"/>
              <a:gd name="connsiteX48" fmla="*/ 3510040 w 5273957"/>
              <a:gd name="connsiteY48" fmla="*/ 1928745 h 3826694"/>
              <a:gd name="connsiteX49" fmla="*/ 3530558 w 5273957"/>
              <a:gd name="connsiteY49" fmla="*/ 1637759 h 3826694"/>
              <a:gd name="connsiteX50" fmla="*/ 3687867 w 5273957"/>
              <a:gd name="connsiteY50" fmla="*/ 1538212 h 3826694"/>
              <a:gd name="connsiteX51" fmla="*/ 3879372 w 5273957"/>
              <a:gd name="connsiteY51" fmla="*/ 1637759 h 3826694"/>
              <a:gd name="connsiteX52" fmla="*/ 3961446 w 5273957"/>
              <a:gd name="connsiteY52" fmla="*/ 1499924 h 3826694"/>
              <a:gd name="connsiteX53" fmla="*/ 3988804 w 5273957"/>
              <a:gd name="connsiteY53" fmla="*/ 1990005 h 3826694"/>
              <a:gd name="connsiteX54" fmla="*/ 3927249 w 5273957"/>
              <a:gd name="connsiteY54" fmla="*/ 2541346 h 3826694"/>
              <a:gd name="connsiteX55" fmla="*/ 4009322 w 5273957"/>
              <a:gd name="connsiteY55" fmla="*/ 2778729 h 3826694"/>
              <a:gd name="connsiteX56" fmla="*/ 4084557 w 5273957"/>
              <a:gd name="connsiteY56" fmla="*/ 2464771 h 3826694"/>
              <a:gd name="connsiteX57" fmla="*/ 4214507 w 5273957"/>
              <a:gd name="connsiteY57" fmla="*/ 1346774 h 3826694"/>
              <a:gd name="connsiteX58" fmla="*/ 3954606 w 5273957"/>
              <a:gd name="connsiteY58" fmla="*/ 695885 h 3826694"/>
              <a:gd name="connsiteX59" fmla="*/ 4426531 w 5273957"/>
              <a:gd name="connsiteY59" fmla="*/ 925611 h 3826694"/>
              <a:gd name="connsiteX60" fmla="*/ 4911034 w 5273957"/>
              <a:gd name="connsiteY60" fmla="*/ 1950712 h 3826694"/>
              <a:gd name="connsiteX0" fmla="*/ 3689992 w 5273957"/>
              <a:gd name="connsiteY0" fmla="*/ 3680462 h 3826694"/>
              <a:gd name="connsiteX1" fmla="*/ 3935860 w 5273957"/>
              <a:gd name="connsiteY1" fmla="*/ 3578914 h 3826694"/>
              <a:gd name="connsiteX2" fmla="*/ 4255542 w 5273957"/>
              <a:gd name="connsiteY2" fmla="*/ 3820152 h 3826694"/>
              <a:gd name="connsiteX3" fmla="*/ 4687653 w 5273957"/>
              <a:gd name="connsiteY3" fmla="*/ 3685546 h 3826694"/>
              <a:gd name="connsiteX4" fmla="*/ 4935592 w 5273957"/>
              <a:gd name="connsiteY4" fmla="*/ 3412550 h 3826694"/>
              <a:gd name="connsiteX5" fmla="*/ 5261689 w 5273957"/>
              <a:gd name="connsiteY5" fmla="*/ 2071731 h 3826694"/>
              <a:gd name="connsiteX6" fmla="*/ 4583839 w 5273957"/>
              <a:gd name="connsiteY6" fmla="*/ 2575258 h 3826694"/>
              <a:gd name="connsiteX7" fmla="*/ 4560649 w 5273957"/>
              <a:gd name="connsiteY7" fmla="*/ 639426 h 3826694"/>
              <a:gd name="connsiteX8" fmla="*/ 3221164 w 5273957"/>
              <a:gd name="connsiteY8" fmla="*/ 23935 h 3826694"/>
              <a:gd name="connsiteX9" fmla="*/ 2302871 w 5273957"/>
              <a:gd name="connsiteY9" fmla="*/ 1473121 h 3826694"/>
              <a:gd name="connsiteX10" fmla="*/ 3154386 w 5273957"/>
              <a:gd name="connsiteY10" fmla="*/ 113913 h 3826694"/>
              <a:gd name="connsiteX11" fmla="*/ 1863169 w 5273957"/>
              <a:gd name="connsiteY11" fmla="*/ 208427 h 3826694"/>
              <a:gd name="connsiteX12" fmla="*/ 553125 w 5273957"/>
              <a:gd name="connsiteY12" fmla="*/ 1044240 h 3826694"/>
              <a:gd name="connsiteX13" fmla="*/ 3889 w 5273957"/>
              <a:gd name="connsiteY13" fmla="*/ 2177801 h 3826694"/>
              <a:gd name="connsiteX14" fmla="*/ 356413 w 5273957"/>
              <a:gd name="connsiteY14" fmla="*/ 2958516 h 3826694"/>
              <a:gd name="connsiteX15" fmla="*/ 1239330 w 5273957"/>
              <a:gd name="connsiteY15" fmla="*/ 2889763 h 3826694"/>
              <a:gd name="connsiteX16" fmla="*/ 1374753 w 5273957"/>
              <a:gd name="connsiteY16" fmla="*/ 1210470 h 3826694"/>
              <a:gd name="connsiteX17" fmla="*/ 895648 w 5273957"/>
              <a:gd name="connsiteY17" fmla="*/ 1913430 h 3826694"/>
              <a:gd name="connsiteX18" fmla="*/ 736630 w 5273957"/>
              <a:gd name="connsiteY18" fmla="*/ 1787082 h 3826694"/>
              <a:gd name="connsiteX19" fmla="*/ 1397324 w 5273957"/>
              <a:gd name="connsiteY19" fmla="*/ 663724 h 3826694"/>
              <a:gd name="connsiteX20" fmla="*/ 1532745 w 5273957"/>
              <a:gd name="connsiteY20" fmla="*/ 842909 h 3826694"/>
              <a:gd name="connsiteX21" fmla="*/ 1885663 w 5273957"/>
              <a:gd name="connsiteY21" fmla="*/ 532780 h 3826694"/>
              <a:gd name="connsiteX22" fmla="*/ 1908233 w 5273957"/>
              <a:gd name="connsiteY22" fmla="*/ 1950186 h 3826694"/>
              <a:gd name="connsiteX23" fmla="*/ 1945166 w 5273957"/>
              <a:gd name="connsiteY23" fmla="*/ 2824865 h 3826694"/>
              <a:gd name="connsiteX24" fmla="*/ 2266622 w 5273957"/>
              <a:gd name="connsiteY24" fmla="*/ 2391259 h 3826694"/>
              <a:gd name="connsiteX25" fmla="*/ 2382041 w 5273957"/>
              <a:gd name="connsiteY25" fmla="*/ 2037098 h 3826694"/>
              <a:gd name="connsiteX26" fmla="*/ 2240119 w 5273957"/>
              <a:gd name="connsiteY26" fmla="*/ 1604642 h 3826694"/>
              <a:gd name="connsiteX27" fmla="*/ 2039551 w 5273957"/>
              <a:gd name="connsiteY27" fmla="*/ 1766406 h 3826694"/>
              <a:gd name="connsiteX28" fmla="*/ 1998514 w 5273957"/>
              <a:gd name="connsiteY28" fmla="*/ 2189101 h 3826694"/>
              <a:gd name="connsiteX29" fmla="*/ 2183180 w 5273957"/>
              <a:gd name="connsiteY29" fmla="*/ 2800744 h 3826694"/>
              <a:gd name="connsiteX30" fmla="*/ 2433505 w 5273957"/>
              <a:gd name="connsiteY30" fmla="*/ 2712875 h 3826694"/>
              <a:gd name="connsiteX31" fmla="*/ 2540201 w 5273957"/>
              <a:gd name="connsiteY31" fmla="*/ 1601003 h 3826694"/>
              <a:gd name="connsiteX32" fmla="*/ 2581238 w 5273957"/>
              <a:gd name="connsiteY32" fmla="*/ 2676119 h 3826694"/>
              <a:gd name="connsiteX33" fmla="*/ 2802839 w 5273957"/>
              <a:gd name="connsiteY33" fmla="*/ 2758820 h 3826694"/>
              <a:gd name="connsiteX34" fmla="*/ 2893119 w 5273957"/>
              <a:gd name="connsiteY34" fmla="*/ 1601003 h 3826694"/>
              <a:gd name="connsiteX35" fmla="*/ 2925948 w 5273957"/>
              <a:gd name="connsiteY35" fmla="*/ 2740442 h 3826694"/>
              <a:gd name="connsiteX36" fmla="*/ 3081888 w 5273957"/>
              <a:gd name="connsiteY36" fmla="*/ 2657741 h 3826694"/>
              <a:gd name="connsiteX37" fmla="*/ 3057266 w 5273957"/>
              <a:gd name="connsiteY37" fmla="*/ 1766406 h 3826694"/>
              <a:gd name="connsiteX38" fmla="*/ 3087531 w 5273957"/>
              <a:gd name="connsiteY38" fmla="*/ 1587220 h 3826694"/>
              <a:gd name="connsiteX39" fmla="*/ 3451220 w 5273957"/>
              <a:gd name="connsiteY39" fmla="*/ 1610192 h 3826694"/>
              <a:gd name="connsiteX40" fmla="*/ 3220901 w 5273957"/>
              <a:gd name="connsiteY40" fmla="*/ 1704954 h 3826694"/>
              <a:gd name="connsiteX41" fmla="*/ 3256979 w 5273957"/>
              <a:gd name="connsiteY41" fmla="*/ 2694497 h 3826694"/>
              <a:gd name="connsiteX42" fmla="*/ 3462164 w 5273957"/>
              <a:gd name="connsiteY42" fmla="*/ 2771072 h 3826694"/>
              <a:gd name="connsiteX43" fmla="*/ 3407448 w 5273957"/>
              <a:gd name="connsiteY43" fmla="*/ 2503059 h 3826694"/>
              <a:gd name="connsiteX44" fmla="*/ 3434807 w 5273957"/>
              <a:gd name="connsiteY44" fmla="*/ 2127840 h 3826694"/>
              <a:gd name="connsiteX45" fmla="*/ 3756261 w 5273957"/>
              <a:gd name="connsiteY45" fmla="*/ 2081895 h 3826694"/>
              <a:gd name="connsiteX46" fmla="*/ 3769940 w 5273957"/>
              <a:gd name="connsiteY46" fmla="*/ 1790910 h 3826694"/>
              <a:gd name="connsiteX47" fmla="*/ 3646830 w 5273957"/>
              <a:gd name="connsiteY47" fmla="*/ 1790910 h 3826694"/>
              <a:gd name="connsiteX48" fmla="*/ 3510040 w 5273957"/>
              <a:gd name="connsiteY48" fmla="*/ 1928745 h 3826694"/>
              <a:gd name="connsiteX49" fmla="*/ 3530558 w 5273957"/>
              <a:gd name="connsiteY49" fmla="*/ 1637759 h 3826694"/>
              <a:gd name="connsiteX50" fmla="*/ 3687867 w 5273957"/>
              <a:gd name="connsiteY50" fmla="*/ 1538212 h 3826694"/>
              <a:gd name="connsiteX51" fmla="*/ 3879372 w 5273957"/>
              <a:gd name="connsiteY51" fmla="*/ 1637759 h 3826694"/>
              <a:gd name="connsiteX52" fmla="*/ 3961446 w 5273957"/>
              <a:gd name="connsiteY52" fmla="*/ 1499924 h 3826694"/>
              <a:gd name="connsiteX53" fmla="*/ 3988804 w 5273957"/>
              <a:gd name="connsiteY53" fmla="*/ 1990005 h 3826694"/>
              <a:gd name="connsiteX54" fmla="*/ 3927249 w 5273957"/>
              <a:gd name="connsiteY54" fmla="*/ 2541346 h 3826694"/>
              <a:gd name="connsiteX55" fmla="*/ 4009322 w 5273957"/>
              <a:gd name="connsiteY55" fmla="*/ 2778729 h 3826694"/>
              <a:gd name="connsiteX56" fmla="*/ 4084557 w 5273957"/>
              <a:gd name="connsiteY56" fmla="*/ 2464771 h 3826694"/>
              <a:gd name="connsiteX57" fmla="*/ 4214507 w 5273957"/>
              <a:gd name="connsiteY57" fmla="*/ 1346774 h 3826694"/>
              <a:gd name="connsiteX58" fmla="*/ 3954606 w 5273957"/>
              <a:gd name="connsiteY58" fmla="*/ 695885 h 3826694"/>
              <a:gd name="connsiteX59" fmla="*/ 4426531 w 5273957"/>
              <a:gd name="connsiteY59" fmla="*/ 925611 h 3826694"/>
              <a:gd name="connsiteX60" fmla="*/ 4911034 w 5273957"/>
              <a:gd name="connsiteY60" fmla="*/ 1950712 h 3826694"/>
              <a:gd name="connsiteX0" fmla="*/ 3689992 w 5269224"/>
              <a:gd name="connsiteY0" fmla="*/ 3681151 h 3827383"/>
              <a:gd name="connsiteX1" fmla="*/ 3935860 w 5269224"/>
              <a:gd name="connsiteY1" fmla="*/ 3579603 h 3827383"/>
              <a:gd name="connsiteX2" fmla="*/ 4255542 w 5269224"/>
              <a:gd name="connsiteY2" fmla="*/ 3820841 h 3827383"/>
              <a:gd name="connsiteX3" fmla="*/ 4687653 w 5269224"/>
              <a:gd name="connsiteY3" fmla="*/ 3686235 h 3827383"/>
              <a:gd name="connsiteX4" fmla="*/ 4935592 w 5269224"/>
              <a:gd name="connsiteY4" fmla="*/ 3413239 h 3827383"/>
              <a:gd name="connsiteX5" fmla="*/ 5261689 w 5269224"/>
              <a:gd name="connsiteY5" fmla="*/ 2072420 h 3827383"/>
              <a:gd name="connsiteX6" fmla="*/ 4679592 w 5269224"/>
              <a:gd name="connsiteY6" fmla="*/ 2652522 h 3827383"/>
              <a:gd name="connsiteX7" fmla="*/ 4560649 w 5269224"/>
              <a:gd name="connsiteY7" fmla="*/ 640115 h 3827383"/>
              <a:gd name="connsiteX8" fmla="*/ 3221164 w 5269224"/>
              <a:gd name="connsiteY8" fmla="*/ 24624 h 3827383"/>
              <a:gd name="connsiteX9" fmla="*/ 2302871 w 5269224"/>
              <a:gd name="connsiteY9" fmla="*/ 1473810 h 3827383"/>
              <a:gd name="connsiteX10" fmla="*/ 3154386 w 5269224"/>
              <a:gd name="connsiteY10" fmla="*/ 114602 h 3827383"/>
              <a:gd name="connsiteX11" fmla="*/ 1863169 w 5269224"/>
              <a:gd name="connsiteY11" fmla="*/ 209116 h 3827383"/>
              <a:gd name="connsiteX12" fmla="*/ 553125 w 5269224"/>
              <a:gd name="connsiteY12" fmla="*/ 1044929 h 3827383"/>
              <a:gd name="connsiteX13" fmla="*/ 3889 w 5269224"/>
              <a:gd name="connsiteY13" fmla="*/ 2178490 h 3827383"/>
              <a:gd name="connsiteX14" fmla="*/ 356413 w 5269224"/>
              <a:gd name="connsiteY14" fmla="*/ 2959205 h 3827383"/>
              <a:gd name="connsiteX15" fmla="*/ 1239330 w 5269224"/>
              <a:gd name="connsiteY15" fmla="*/ 2890452 h 3827383"/>
              <a:gd name="connsiteX16" fmla="*/ 1374753 w 5269224"/>
              <a:gd name="connsiteY16" fmla="*/ 1211159 h 3827383"/>
              <a:gd name="connsiteX17" fmla="*/ 895648 w 5269224"/>
              <a:gd name="connsiteY17" fmla="*/ 1914119 h 3827383"/>
              <a:gd name="connsiteX18" fmla="*/ 736630 w 5269224"/>
              <a:gd name="connsiteY18" fmla="*/ 1787771 h 3827383"/>
              <a:gd name="connsiteX19" fmla="*/ 1397324 w 5269224"/>
              <a:gd name="connsiteY19" fmla="*/ 664413 h 3827383"/>
              <a:gd name="connsiteX20" fmla="*/ 1532745 w 5269224"/>
              <a:gd name="connsiteY20" fmla="*/ 843598 h 3827383"/>
              <a:gd name="connsiteX21" fmla="*/ 1885663 w 5269224"/>
              <a:gd name="connsiteY21" fmla="*/ 533469 h 3827383"/>
              <a:gd name="connsiteX22" fmla="*/ 1908233 w 5269224"/>
              <a:gd name="connsiteY22" fmla="*/ 1950875 h 3827383"/>
              <a:gd name="connsiteX23" fmla="*/ 1945166 w 5269224"/>
              <a:gd name="connsiteY23" fmla="*/ 2825554 h 3827383"/>
              <a:gd name="connsiteX24" fmla="*/ 2266622 w 5269224"/>
              <a:gd name="connsiteY24" fmla="*/ 2391948 h 3827383"/>
              <a:gd name="connsiteX25" fmla="*/ 2382041 w 5269224"/>
              <a:gd name="connsiteY25" fmla="*/ 2037787 h 3827383"/>
              <a:gd name="connsiteX26" fmla="*/ 2240119 w 5269224"/>
              <a:gd name="connsiteY26" fmla="*/ 1605331 h 3827383"/>
              <a:gd name="connsiteX27" fmla="*/ 2039551 w 5269224"/>
              <a:gd name="connsiteY27" fmla="*/ 1767095 h 3827383"/>
              <a:gd name="connsiteX28" fmla="*/ 1998514 w 5269224"/>
              <a:gd name="connsiteY28" fmla="*/ 2189790 h 3827383"/>
              <a:gd name="connsiteX29" fmla="*/ 2183180 w 5269224"/>
              <a:gd name="connsiteY29" fmla="*/ 2801433 h 3827383"/>
              <a:gd name="connsiteX30" fmla="*/ 2433505 w 5269224"/>
              <a:gd name="connsiteY30" fmla="*/ 2713564 h 3827383"/>
              <a:gd name="connsiteX31" fmla="*/ 2540201 w 5269224"/>
              <a:gd name="connsiteY31" fmla="*/ 1601692 h 3827383"/>
              <a:gd name="connsiteX32" fmla="*/ 2581238 w 5269224"/>
              <a:gd name="connsiteY32" fmla="*/ 2676808 h 3827383"/>
              <a:gd name="connsiteX33" fmla="*/ 2802839 w 5269224"/>
              <a:gd name="connsiteY33" fmla="*/ 2759509 h 3827383"/>
              <a:gd name="connsiteX34" fmla="*/ 2893119 w 5269224"/>
              <a:gd name="connsiteY34" fmla="*/ 1601692 h 3827383"/>
              <a:gd name="connsiteX35" fmla="*/ 2925948 w 5269224"/>
              <a:gd name="connsiteY35" fmla="*/ 2741131 h 3827383"/>
              <a:gd name="connsiteX36" fmla="*/ 3081888 w 5269224"/>
              <a:gd name="connsiteY36" fmla="*/ 2658430 h 3827383"/>
              <a:gd name="connsiteX37" fmla="*/ 3057266 w 5269224"/>
              <a:gd name="connsiteY37" fmla="*/ 1767095 h 3827383"/>
              <a:gd name="connsiteX38" fmla="*/ 3087531 w 5269224"/>
              <a:gd name="connsiteY38" fmla="*/ 1587909 h 3827383"/>
              <a:gd name="connsiteX39" fmla="*/ 3451220 w 5269224"/>
              <a:gd name="connsiteY39" fmla="*/ 1610881 h 3827383"/>
              <a:gd name="connsiteX40" fmla="*/ 3220901 w 5269224"/>
              <a:gd name="connsiteY40" fmla="*/ 1705643 h 3827383"/>
              <a:gd name="connsiteX41" fmla="*/ 3256979 w 5269224"/>
              <a:gd name="connsiteY41" fmla="*/ 2695186 h 3827383"/>
              <a:gd name="connsiteX42" fmla="*/ 3462164 w 5269224"/>
              <a:gd name="connsiteY42" fmla="*/ 2771761 h 3827383"/>
              <a:gd name="connsiteX43" fmla="*/ 3407448 w 5269224"/>
              <a:gd name="connsiteY43" fmla="*/ 2503748 h 3827383"/>
              <a:gd name="connsiteX44" fmla="*/ 3434807 w 5269224"/>
              <a:gd name="connsiteY44" fmla="*/ 2128529 h 3827383"/>
              <a:gd name="connsiteX45" fmla="*/ 3756261 w 5269224"/>
              <a:gd name="connsiteY45" fmla="*/ 2082584 h 3827383"/>
              <a:gd name="connsiteX46" fmla="*/ 3769940 w 5269224"/>
              <a:gd name="connsiteY46" fmla="*/ 1791599 h 3827383"/>
              <a:gd name="connsiteX47" fmla="*/ 3646830 w 5269224"/>
              <a:gd name="connsiteY47" fmla="*/ 1791599 h 3827383"/>
              <a:gd name="connsiteX48" fmla="*/ 3510040 w 5269224"/>
              <a:gd name="connsiteY48" fmla="*/ 1929434 h 3827383"/>
              <a:gd name="connsiteX49" fmla="*/ 3530558 w 5269224"/>
              <a:gd name="connsiteY49" fmla="*/ 1638448 h 3827383"/>
              <a:gd name="connsiteX50" fmla="*/ 3687867 w 5269224"/>
              <a:gd name="connsiteY50" fmla="*/ 1538901 h 3827383"/>
              <a:gd name="connsiteX51" fmla="*/ 3879372 w 5269224"/>
              <a:gd name="connsiteY51" fmla="*/ 1638448 h 3827383"/>
              <a:gd name="connsiteX52" fmla="*/ 3961446 w 5269224"/>
              <a:gd name="connsiteY52" fmla="*/ 1500613 h 3827383"/>
              <a:gd name="connsiteX53" fmla="*/ 3988804 w 5269224"/>
              <a:gd name="connsiteY53" fmla="*/ 1990694 h 3827383"/>
              <a:gd name="connsiteX54" fmla="*/ 3927249 w 5269224"/>
              <a:gd name="connsiteY54" fmla="*/ 2542035 h 3827383"/>
              <a:gd name="connsiteX55" fmla="*/ 4009322 w 5269224"/>
              <a:gd name="connsiteY55" fmla="*/ 2779418 h 3827383"/>
              <a:gd name="connsiteX56" fmla="*/ 4084557 w 5269224"/>
              <a:gd name="connsiteY56" fmla="*/ 2465460 h 3827383"/>
              <a:gd name="connsiteX57" fmla="*/ 4214507 w 5269224"/>
              <a:gd name="connsiteY57" fmla="*/ 1347463 h 3827383"/>
              <a:gd name="connsiteX58" fmla="*/ 3954606 w 5269224"/>
              <a:gd name="connsiteY58" fmla="*/ 696574 h 3827383"/>
              <a:gd name="connsiteX59" fmla="*/ 4426531 w 5269224"/>
              <a:gd name="connsiteY59" fmla="*/ 926300 h 3827383"/>
              <a:gd name="connsiteX60" fmla="*/ 4911034 w 5269224"/>
              <a:gd name="connsiteY60" fmla="*/ 1951401 h 3827383"/>
              <a:gd name="connsiteX0" fmla="*/ 3689992 w 5269224"/>
              <a:gd name="connsiteY0" fmla="*/ 3681151 h 3827383"/>
              <a:gd name="connsiteX1" fmla="*/ 3935860 w 5269224"/>
              <a:gd name="connsiteY1" fmla="*/ 3579603 h 3827383"/>
              <a:gd name="connsiteX2" fmla="*/ 4255542 w 5269224"/>
              <a:gd name="connsiteY2" fmla="*/ 3820841 h 3827383"/>
              <a:gd name="connsiteX3" fmla="*/ 4687653 w 5269224"/>
              <a:gd name="connsiteY3" fmla="*/ 3686235 h 3827383"/>
              <a:gd name="connsiteX4" fmla="*/ 4935592 w 5269224"/>
              <a:gd name="connsiteY4" fmla="*/ 3413239 h 3827383"/>
              <a:gd name="connsiteX5" fmla="*/ 5261689 w 5269224"/>
              <a:gd name="connsiteY5" fmla="*/ 2072420 h 3827383"/>
              <a:gd name="connsiteX6" fmla="*/ 4679592 w 5269224"/>
              <a:gd name="connsiteY6" fmla="*/ 2652522 h 3827383"/>
              <a:gd name="connsiteX7" fmla="*/ 4560649 w 5269224"/>
              <a:gd name="connsiteY7" fmla="*/ 640115 h 3827383"/>
              <a:gd name="connsiteX8" fmla="*/ 3221164 w 5269224"/>
              <a:gd name="connsiteY8" fmla="*/ 24624 h 3827383"/>
              <a:gd name="connsiteX9" fmla="*/ 2302871 w 5269224"/>
              <a:gd name="connsiteY9" fmla="*/ 1473810 h 3827383"/>
              <a:gd name="connsiteX10" fmla="*/ 3154386 w 5269224"/>
              <a:gd name="connsiteY10" fmla="*/ 114602 h 3827383"/>
              <a:gd name="connsiteX11" fmla="*/ 1863169 w 5269224"/>
              <a:gd name="connsiteY11" fmla="*/ 209116 h 3827383"/>
              <a:gd name="connsiteX12" fmla="*/ 553125 w 5269224"/>
              <a:gd name="connsiteY12" fmla="*/ 1044929 h 3827383"/>
              <a:gd name="connsiteX13" fmla="*/ 3889 w 5269224"/>
              <a:gd name="connsiteY13" fmla="*/ 2178490 h 3827383"/>
              <a:gd name="connsiteX14" fmla="*/ 356413 w 5269224"/>
              <a:gd name="connsiteY14" fmla="*/ 2959205 h 3827383"/>
              <a:gd name="connsiteX15" fmla="*/ 1239330 w 5269224"/>
              <a:gd name="connsiteY15" fmla="*/ 2890452 h 3827383"/>
              <a:gd name="connsiteX16" fmla="*/ 1374753 w 5269224"/>
              <a:gd name="connsiteY16" fmla="*/ 1211159 h 3827383"/>
              <a:gd name="connsiteX17" fmla="*/ 895648 w 5269224"/>
              <a:gd name="connsiteY17" fmla="*/ 1914119 h 3827383"/>
              <a:gd name="connsiteX18" fmla="*/ 736630 w 5269224"/>
              <a:gd name="connsiteY18" fmla="*/ 1787771 h 3827383"/>
              <a:gd name="connsiteX19" fmla="*/ 1397324 w 5269224"/>
              <a:gd name="connsiteY19" fmla="*/ 664413 h 3827383"/>
              <a:gd name="connsiteX20" fmla="*/ 1532745 w 5269224"/>
              <a:gd name="connsiteY20" fmla="*/ 843598 h 3827383"/>
              <a:gd name="connsiteX21" fmla="*/ 1885663 w 5269224"/>
              <a:gd name="connsiteY21" fmla="*/ 533469 h 3827383"/>
              <a:gd name="connsiteX22" fmla="*/ 1908233 w 5269224"/>
              <a:gd name="connsiteY22" fmla="*/ 1950875 h 3827383"/>
              <a:gd name="connsiteX23" fmla="*/ 1945166 w 5269224"/>
              <a:gd name="connsiteY23" fmla="*/ 2825554 h 3827383"/>
              <a:gd name="connsiteX24" fmla="*/ 2266622 w 5269224"/>
              <a:gd name="connsiteY24" fmla="*/ 2391948 h 3827383"/>
              <a:gd name="connsiteX25" fmla="*/ 2382041 w 5269224"/>
              <a:gd name="connsiteY25" fmla="*/ 2037787 h 3827383"/>
              <a:gd name="connsiteX26" fmla="*/ 2240119 w 5269224"/>
              <a:gd name="connsiteY26" fmla="*/ 1605331 h 3827383"/>
              <a:gd name="connsiteX27" fmla="*/ 2039551 w 5269224"/>
              <a:gd name="connsiteY27" fmla="*/ 1767095 h 3827383"/>
              <a:gd name="connsiteX28" fmla="*/ 1998514 w 5269224"/>
              <a:gd name="connsiteY28" fmla="*/ 2189790 h 3827383"/>
              <a:gd name="connsiteX29" fmla="*/ 2183180 w 5269224"/>
              <a:gd name="connsiteY29" fmla="*/ 2801433 h 3827383"/>
              <a:gd name="connsiteX30" fmla="*/ 2433505 w 5269224"/>
              <a:gd name="connsiteY30" fmla="*/ 2713564 h 3827383"/>
              <a:gd name="connsiteX31" fmla="*/ 2540201 w 5269224"/>
              <a:gd name="connsiteY31" fmla="*/ 1601692 h 3827383"/>
              <a:gd name="connsiteX32" fmla="*/ 2581238 w 5269224"/>
              <a:gd name="connsiteY32" fmla="*/ 2676808 h 3827383"/>
              <a:gd name="connsiteX33" fmla="*/ 2802839 w 5269224"/>
              <a:gd name="connsiteY33" fmla="*/ 2759509 h 3827383"/>
              <a:gd name="connsiteX34" fmla="*/ 2893119 w 5269224"/>
              <a:gd name="connsiteY34" fmla="*/ 1601692 h 3827383"/>
              <a:gd name="connsiteX35" fmla="*/ 2925948 w 5269224"/>
              <a:gd name="connsiteY35" fmla="*/ 2741131 h 3827383"/>
              <a:gd name="connsiteX36" fmla="*/ 3081888 w 5269224"/>
              <a:gd name="connsiteY36" fmla="*/ 2658430 h 3827383"/>
              <a:gd name="connsiteX37" fmla="*/ 3057266 w 5269224"/>
              <a:gd name="connsiteY37" fmla="*/ 1767095 h 3827383"/>
              <a:gd name="connsiteX38" fmla="*/ 3087531 w 5269224"/>
              <a:gd name="connsiteY38" fmla="*/ 1587909 h 3827383"/>
              <a:gd name="connsiteX39" fmla="*/ 3451220 w 5269224"/>
              <a:gd name="connsiteY39" fmla="*/ 1610881 h 3827383"/>
              <a:gd name="connsiteX40" fmla="*/ 3220901 w 5269224"/>
              <a:gd name="connsiteY40" fmla="*/ 1705643 h 3827383"/>
              <a:gd name="connsiteX41" fmla="*/ 3256979 w 5269224"/>
              <a:gd name="connsiteY41" fmla="*/ 2695186 h 3827383"/>
              <a:gd name="connsiteX42" fmla="*/ 3462164 w 5269224"/>
              <a:gd name="connsiteY42" fmla="*/ 2771761 h 3827383"/>
              <a:gd name="connsiteX43" fmla="*/ 3407448 w 5269224"/>
              <a:gd name="connsiteY43" fmla="*/ 2503748 h 3827383"/>
              <a:gd name="connsiteX44" fmla="*/ 3434807 w 5269224"/>
              <a:gd name="connsiteY44" fmla="*/ 2128529 h 3827383"/>
              <a:gd name="connsiteX45" fmla="*/ 3756261 w 5269224"/>
              <a:gd name="connsiteY45" fmla="*/ 2082584 h 3827383"/>
              <a:gd name="connsiteX46" fmla="*/ 3769940 w 5269224"/>
              <a:gd name="connsiteY46" fmla="*/ 1791599 h 3827383"/>
              <a:gd name="connsiteX47" fmla="*/ 3646830 w 5269224"/>
              <a:gd name="connsiteY47" fmla="*/ 1791599 h 3827383"/>
              <a:gd name="connsiteX48" fmla="*/ 3510040 w 5269224"/>
              <a:gd name="connsiteY48" fmla="*/ 1929434 h 3827383"/>
              <a:gd name="connsiteX49" fmla="*/ 3530558 w 5269224"/>
              <a:gd name="connsiteY49" fmla="*/ 1638448 h 3827383"/>
              <a:gd name="connsiteX50" fmla="*/ 3687867 w 5269224"/>
              <a:gd name="connsiteY50" fmla="*/ 1538901 h 3827383"/>
              <a:gd name="connsiteX51" fmla="*/ 3879372 w 5269224"/>
              <a:gd name="connsiteY51" fmla="*/ 1638448 h 3827383"/>
              <a:gd name="connsiteX52" fmla="*/ 3961446 w 5269224"/>
              <a:gd name="connsiteY52" fmla="*/ 1500613 h 3827383"/>
              <a:gd name="connsiteX53" fmla="*/ 3988804 w 5269224"/>
              <a:gd name="connsiteY53" fmla="*/ 1990694 h 3827383"/>
              <a:gd name="connsiteX54" fmla="*/ 3927249 w 5269224"/>
              <a:gd name="connsiteY54" fmla="*/ 2542035 h 3827383"/>
              <a:gd name="connsiteX55" fmla="*/ 4009322 w 5269224"/>
              <a:gd name="connsiteY55" fmla="*/ 2779418 h 3827383"/>
              <a:gd name="connsiteX56" fmla="*/ 4084557 w 5269224"/>
              <a:gd name="connsiteY56" fmla="*/ 2465460 h 3827383"/>
              <a:gd name="connsiteX57" fmla="*/ 4214507 w 5269224"/>
              <a:gd name="connsiteY57" fmla="*/ 1347463 h 3827383"/>
              <a:gd name="connsiteX58" fmla="*/ 3954606 w 5269224"/>
              <a:gd name="connsiteY58" fmla="*/ 696574 h 3827383"/>
              <a:gd name="connsiteX59" fmla="*/ 4426531 w 5269224"/>
              <a:gd name="connsiteY59" fmla="*/ 926300 h 3827383"/>
              <a:gd name="connsiteX60" fmla="*/ 4911034 w 5269224"/>
              <a:gd name="connsiteY60" fmla="*/ 1951401 h 3827383"/>
              <a:gd name="connsiteX0" fmla="*/ 3689992 w 5276143"/>
              <a:gd name="connsiteY0" fmla="*/ 3681151 h 3827383"/>
              <a:gd name="connsiteX1" fmla="*/ 3935860 w 5276143"/>
              <a:gd name="connsiteY1" fmla="*/ 3579603 h 3827383"/>
              <a:gd name="connsiteX2" fmla="*/ 4255542 w 5276143"/>
              <a:gd name="connsiteY2" fmla="*/ 3820841 h 3827383"/>
              <a:gd name="connsiteX3" fmla="*/ 4687653 w 5276143"/>
              <a:gd name="connsiteY3" fmla="*/ 3686235 h 3827383"/>
              <a:gd name="connsiteX4" fmla="*/ 4935592 w 5276143"/>
              <a:gd name="connsiteY4" fmla="*/ 3413239 h 3827383"/>
              <a:gd name="connsiteX5" fmla="*/ 5261689 w 5276143"/>
              <a:gd name="connsiteY5" fmla="*/ 2072420 h 3827383"/>
              <a:gd name="connsiteX6" fmla="*/ 4542802 w 5276143"/>
              <a:gd name="connsiteY6" fmla="*/ 2652522 h 3827383"/>
              <a:gd name="connsiteX7" fmla="*/ 4560649 w 5276143"/>
              <a:gd name="connsiteY7" fmla="*/ 640115 h 3827383"/>
              <a:gd name="connsiteX8" fmla="*/ 3221164 w 5276143"/>
              <a:gd name="connsiteY8" fmla="*/ 24624 h 3827383"/>
              <a:gd name="connsiteX9" fmla="*/ 2302871 w 5276143"/>
              <a:gd name="connsiteY9" fmla="*/ 1473810 h 3827383"/>
              <a:gd name="connsiteX10" fmla="*/ 3154386 w 5276143"/>
              <a:gd name="connsiteY10" fmla="*/ 114602 h 3827383"/>
              <a:gd name="connsiteX11" fmla="*/ 1863169 w 5276143"/>
              <a:gd name="connsiteY11" fmla="*/ 209116 h 3827383"/>
              <a:gd name="connsiteX12" fmla="*/ 553125 w 5276143"/>
              <a:gd name="connsiteY12" fmla="*/ 1044929 h 3827383"/>
              <a:gd name="connsiteX13" fmla="*/ 3889 w 5276143"/>
              <a:gd name="connsiteY13" fmla="*/ 2178490 h 3827383"/>
              <a:gd name="connsiteX14" fmla="*/ 356413 w 5276143"/>
              <a:gd name="connsiteY14" fmla="*/ 2959205 h 3827383"/>
              <a:gd name="connsiteX15" fmla="*/ 1239330 w 5276143"/>
              <a:gd name="connsiteY15" fmla="*/ 2890452 h 3827383"/>
              <a:gd name="connsiteX16" fmla="*/ 1374753 w 5276143"/>
              <a:gd name="connsiteY16" fmla="*/ 1211159 h 3827383"/>
              <a:gd name="connsiteX17" fmla="*/ 895648 w 5276143"/>
              <a:gd name="connsiteY17" fmla="*/ 1914119 h 3827383"/>
              <a:gd name="connsiteX18" fmla="*/ 736630 w 5276143"/>
              <a:gd name="connsiteY18" fmla="*/ 1787771 h 3827383"/>
              <a:gd name="connsiteX19" fmla="*/ 1397324 w 5276143"/>
              <a:gd name="connsiteY19" fmla="*/ 664413 h 3827383"/>
              <a:gd name="connsiteX20" fmla="*/ 1532745 w 5276143"/>
              <a:gd name="connsiteY20" fmla="*/ 843598 h 3827383"/>
              <a:gd name="connsiteX21" fmla="*/ 1885663 w 5276143"/>
              <a:gd name="connsiteY21" fmla="*/ 533469 h 3827383"/>
              <a:gd name="connsiteX22" fmla="*/ 1908233 w 5276143"/>
              <a:gd name="connsiteY22" fmla="*/ 1950875 h 3827383"/>
              <a:gd name="connsiteX23" fmla="*/ 1945166 w 5276143"/>
              <a:gd name="connsiteY23" fmla="*/ 2825554 h 3827383"/>
              <a:gd name="connsiteX24" fmla="*/ 2266622 w 5276143"/>
              <a:gd name="connsiteY24" fmla="*/ 2391948 h 3827383"/>
              <a:gd name="connsiteX25" fmla="*/ 2382041 w 5276143"/>
              <a:gd name="connsiteY25" fmla="*/ 2037787 h 3827383"/>
              <a:gd name="connsiteX26" fmla="*/ 2240119 w 5276143"/>
              <a:gd name="connsiteY26" fmla="*/ 1605331 h 3827383"/>
              <a:gd name="connsiteX27" fmla="*/ 2039551 w 5276143"/>
              <a:gd name="connsiteY27" fmla="*/ 1767095 h 3827383"/>
              <a:gd name="connsiteX28" fmla="*/ 1998514 w 5276143"/>
              <a:gd name="connsiteY28" fmla="*/ 2189790 h 3827383"/>
              <a:gd name="connsiteX29" fmla="*/ 2183180 w 5276143"/>
              <a:gd name="connsiteY29" fmla="*/ 2801433 h 3827383"/>
              <a:gd name="connsiteX30" fmla="*/ 2433505 w 5276143"/>
              <a:gd name="connsiteY30" fmla="*/ 2713564 h 3827383"/>
              <a:gd name="connsiteX31" fmla="*/ 2540201 w 5276143"/>
              <a:gd name="connsiteY31" fmla="*/ 1601692 h 3827383"/>
              <a:gd name="connsiteX32" fmla="*/ 2581238 w 5276143"/>
              <a:gd name="connsiteY32" fmla="*/ 2676808 h 3827383"/>
              <a:gd name="connsiteX33" fmla="*/ 2802839 w 5276143"/>
              <a:gd name="connsiteY33" fmla="*/ 2759509 h 3827383"/>
              <a:gd name="connsiteX34" fmla="*/ 2893119 w 5276143"/>
              <a:gd name="connsiteY34" fmla="*/ 1601692 h 3827383"/>
              <a:gd name="connsiteX35" fmla="*/ 2925948 w 5276143"/>
              <a:gd name="connsiteY35" fmla="*/ 2741131 h 3827383"/>
              <a:gd name="connsiteX36" fmla="*/ 3081888 w 5276143"/>
              <a:gd name="connsiteY36" fmla="*/ 2658430 h 3827383"/>
              <a:gd name="connsiteX37" fmla="*/ 3057266 w 5276143"/>
              <a:gd name="connsiteY37" fmla="*/ 1767095 h 3827383"/>
              <a:gd name="connsiteX38" fmla="*/ 3087531 w 5276143"/>
              <a:gd name="connsiteY38" fmla="*/ 1587909 h 3827383"/>
              <a:gd name="connsiteX39" fmla="*/ 3451220 w 5276143"/>
              <a:gd name="connsiteY39" fmla="*/ 1610881 h 3827383"/>
              <a:gd name="connsiteX40" fmla="*/ 3220901 w 5276143"/>
              <a:gd name="connsiteY40" fmla="*/ 1705643 h 3827383"/>
              <a:gd name="connsiteX41" fmla="*/ 3256979 w 5276143"/>
              <a:gd name="connsiteY41" fmla="*/ 2695186 h 3827383"/>
              <a:gd name="connsiteX42" fmla="*/ 3462164 w 5276143"/>
              <a:gd name="connsiteY42" fmla="*/ 2771761 h 3827383"/>
              <a:gd name="connsiteX43" fmla="*/ 3407448 w 5276143"/>
              <a:gd name="connsiteY43" fmla="*/ 2503748 h 3827383"/>
              <a:gd name="connsiteX44" fmla="*/ 3434807 w 5276143"/>
              <a:gd name="connsiteY44" fmla="*/ 2128529 h 3827383"/>
              <a:gd name="connsiteX45" fmla="*/ 3756261 w 5276143"/>
              <a:gd name="connsiteY45" fmla="*/ 2082584 h 3827383"/>
              <a:gd name="connsiteX46" fmla="*/ 3769940 w 5276143"/>
              <a:gd name="connsiteY46" fmla="*/ 1791599 h 3827383"/>
              <a:gd name="connsiteX47" fmla="*/ 3646830 w 5276143"/>
              <a:gd name="connsiteY47" fmla="*/ 1791599 h 3827383"/>
              <a:gd name="connsiteX48" fmla="*/ 3510040 w 5276143"/>
              <a:gd name="connsiteY48" fmla="*/ 1929434 h 3827383"/>
              <a:gd name="connsiteX49" fmla="*/ 3530558 w 5276143"/>
              <a:gd name="connsiteY49" fmla="*/ 1638448 h 3827383"/>
              <a:gd name="connsiteX50" fmla="*/ 3687867 w 5276143"/>
              <a:gd name="connsiteY50" fmla="*/ 1538901 h 3827383"/>
              <a:gd name="connsiteX51" fmla="*/ 3879372 w 5276143"/>
              <a:gd name="connsiteY51" fmla="*/ 1638448 h 3827383"/>
              <a:gd name="connsiteX52" fmla="*/ 3961446 w 5276143"/>
              <a:gd name="connsiteY52" fmla="*/ 1500613 h 3827383"/>
              <a:gd name="connsiteX53" fmla="*/ 3988804 w 5276143"/>
              <a:gd name="connsiteY53" fmla="*/ 1990694 h 3827383"/>
              <a:gd name="connsiteX54" fmla="*/ 3927249 w 5276143"/>
              <a:gd name="connsiteY54" fmla="*/ 2542035 h 3827383"/>
              <a:gd name="connsiteX55" fmla="*/ 4009322 w 5276143"/>
              <a:gd name="connsiteY55" fmla="*/ 2779418 h 3827383"/>
              <a:gd name="connsiteX56" fmla="*/ 4084557 w 5276143"/>
              <a:gd name="connsiteY56" fmla="*/ 2465460 h 3827383"/>
              <a:gd name="connsiteX57" fmla="*/ 4214507 w 5276143"/>
              <a:gd name="connsiteY57" fmla="*/ 1347463 h 3827383"/>
              <a:gd name="connsiteX58" fmla="*/ 3954606 w 5276143"/>
              <a:gd name="connsiteY58" fmla="*/ 696574 h 3827383"/>
              <a:gd name="connsiteX59" fmla="*/ 4426531 w 5276143"/>
              <a:gd name="connsiteY59" fmla="*/ 926300 h 3827383"/>
              <a:gd name="connsiteX60" fmla="*/ 4911034 w 5276143"/>
              <a:gd name="connsiteY60" fmla="*/ 1951401 h 3827383"/>
              <a:gd name="connsiteX0" fmla="*/ 3689992 w 5276143"/>
              <a:gd name="connsiteY0" fmla="*/ 3671566 h 3817798"/>
              <a:gd name="connsiteX1" fmla="*/ 3935860 w 5276143"/>
              <a:gd name="connsiteY1" fmla="*/ 3570018 h 3817798"/>
              <a:gd name="connsiteX2" fmla="*/ 4255542 w 5276143"/>
              <a:gd name="connsiteY2" fmla="*/ 3811256 h 3817798"/>
              <a:gd name="connsiteX3" fmla="*/ 4687653 w 5276143"/>
              <a:gd name="connsiteY3" fmla="*/ 3676650 h 3817798"/>
              <a:gd name="connsiteX4" fmla="*/ 4935592 w 5276143"/>
              <a:gd name="connsiteY4" fmla="*/ 3403654 h 3817798"/>
              <a:gd name="connsiteX5" fmla="*/ 5261689 w 5276143"/>
              <a:gd name="connsiteY5" fmla="*/ 2062835 h 3817798"/>
              <a:gd name="connsiteX6" fmla="*/ 4542802 w 5276143"/>
              <a:gd name="connsiteY6" fmla="*/ 2642937 h 3817798"/>
              <a:gd name="connsiteX7" fmla="*/ 4588007 w 5276143"/>
              <a:gd name="connsiteY7" fmla="*/ 890885 h 3817798"/>
              <a:gd name="connsiteX8" fmla="*/ 3221164 w 5276143"/>
              <a:gd name="connsiteY8" fmla="*/ 15039 h 3817798"/>
              <a:gd name="connsiteX9" fmla="*/ 2302871 w 5276143"/>
              <a:gd name="connsiteY9" fmla="*/ 1464225 h 3817798"/>
              <a:gd name="connsiteX10" fmla="*/ 3154386 w 5276143"/>
              <a:gd name="connsiteY10" fmla="*/ 105017 h 3817798"/>
              <a:gd name="connsiteX11" fmla="*/ 1863169 w 5276143"/>
              <a:gd name="connsiteY11" fmla="*/ 199531 h 3817798"/>
              <a:gd name="connsiteX12" fmla="*/ 553125 w 5276143"/>
              <a:gd name="connsiteY12" fmla="*/ 1035344 h 3817798"/>
              <a:gd name="connsiteX13" fmla="*/ 3889 w 5276143"/>
              <a:gd name="connsiteY13" fmla="*/ 2168905 h 3817798"/>
              <a:gd name="connsiteX14" fmla="*/ 356413 w 5276143"/>
              <a:gd name="connsiteY14" fmla="*/ 2949620 h 3817798"/>
              <a:gd name="connsiteX15" fmla="*/ 1239330 w 5276143"/>
              <a:gd name="connsiteY15" fmla="*/ 2880867 h 3817798"/>
              <a:gd name="connsiteX16" fmla="*/ 1374753 w 5276143"/>
              <a:gd name="connsiteY16" fmla="*/ 1201574 h 3817798"/>
              <a:gd name="connsiteX17" fmla="*/ 895648 w 5276143"/>
              <a:gd name="connsiteY17" fmla="*/ 1904534 h 3817798"/>
              <a:gd name="connsiteX18" fmla="*/ 736630 w 5276143"/>
              <a:gd name="connsiteY18" fmla="*/ 1778186 h 3817798"/>
              <a:gd name="connsiteX19" fmla="*/ 1397324 w 5276143"/>
              <a:gd name="connsiteY19" fmla="*/ 654828 h 3817798"/>
              <a:gd name="connsiteX20" fmla="*/ 1532745 w 5276143"/>
              <a:gd name="connsiteY20" fmla="*/ 834013 h 3817798"/>
              <a:gd name="connsiteX21" fmla="*/ 1885663 w 5276143"/>
              <a:gd name="connsiteY21" fmla="*/ 523884 h 3817798"/>
              <a:gd name="connsiteX22" fmla="*/ 1908233 w 5276143"/>
              <a:gd name="connsiteY22" fmla="*/ 1941290 h 3817798"/>
              <a:gd name="connsiteX23" fmla="*/ 1945166 w 5276143"/>
              <a:gd name="connsiteY23" fmla="*/ 2815969 h 3817798"/>
              <a:gd name="connsiteX24" fmla="*/ 2266622 w 5276143"/>
              <a:gd name="connsiteY24" fmla="*/ 2382363 h 3817798"/>
              <a:gd name="connsiteX25" fmla="*/ 2382041 w 5276143"/>
              <a:gd name="connsiteY25" fmla="*/ 2028202 h 3817798"/>
              <a:gd name="connsiteX26" fmla="*/ 2240119 w 5276143"/>
              <a:gd name="connsiteY26" fmla="*/ 1595746 h 3817798"/>
              <a:gd name="connsiteX27" fmla="*/ 2039551 w 5276143"/>
              <a:gd name="connsiteY27" fmla="*/ 1757510 h 3817798"/>
              <a:gd name="connsiteX28" fmla="*/ 1998514 w 5276143"/>
              <a:gd name="connsiteY28" fmla="*/ 2180205 h 3817798"/>
              <a:gd name="connsiteX29" fmla="*/ 2183180 w 5276143"/>
              <a:gd name="connsiteY29" fmla="*/ 2791848 h 3817798"/>
              <a:gd name="connsiteX30" fmla="*/ 2433505 w 5276143"/>
              <a:gd name="connsiteY30" fmla="*/ 2703979 h 3817798"/>
              <a:gd name="connsiteX31" fmla="*/ 2540201 w 5276143"/>
              <a:gd name="connsiteY31" fmla="*/ 1592107 h 3817798"/>
              <a:gd name="connsiteX32" fmla="*/ 2581238 w 5276143"/>
              <a:gd name="connsiteY32" fmla="*/ 2667223 h 3817798"/>
              <a:gd name="connsiteX33" fmla="*/ 2802839 w 5276143"/>
              <a:gd name="connsiteY33" fmla="*/ 2749924 h 3817798"/>
              <a:gd name="connsiteX34" fmla="*/ 2893119 w 5276143"/>
              <a:gd name="connsiteY34" fmla="*/ 1592107 h 3817798"/>
              <a:gd name="connsiteX35" fmla="*/ 2925948 w 5276143"/>
              <a:gd name="connsiteY35" fmla="*/ 2731546 h 3817798"/>
              <a:gd name="connsiteX36" fmla="*/ 3081888 w 5276143"/>
              <a:gd name="connsiteY36" fmla="*/ 2648845 h 3817798"/>
              <a:gd name="connsiteX37" fmla="*/ 3057266 w 5276143"/>
              <a:gd name="connsiteY37" fmla="*/ 1757510 h 3817798"/>
              <a:gd name="connsiteX38" fmla="*/ 3087531 w 5276143"/>
              <a:gd name="connsiteY38" fmla="*/ 1578324 h 3817798"/>
              <a:gd name="connsiteX39" fmla="*/ 3451220 w 5276143"/>
              <a:gd name="connsiteY39" fmla="*/ 1601296 h 3817798"/>
              <a:gd name="connsiteX40" fmla="*/ 3220901 w 5276143"/>
              <a:gd name="connsiteY40" fmla="*/ 1696058 h 3817798"/>
              <a:gd name="connsiteX41" fmla="*/ 3256979 w 5276143"/>
              <a:gd name="connsiteY41" fmla="*/ 2685601 h 3817798"/>
              <a:gd name="connsiteX42" fmla="*/ 3462164 w 5276143"/>
              <a:gd name="connsiteY42" fmla="*/ 2762176 h 3817798"/>
              <a:gd name="connsiteX43" fmla="*/ 3407448 w 5276143"/>
              <a:gd name="connsiteY43" fmla="*/ 2494163 h 3817798"/>
              <a:gd name="connsiteX44" fmla="*/ 3434807 w 5276143"/>
              <a:gd name="connsiteY44" fmla="*/ 2118944 h 3817798"/>
              <a:gd name="connsiteX45" fmla="*/ 3756261 w 5276143"/>
              <a:gd name="connsiteY45" fmla="*/ 2072999 h 3817798"/>
              <a:gd name="connsiteX46" fmla="*/ 3769940 w 5276143"/>
              <a:gd name="connsiteY46" fmla="*/ 1782014 h 3817798"/>
              <a:gd name="connsiteX47" fmla="*/ 3646830 w 5276143"/>
              <a:gd name="connsiteY47" fmla="*/ 1782014 h 3817798"/>
              <a:gd name="connsiteX48" fmla="*/ 3510040 w 5276143"/>
              <a:gd name="connsiteY48" fmla="*/ 1919849 h 3817798"/>
              <a:gd name="connsiteX49" fmla="*/ 3530558 w 5276143"/>
              <a:gd name="connsiteY49" fmla="*/ 1628863 h 3817798"/>
              <a:gd name="connsiteX50" fmla="*/ 3687867 w 5276143"/>
              <a:gd name="connsiteY50" fmla="*/ 1529316 h 3817798"/>
              <a:gd name="connsiteX51" fmla="*/ 3879372 w 5276143"/>
              <a:gd name="connsiteY51" fmla="*/ 1628863 h 3817798"/>
              <a:gd name="connsiteX52" fmla="*/ 3961446 w 5276143"/>
              <a:gd name="connsiteY52" fmla="*/ 1491028 h 3817798"/>
              <a:gd name="connsiteX53" fmla="*/ 3988804 w 5276143"/>
              <a:gd name="connsiteY53" fmla="*/ 1981109 h 3817798"/>
              <a:gd name="connsiteX54" fmla="*/ 3927249 w 5276143"/>
              <a:gd name="connsiteY54" fmla="*/ 2532450 h 3817798"/>
              <a:gd name="connsiteX55" fmla="*/ 4009322 w 5276143"/>
              <a:gd name="connsiteY55" fmla="*/ 2769833 h 3817798"/>
              <a:gd name="connsiteX56" fmla="*/ 4084557 w 5276143"/>
              <a:gd name="connsiteY56" fmla="*/ 2455875 h 3817798"/>
              <a:gd name="connsiteX57" fmla="*/ 4214507 w 5276143"/>
              <a:gd name="connsiteY57" fmla="*/ 1337878 h 3817798"/>
              <a:gd name="connsiteX58" fmla="*/ 3954606 w 5276143"/>
              <a:gd name="connsiteY58" fmla="*/ 686989 h 3817798"/>
              <a:gd name="connsiteX59" fmla="*/ 4426531 w 5276143"/>
              <a:gd name="connsiteY59" fmla="*/ 916715 h 3817798"/>
              <a:gd name="connsiteX60" fmla="*/ 4911034 w 5276143"/>
              <a:gd name="connsiteY60" fmla="*/ 1941816 h 3817798"/>
              <a:gd name="connsiteX0" fmla="*/ 3689992 w 5276143"/>
              <a:gd name="connsiteY0" fmla="*/ 3671566 h 3817798"/>
              <a:gd name="connsiteX1" fmla="*/ 3935860 w 5276143"/>
              <a:gd name="connsiteY1" fmla="*/ 3570018 h 3817798"/>
              <a:gd name="connsiteX2" fmla="*/ 4255542 w 5276143"/>
              <a:gd name="connsiteY2" fmla="*/ 3811256 h 3817798"/>
              <a:gd name="connsiteX3" fmla="*/ 4687653 w 5276143"/>
              <a:gd name="connsiteY3" fmla="*/ 3676650 h 3817798"/>
              <a:gd name="connsiteX4" fmla="*/ 4935592 w 5276143"/>
              <a:gd name="connsiteY4" fmla="*/ 3403654 h 3817798"/>
              <a:gd name="connsiteX5" fmla="*/ 5261689 w 5276143"/>
              <a:gd name="connsiteY5" fmla="*/ 2062835 h 3817798"/>
              <a:gd name="connsiteX6" fmla="*/ 4542802 w 5276143"/>
              <a:gd name="connsiteY6" fmla="*/ 2642937 h 3817798"/>
              <a:gd name="connsiteX7" fmla="*/ 4588007 w 5276143"/>
              <a:gd name="connsiteY7" fmla="*/ 890885 h 3817798"/>
              <a:gd name="connsiteX8" fmla="*/ 3221164 w 5276143"/>
              <a:gd name="connsiteY8" fmla="*/ 15039 h 3817798"/>
              <a:gd name="connsiteX9" fmla="*/ 2302871 w 5276143"/>
              <a:gd name="connsiteY9" fmla="*/ 1464225 h 3817798"/>
              <a:gd name="connsiteX10" fmla="*/ 3154386 w 5276143"/>
              <a:gd name="connsiteY10" fmla="*/ 105017 h 3817798"/>
              <a:gd name="connsiteX11" fmla="*/ 1863169 w 5276143"/>
              <a:gd name="connsiteY11" fmla="*/ 199531 h 3817798"/>
              <a:gd name="connsiteX12" fmla="*/ 553125 w 5276143"/>
              <a:gd name="connsiteY12" fmla="*/ 1035344 h 3817798"/>
              <a:gd name="connsiteX13" fmla="*/ 3889 w 5276143"/>
              <a:gd name="connsiteY13" fmla="*/ 2168905 h 3817798"/>
              <a:gd name="connsiteX14" fmla="*/ 356413 w 5276143"/>
              <a:gd name="connsiteY14" fmla="*/ 2949620 h 3817798"/>
              <a:gd name="connsiteX15" fmla="*/ 1239330 w 5276143"/>
              <a:gd name="connsiteY15" fmla="*/ 2880867 h 3817798"/>
              <a:gd name="connsiteX16" fmla="*/ 1374753 w 5276143"/>
              <a:gd name="connsiteY16" fmla="*/ 1201574 h 3817798"/>
              <a:gd name="connsiteX17" fmla="*/ 895648 w 5276143"/>
              <a:gd name="connsiteY17" fmla="*/ 1904534 h 3817798"/>
              <a:gd name="connsiteX18" fmla="*/ 736630 w 5276143"/>
              <a:gd name="connsiteY18" fmla="*/ 1778186 h 3817798"/>
              <a:gd name="connsiteX19" fmla="*/ 1397324 w 5276143"/>
              <a:gd name="connsiteY19" fmla="*/ 654828 h 3817798"/>
              <a:gd name="connsiteX20" fmla="*/ 1532745 w 5276143"/>
              <a:gd name="connsiteY20" fmla="*/ 834013 h 3817798"/>
              <a:gd name="connsiteX21" fmla="*/ 1885663 w 5276143"/>
              <a:gd name="connsiteY21" fmla="*/ 523884 h 3817798"/>
              <a:gd name="connsiteX22" fmla="*/ 1908233 w 5276143"/>
              <a:gd name="connsiteY22" fmla="*/ 1941290 h 3817798"/>
              <a:gd name="connsiteX23" fmla="*/ 1945166 w 5276143"/>
              <a:gd name="connsiteY23" fmla="*/ 2815969 h 3817798"/>
              <a:gd name="connsiteX24" fmla="*/ 2266622 w 5276143"/>
              <a:gd name="connsiteY24" fmla="*/ 2382363 h 3817798"/>
              <a:gd name="connsiteX25" fmla="*/ 2382041 w 5276143"/>
              <a:gd name="connsiteY25" fmla="*/ 2028202 h 3817798"/>
              <a:gd name="connsiteX26" fmla="*/ 2240119 w 5276143"/>
              <a:gd name="connsiteY26" fmla="*/ 1595746 h 3817798"/>
              <a:gd name="connsiteX27" fmla="*/ 2039551 w 5276143"/>
              <a:gd name="connsiteY27" fmla="*/ 1757510 h 3817798"/>
              <a:gd name="connsiteX28" fmla="*/ 1998514 w 5276143"/>
              <a:gd name="connsiteY28" fmla="*/ 2180205 h 3817798"/>
              <a:gd name="connsiteX29" fmla="*/ 2183180 w 5276143"/>
              <a:gd name="connsiteY29" fmla="*/ 2791848 h 3817798"/>
              <a:gd name="connsiteX30" fmla="*/ 2433505 w 5276143"/>
              <a:gd name="connsiteY30" fmla="*/ 2703979 h 3817798"/>
              <a:gd name="connsiteX31" fmla="*/ 2540201 w 5276143"/>
              <a:gd name="connsiteY31" fmla="*/ 1592107 h 3817798"/>
              <a:gd name="connsiteX32" fmla="*/ 2581238 w 5276143"/>
              <a:gd name="connsiteY32" fmla="*/ 2667223 h 3817798"/>
              <a:gd name="connsiteX33" fmla="*/ 2802839 w 5276143"/>
              <a:gd name="connsiteY33" fmla="*/ 2749924 h 3817798"/>
              <a:gd name="connsiteX34" fmla="*/ 2893119 w 5276143"/>
              <a:gd name="connsiteY34" fmla="*/ 1592107 h 3817798"/>
              <a:gd name="connsiteX35" fmla="*/ 2925948 w 5276143"/>
              <a:gd name="connsiteY35" fmla="*/ 2731546 h 3817798"/>
              <a:gd name="connsiteX36" fmla="*/ 3081888 w 5276143"/>
              <a:gd name="connsiteY36" fmla="*/ 2648845 h 3817798"/>
              <a:gd name="connsiteX37" fmla="*/ 3057266 w 5276143"/>
              <a:gd name="connsiteY37" fmla="*/ 1757510 h 3817798"/>
              <a:gd name="connsiteX38" fmla="*/ 3087531 w 5276143"/>
              <a:gd name="connsiteY38" fmla="*/ 1578324 h 3817798"/>
              <a:gd name="connsiteX39" fmla="*/ 3451220 w 5276143"/>
              <a:gd name="connsiteY39" fmla="*/ 1601296 h 3817798"/>
              <a:gd name="connsiteX40" fmla="*/ 3220901 w 5276143"/>
              <a:gd name="connsiteY40" fmla="*/ 1696058 h 3817798"/>
              <a:gd name="connsiteX41" fmla="*/ 3256979 w 5276143"/>
              <a:gd name="connsiteY41" fmla="*/ 2685601 h 3817798"/>
              <a:gd name="connsiteX42" fmla="*/ 3462164 w 5276143"/>
              <a:gd name="connsiteY42" fmla="*/ 2762176 h 3817798"/>
              <a:gd name="connsiteX43" fmla="*/ 3407448 w 5276143"/>
              <a:gd name="connsiteY43" fmla="*/ 2494163 h 3817798"/>
              <a:gd name="connsiteX44" fmla="*/ 3434807 w 5276143"/>
              <a:gd name="connsiteY44" fmla="*/ 2118944 h 3817798"/>
              <a:gd name="connsiteX45" fmla="*/ 3756261 w 5276143"/>
              <a:gd name="connsiteY45" fmla="*/ 2072999 h 3817798"/>
              <a:gd name="connsiteX46" fmla="*/ 3769940 w 5276143"/>
              <a:gd name="connsiteY46" fmla="*/ 1782014 h 3817798"/>
              <a:gd name="connsiteX47" fmla="*/ 3646830 w 5276143"/>
              <a:gd name="connsiteY47" fmla="*/ 1782014 h 3817798"/>
              <a:gd name="connsiteX48" fmla="*/ 3510040 w 5276143"/>
              <a:gd name="connsiteY48" fmla="*/ 1919849 h 3817798"/>
              <a:gd name="connsiteX49" fmla="*/ 3530558 w 5276143"/>
              <a:gd name="connsiteY49" fmla="*/ 1628863 h 3817798"/>
              <a:gd name="connsiteX50" fmla="*/ 3687867 w 5276143"/>
              <a:gd name="connsiteY50" fmla="*/ 1529316 h 3817798"/>
              <a:gd name="connsiteX51" fmla="*/ 3879372 w 5276143"/>
              <a:gd name="connsiteY51" fmla="*/ 1628863 h 3817798"/>
              <a:gd name="connsiteX52" fmla="*/ 3961446 w 5276143"/>
              <a:gd name="connsiteY52" fmla="*/ 1491028 h 3817798"/>
              <a:gd name="connsiteX53" fmla="*/ 3988804 w 5276143"/>
              <a:gd name="connsiteY53" fmla="*/ 1981109 h 3817798"/>
              <a:gd name="connsiteX54" fmla="*/ 3927249 w 5276143"/>
              <a:gd name="connsiteY54" fmla="*/ 2532450 h 3817798"/>
              <a:gd name="connsiteX55" fmla="*/ 4009322 w 5276143"/>
              <a:gd name="connsiteY55" fmla="*/ 2769833 h 3817798"/>
              <a:gd name="connsiteX56" fmla="*/ 4084557 w 5276143"/>
              <a:gd name="connsiteY56" fmla="*/ 2455875 h 3817798"/>
              <a:gd name="connsiteX57" fmla="*/ 4214507 w 5276143"/>
              <a:gd name="connsiteY57" fmla="*/ 1337878 h 3817798"/>
              <a:gd name="connsiteX58" fmla="*/ 3954606 w 5276143"/>
              <a:gd name="connsiteY58" fmla="*/ 686989 h 3817798"/>
              <a:gd name="connsiteX59" fmla="*/ 4426531 w 5276143"/>
              <a:gd name="connsiteY59" fmla="*/ 916715 h 3817798"/>
              <a:gd name="connsiteX60" fmla="*/ 4281802 w 5276143"/>
              <a:gd name="connsiteY60" fmla="*/ 2937292 h 3817798"/>
              <a:gd name="connsiteX0" fmla="*/ 3689992 w 5276143"/>
              <a:gd name="connsiteY0" fmla="*/ 3666800 h 3813032"/>
              <a:gd name="connsiteX1" fmla="*/ 3935860 w 5276143"/>
              <a:gd name="connsiteY1" fmla="*/ 3565252 h 3813032"/>
              <a:gd name="connsiteX2" fmla="*/ 4255542 w 5276143"/>
              <a:gd name="connsiteY2" fmla="*/ 3806490 h 3813032"/>
              <a:gd name="connsiteX3" fmla="*/ 4687653 w 5276143"/>
              <a:gd name="connsiteY3" fmla="*/ 3671884 h 3813032"/>
              <a:gd name="connsiteX4" fmla="*/ 4935592 w 5276143"/>
              <a:gd name="connsiteY4" fmla="*/ 3398888 h 3813032"/>
              <a:gd name="connsiteX5" fmla="*/ 5261689 w 5276143"/>
              <a:gd name="connsiteY5" fmla="*/ 2058069 h 3813032"/>
              <a:gd name="connsiteX6" fmla="*/ 4542802 w 5276143"/>
              <a:gd name="connsiteY6" fmla="*/ 2638171 h 3813032"/>
              <a:gd name="connsiteX7" fmla="*/ 4588007 w 5276143"/>
              <a:gd name="connsiteY7" fmla="*/ 886119 h 3813032"/>
              <a:gd name="connsiteX8" fmla="*/ 3932470 w 5276143"/>
              <a:gd name="connsiteY8" fmla="*/ 285943 h 3813032"/>
              <a:gd name="connsiteX9" fmla="*/ 2302871 w 5276143"/>
              <a:gd name="connsiteY9" fmla="*/ 1459459 h 3813032"/>
              <a:gd name="connsiteX10" fmla="*/ 3154386 w 5276143"/>
              <a:gd name="connsiteY10" fmla="*/ 100251 h 3813032"/>
              <a:gd name="connsiteX11" fmla="*/ 1863169 w 5276143"/>
              <a:gd name="connsiteY11" fmla="*/ 194765 h 3813032"/>
              <a:gd name="connsiteX12" fmla="*/ 553125 w 5276143"/>
              <a:gd name="connsiteY12" fmla="*/ 1030578 h 3813032"/>
              <a:gd name="connsiteX13" fmla="*/ 3889 w 5276143"/>
              <a:gd name="connsiteY13" fmla="*/ 2164139 h 3813032"/>
              <a:gd name="connsiteX14" fmla="*/ 356413 w 5276143"/>
              <a:gd name="connsiteY14" fmla="*/ 2944854 h 3813032"/>
              <a:gd name="connsiteX15" fmla="*/ 1239330 w 5276143"/>
              <a:gd name="connsiteY15" fmla="*/ 2876101 h 3813032"/>
              <a:gd name="connsiteX16" fmla="*/ 1374753 w 5276143"/>
              <a:gd name="connsiteY16" fmla="*/ 1196808 h 3813032"/>
              <a:gd name="connsiteX17" fmla="*/ 895648 w 5276143"/>
              <a:gd name="connsiteY17" fmla="*/ 1899768 h 3813032"/>
              <a:gd name="connsiteX18" fmla="*/ 736630 w 5276143"/>
              <a:gd name="connsiteY18" fmla="*/ 1773420 h 3813032"/>
              <a:gd name="connsiteX19" fmla="*/ 1397324 w 5276143"/>
              <a:gd name="connsiteY19" fmla="*/ 650062 h 3813032"/>
              <a:gd name="connsiteX20" fmla="*/ 1532745 w 5276143"/>
              <a:gd name="connsiteY20" fmla="*/ 829247 h 3813032"/>
              <a:gd name="connsiteX21" fmla="*/ 1885663 w 5276143"/>
              <a:gd name="connsiteY21" fmla="*/ 519118 h 3813032"/>
              <a:gd name="connsiteX22" fmla="*/ 1908233 w 5276143"/>
              <a:gd name="connsiteY22" fmla="*/ 1936524 h 3813032"/>
              <a:gd name="connsiteX23" fmla="*/ 1945166 w 5276143"/>
              <a:gd name="connsiteY23" fmla="*/ 2811203 h 3813032"/>
              <a:gd name="connsiteX24" fmla="*/ 2266622 w 5276143"/>
              <a:gd name="connsiteY24" fmla="*/ 2377597 h 3813032"/>
              <a:gd name="connsiteX25" fmla="*/ 2382041 w 5276143"/>
              <a:gd name="connsiteY25" fmla="*/ 2023436 h 3813032"/>
              <a:gd name="connsiteX26" fmla="*/ 2240119 w 5276143"/>
              <a:gd name="connsiteY26" fmla="*/ 1590980 h 3813032"/>
              <a:gd name="connsiteX27" fmla="*/ 2039551 w 5276143"/>
              <a:gd name="connsiteY27" fmla="*/ 1752744 h 3813032"/>
              <a:gd name="connsiteX28" fmla="*/ 1998514 w 5276143"/>
              <a:gd name="connsiteY28" fmla="*/ 2175439 h 3813032"/>
              <a:gd name="connsiteX29" fmla="*/ 2183180 w 5276143"/>
              <a:gd name="connsiteY29" fmla="*/ 2787082 h 3813032"/>
              <a:gd name="connsiteX30" fmla="*/ 2433505 w 5276143"/>
              <a:gd name="connsiteY30" fmla="*/ 2699213 h 3813032"/>
              <a:gd name="connsiteX31" fmla="*/ 2540201 w 5276143"/>
              <a:gd name="connsiteY31" fmla="*/ 1587341 h 3813032"/>
              <a:gd name="connsiteX32" fmla="*/ 2581238 w 5276143"/>
              <a:gd name="connsiteY32" fmla="*/ 2662457 h 3813032"/>
              <a:gd name="connsiteX33" fmla="*/ 2802839 w 5276143"/>
              <a:gd name="connsiteY33" fmla="*/ 2745158 h 3813032"/>
              <a:gd name="connsiteX34" fmla="*/ 2893119 w 5276143"/>
              <a:gd name="connsiteY34" fmla="*/ 1587341 h 3813032"/>
              <a:gd name="connsiteX35" fmla="*/ 2925948 w 5276143"/>
              <a:gd name="connsiteY35" fmla="*/ 2726780 h 3813032"/>
              <a:gd name="connsiteX36" fmla="*/ 3081888 w 5276143"/>
              <a:gd name="connsiteY36" fmla="*/ 2644079 h 3813032"/>
              <a:gd name="connsiteX37" fmla="*/ 3057266 w 5276143"/>
              <a:gd name="connsiteY37" fmla="*/ 1752744 h 3813032"/>
              <a:gd name="connsiteX38" fmla="*/ 3087531 w 5276143"/>
              <a:gd name="connsiteY38" fmla="*/ 1573558 h 3813032"/>
              <a:gd name="connsiteX39" fmla="*/ 3451220 w 5276143"/>
              <a:gd name="connsiteY39" fmla="*/ 1596530 h 3813032"/>
              <a:gd name="connsiteX40" fmla="*/ 3220901 w 5276143"/>
              <a:gd name="connsiteY40" fmla="*/ 1691292 h 3813032"/>
              <a:gd name="connsiteX41" fmla="*/ 3256979 w 5276143"/>
              <a:gd name="connsiteY41" fmla="*/ 2680835 h 3813032"/>
              <a:gd name="connsiteX42" fmla="*/ 3462164 w 5276143"/>
              <a:gd name="connsiteY42" fmla="*/ 2757410 h 3813032"/>
              <a:gd name="connsiteX43" fmla="*/ 3407448 w 5276143"/>
              <a:gd name="connsiteY43" fmla="*/ 2489397 h 3813032"/>
              <a:gd name="connsiteX44" fmla="*/ 3434807 w 5276143"/>
              <a:gd name="connsiteY44" fmla="*/ 2114178 h 3813032"/>
              <a:gd name="connsiteX45" fmla="*/ 3756261 w 5276143"/>
              <a:gd name="connsiteY45" fmla="*/ 2068233 h 3813032"/>
              <a:gd name="connsiteX46" fmla="*/ 3769940 w 5276143"/>
              <a:gd name="connsiteY46" fmla="*/ 1777248 h 3813032"/>
              <a:gd name="connsiteX47" fmla="*/ 3646830 w 5276143"/>
              <a:gd name="connsiteY47" fmla="*/ 1777248 h 3813032"/>
              <a:gd name="connsiteX48" fmla="*/ 3510040 w 5276143"/>
              <a:gd name="connsiteY48" fmla="*/ 1915083 h 3813032"/>
              <a:gd name="connsiteX49" fmla="*/ 3530558 w 5276143"/>
              <a:gd name="connsiteY49" fmla="*/ 1624097 h 3813032"/>
              <a:gd name="connsiteX50" fmla="*/ 3687867 w 5276143"/>
              <a:gd name="connsiteY50" fmla="*/ 1524550 h 3813032"/>
              <a:gd name="connsiteX51" fmla="*/ 3879372 w 5276143"/>
              <a:gd name="connsiteY51" fmla="*/ 1624097 h 3813032"/>
              <a:gd name="connsiteX52" fmla="*/ 3961446 w 5276143"/>
              <a:gd name="connsiteY52" fmla="*/ 1486262 h 3813032"/>
              <a:gd name="connsiteX53" fmla="*/ 3988804 w 5276143"/>
              <a:gd name="connsiteY53" fmla="*/ 1976343 h 3813032"/>
              <a:gd name="connsiteX54" fmla="*/ 3927249 w 5276143"/>
              <a:gd name="connsiteY54" fmla="*/ 2527684 h 3813032"/>
              <a:gd name="connsiteX55" fmla="*/ 4009322 w 5276143"/>
              <a:gd name="connsiteY55" fmla="*/ 2765067 h 3813032"/>
              <a:gd name="connsiteX56" fmla="*/ 4084557 w 5276143"/>
              <a:gd name="connsiteY56" fmla="*/ 2451109 h 3813032"/>
              <a:gd name="connsiteX57" fmla="*/ 4214507 w 5276143"/>
              <a:gd name="connsiteY57" fmla="*/ 1333112 h 3813032"/>
              <a:gd name="connsiteX58" fmla="*/ 3954606 w 5276143"/>
              <a:gd name="connsiteY58" fmla="*/ 682223 h 3813032"/>
              <a:gd name="connsiteX59" fmla="*/ 4426531 w 5276143"/>
              <a:gd name="connsiteY59" fmla="*/ 911949 h 3813032"/>
              <a:gd name="connsiteX60" fmla="*/ 4281802 w 5276143"/>
              <a:gd name="connsiteY60" fmla="*/ 2932526 h 3813032"/>
              <a:gd name="connsiteX0" fmla="*/ 3689992 w 5276143"/>
              <a:gd name="connsiteY0" fmla="*/ 3666800 h 3813032"/>
              <a:gd name="connsiteX1" fmla="*/ 3935860 w 5276143"/>
              <a:gd name="connsiteY1" fmla="*/ 3565252 h 3813032"/>
              <a:gd name="connsiteX2" fmla="*/ 4255542 w 5276143"/>
              <a:gd name="connsiteY2" fmla="*/ 3806490 h 3813032"/>
              <a:gd name="connsiteX3" fmla="*/ 4687653 w 5276143"/>
              <a:gd name="connsiteY3" fmla="*/ 3671884 h 3813032"/>
              <a:gd name="connsiteX4" fmla="*/ 4935592 w 5276143"/>
              <a:gd name="connsiteY4" fmla="*/ 3398888 h 3813032"/>
              <a:gd name="connsiteX5" fmla="*/ 5261689 w 5276143"/>
              <a:gd name="connsiteY5" fmla="*/ 2058069 h 3813032"/>
              <a:gd name="connsiteX6" fmla="*/ 4542802 w 5276143"/>
              <a:gd name="connsiteY6" fmla="*/ 2638171 h 3813032"/>
              <a:gd name="connsiteX7" fmla="*/ 4588007 w 5276143"/>
              <a:gd name="connsiteY7" fmla="*/ 886119 h 3813032"/>
              <a:gd name="connsiteX8" fmla="*/ 3932470 w 5276143"/>
              <a:gd name="connsiteY8" fmla="*/ 285943 h 3813032"/>
              <a:gd name="connsiteX9" fmla="*/ 3178325 w 5276143"/>
              <a:gd name="connsiteY9" fmla="*/ 326147 h 3813032"/>
              <a:gd name="connsiteX10" fmla="*/ 3154386 w 5276143"/>
              <a:gd name="connsiteY10" fmla="*/ 100251 h 3813032"/>
              <a:gd name="connsiteX11" fmla="*/ 1863169 w 5276143"/>
              <a:gd name="connsiteY11" fmla="*/ 194765 h 3813032"/>
              <a:gd name="connsiteX12" fmla="*/ 553125 w 5276143"/>
              <a:gd name="connsiteY12" fmla="*/ 1030578 h 3813032"/>
              <a:gd name="connsiteX13" fmla="*/ 3889 w 5276143"/>
              <a:gd name="connsiteY13" fmla="*/ 2164139 h 3813032"/>
              <a:gd name="connsiteX14" fmla="*/ 356413 w 5276143"/>
              <a:gd name="connsiteY14" fmla="*/ 2944854 h 3813032"/>
              <a:gd name="connsiteX15" fmla="*/ 1239330 w 5276143"/>
              <a:gd name="connsiteY15" fmla="*/ 2876101 h 3813032"/>
              <a:gd name="connsiteX16" fmla="*/ 1374753 w 5276143"/>
              <a:gd name="connsiteY16" fmla="*/ 1196808 h 3813032"/>
              <a:gd name="connsiteX17" fmla="*/ 895648 w 5276143"/>
              <a:gd name="connsiteY17" fmla="*/ 1899768 h 3813032"/>
              <a:gd name="connsiteX18" fmla="*/ 736630 w 5276143"/>
              <a:gd name="connsiteY18" fmla="*/ 1773420 h 3813032"/>
              <a:gd name="connsiteX19" fmla="*/ 1397324 w 5276143"/>
              <a:gd name="connsiteY19" fmla="*/ 650062 h 3813032"/>
              <a:gd name="connsiteX20" fmla="*/ 1532745 w 5276143"/>
              <a:gd name="connsiteY20" fmla="*/ 829247 h 3813032"/>
              <a:gd name="connsiteX21" fmla="*/ 1885663 w 5276143"/>
              <a:gd name="connsiteY21" fmla="*/ 519118 h 3813032"/>
              <a:gd name="connsiteX22" fmla="*/ 1908233 w 5276143"/>
              <a:gd name="connsiteY22" fmla="*/ 1936524 h 3813032"/>
              <a:gd name="connsiteX23" fmla="*/ 1945166 w 5276143"/>
              <a:gd name="connsiteY23" fmla="*/ 2811203 h 3813032"/>
              <a:gd name="connsiteX24" fmla="*/ 2266622 w 5276143"/>
              <a:gd name="connsiteY24" fmla="*/ 2377597 h 3813032"/>
              <a:gd name="connsiteX25" fmla="*/ 2382041 w 5276143"/>
              <a:gd name="connsiteY25" fmla="*/ 2023436 h 3813032"/>
              <a:gd name="connsiteX26" fmla="*/ 2240119 w 5276143"/>
              <a:gd name="connsiteY26" fmla="*/ 1590980 h 3813032"/>
              <a:gd name="connsiteX27" fmla="*/ 2039551 w 5276143"/>
              <a:gd name="connsiteY27" fmla="*/ 1752744 h 3813032"/>
              <a:gd name="connsiteX28" fmla="*/ 1998514 w 5276143"/>
              <a:gd name="connsiteY28" fmla="*/ 2175439 h 3813032"/>
              <a:gd name="connsiteX29" fmla="*/ 2183180 w 5276143"/>
              <a:gd name="connsiteY29" fmla="*/ 2787082 h 3813032"/>
              <a:gd name="connsiteX30" fmla="*/ 2433505 w 5276143"/>
              <a:gd name="connsiteY30" fmla="*/ 2699213 h 3813032"/>
              <a:gd name="connsiteX31" fmla="*/ 2540201 w 5276143"/>
              <a:gd name="connsiteY31" fmla="*/ 1587341 h 3813032"/>
              <a:gd name="connsiteX32" fmla="*/ 2581238 w 5276143"/>
              <a:gd name="connsiteY32" fmla="*/ 2662457 h 3813032"/>
              <a:gd name="connsiteX33" fmla="*/ 2802839 w 5276143"/>
              <a:gd name="connsiteY33" fmla="*/ 2745158 h 3813032"/>
              <a:gd name="connsiteX34" fmla="*/ 2893119 w 5276143"/>
              <a:gd name="connsiteY34" fmla="*/ 1587341 h 3813032"/>
              <a:gd name="connsiteX35" fmla="*/ 2925948 w 5276143"/>
              <a:gd name="connsiteY35" fmla="*/ 2726780 h 3813032"/>
              <a:gd name="connsiteX36" fmla="*/ 3081888 w 5276143"/>
              <a:gd name="connsiteY36" fmla="*/ 2644079 h 3813032"/>
              <a:gd name="connsiteX37" fmla="*/ 3057266 w 5276143"/>
              <a:gd name="connsiteY37" fmla="*/ 1752744 h 3813032"/>
              <a:gd name="connsiteX38" fmla="*/ 3087531 w 5276143"/>
              <a:gd name="connsiteY38" fmla="*/ 1573558 h 3813032"/>
              <a:gd name="connsiteX39" fmla="*/ 3451220 w 5276143"/>
              <a:gd name="connsiteY39" fmla="*/ 1596530 h 3813032"/>
              <a:gd name="connsiteX40" fmla="*/ 3220901 w 5276143"/>
              <a:gd name="connsiteY40" fmla="*/ 1691292 h 3813032"/>
              <a:gd name="connsiteX41" fmla="*/ 3256979 w 5276143"/>
              <a:gd name="connsiteY41" fmla="*/ 2680835 h 3813032"/>
              <a:gd name="connsiteX42" fmla="*/ 3462164 w 5276143"/>
              <a:gd name="connsiteY42" fmla="*/ 2757410 h 3813032"/>
              <a:gd name="connsiteX43" fmla="*/ 3407448 w 5276143"/>
              <a:gd name="connsiteY43" fmla="*/ 2489397 h 3813032"/>
              <a:gd name="connsiteX44" fmla="*/ 3434807 w 5276143"/>
              <a:gd name="connsiteY44" fmla="*/ 2114178 h 3813032"/>
              <a:gd name="connsiteX45" fmla="*/ 3756261 w 5276143"/>
              <a:gd name="connsiteY45" fmla="*/ 2068233 h 3813032"/>
              <a:gd name="connsiteX46" fmla="*/ 3769940 w 5276143"/>
              <a:gd name="connsiteY46" fmla="*/ 1777248 h 3813032"/>
              <a:gd name="connsiteX47" fmla="*/ 3646830 w 5276143"/>
              <a:gd name="connsiteY47" fmla="*/ 1777248 h 3813032"/>
              <a:gd name="connsiteX48" fmla="*/ 3510040 w 5276143"/>
              <a:gd name="connsiteY48" fmla="*/ 1915083 h 3813032"/>
              <a:gd name="connsiteX49" fmla="*/ 3530558 w 5276143"/>
              <a:gd name="connsiteY49" fmla="*/ 1624097 h 3813032"/>
              <a:gd name="connsiteX50" fmla="*/ 3687867 w 5276143"/>
              <a:gd name="connsiteY50" fmla="*/ 1524550 h 3813032"/>
              <a:gd name="connsiteX51" fmla="*/ 3879372 w 5276143"/>
              <a:gd name="connsiteY51" fmla="*/ 1624097 h 3813032"/>
              <a:gd name="connsiteX52" fmla="*/ 3961446 w 5276143"/>
              <a:gd name="connsiteY52" fmla="*/ 1486262 h 3813032"/>
              <a:gd name="connsiteX53" fmla="*/ 3988804 w 5276143"/>
              <a:gd name="connsiteY53" fmla="*/ 1976343 h 3813032"/>
              <a:gd name="connsiteX54" fmla="*/ 3927249 w 5276143"/>
              <a:gd name="connsiteY54" fmla="*/ 2527684 h 3813032"/>
              <a:gd name="connsiteX55" fmla="*/ 4009322 w 5276143"/>
              <a:gd name="connsiteY55" fmla="*/ 2765067 h 3813032"/>
              <a:gd name="connsiteX56" fmla="*/ 4084557 w 5276143"/>
              <a:gd name="connsiteY56" fmla="*/ 2451109 h 3813032"/>
              <a:gd name="connsiteX57" fmla="*/ 4214507 w 5276143"/>
              <a:gd name="connsiteY57" fmla="*/ 1333112 h 3813032"/>
              <a:gd name="connsiteX58" fmla="*/ 3954606 w 5276143"/>
              <a:gd name="connsiteY58" fmla="*/ 682223 h 3813032"/>
              <a:gd name="connsiteX59" fmla="*/ 4426531 w 5276143"/>
              <a:gd name="connsiteY59" fmla="*/ 911949 h 3813032"/>
              <a:gd name="connsiteX60" fmla="*/ 4281802 w 5276143"/>
              <a:gd name="connsiteY60" fmla="*/ 2932526 h 3813032"/>
              <a:gd name="connsiteX0" fmla="*/ 3689992 w 5276143"/>
              <a:gd name="connsiteY0" fmla="*/ 3584570 h 3730802"/>
              <a:gd name="connsiteX1" fmla="*/ 3935860 w 5276143"/>
              <a:gd name="connsiteY1" fmla="*/ 3483022 h 3730802"/>
              <a:gd name="connsiteX2" fmla="*/ 4255542 w 5276143"/>
              <a:gd name="connsiteY2" fmla="*/ 3724260 h 3730802"/>
              <a:gd name="connsiteX3" fmla="*/ 4687653 w 5276143"/>
              <a:gd name="connsiteY3" fmla="*/ 3589654 h 3730802"/>
              <a:gd name="connsiteX4" fmla="*/ 4935592 w 5276143"/>
              <a:gd name="connsiteY4" fmla="*/ 3316658 h 3730802"/>
              <a:gd name="connsiteX5" fmla="*/ 5261689 w 5276143"/>
              <a:gd name="connsiteY5" fmla="*/ 1975839 h 3730802"/>
              <a:gd name="connsiteX6" fmla="*/ 4542802 w 5276143"/>
              <a:gd name="connsiteY6" fmla="*/ 2555941 h 3730802"/>
              <a:gd name="connsiteX7" fmla="*/ 4588007 w 5276143"/>
              <a:gd name="connsiteY7" fmla="*/ 803889 h 3730802"/>
              <a:gd name="connsiteX8" fmla="*/ 3932470 w 5276143"/>
              <a:gd name="connsiteY8" fmla="*/ 203713 h 3730802"/>
              <a:gd name="connsiteX9" fmla="*/ 3154386 w 5276143"/>
              <a:gd name="connsiteY9" fmla="*/ 18021 h 3730802"/>
              <a:gd name="connsiteX10" fmla="*/ 1863169 w 5276143"/>
              <a:gd name="connsiteY10" fmla="*/ 112535 h 3730802"/>
              <a:gd name="connsiteX11" fmla="*/ 553125 w 5276143"/>
              <a:gd name="connsiteY11" fmla="*/ 948348 h 3730802"/>
              <a:gd name="connsiteX12" fmla="*/ 3889 w 5276143"/>
              <a:gd name="connsiteY12" fmla="*/ 2081909 h 3730802"/>
              <a:gd name="connsiteX13" fmla="*/ 356413 w 5276143"/>
              <a:gd name="connsiteY13" fmla="*/ 2862624 h 3730802"/>
              <a:gd name="connsiteX14" fmla="*/ 1239330 w 5276143"/>
              <a:gd name="connsiteY14" fmla="*/ 2793871 h 3730802"/>
              <a:gd name="connsiteX15" fmla="*/ 1374753 w 5276143"/>
              <a:gd name="connsiteY15" fmla="*/ 1114578 h 3730802"/>
              <a:gd name="connsiteX16" fmla="*/ 895648 w 5276143"/>
              <a:gd name="connsiteY16" fmla="*/ 1817538 h 3730802"/>
              <a:gd name="connsiteX17" fmla="*/ 736630 w 5276143"/>
              <a:gd name="connsiteY17" fmla="*/ 1691190 h 3730802"/>
              <a:gd name="connsiteX18" fmla="*/ 1397324 w 5276143"/>
              <a:gd name="connsiteY18" fmla="*/ 567832 h 3730802"/>
              <a:gd name="connsiteX19" fmla="*/ 1532745 w 5276143"/>
              <a:gd name="connsiteY19" fmla="*/ 747017 h 3730802"/>
              <a:gd name="connsiteX20" fmla="*/ 1885663 w 5276143"/>
              <a:gd name="connsiteY20" fmla="*/ 436888 h 3730802"/>
              <a:gd name="connsiteX21" fmla="*/ 1908233 w 5276143"/>
              <a:gd name="connsiteY21" fmla="*/ 1854294 h 3730802"/>
              <a:gd name="connsiteX22" fmla="*/ 1945166 w 5276143"/>
              <a:gd name="connsiteY22" fmla="*/ 2728973 h 3730802"/>
              <a:gd name="connsiteX23" fmla="*/ 2266622 w 5276143"/>
              <a:gd name="connsiteY23" fmla="*/ 2295367 h 3730802"/>
              <a:gd name="connsiteX24" fmla="*/ 2382041 w 5276143"/>
              <a:gd name="connsiteY24" fmla="*/ 1941206 h 3730802"/>
              <a:gd name="connsiteX25" fmla="*/ 2240119 w 5276143"/>
              <a:gd name="connsiteY25" fmla="*/ 1508750 h 3730802"/>
              <a:gd name="connsiteX26" fmla="*/ 2039551 w 5276143"/>
              <a:gd name="connsiteY26" fmla="*/ 1670514 h 3730802"/>
              <a:gd name="connsiteX27" fmla="*/ 1998514 w 5276143"/>
              <a:gd name="connsiteY27" fmla="*/ 2093209 h 3730802"/>
              <a:gd name="connsiteX28" fmla="*/ 2183180 w 5276143"/>
              <a:gd name="connsiteY28" fmla="*/ 2704852 h 3730802"/>
              <a:gd name="connsiteX29" fmla="*/ 2433505 w 5276143"/>
              <a:gd name="connsiteY29" fmla="*/ 2616983 h 3730802"/>
              <a:gd name="connsiteX30" fmla="*/ 2540201 w 5276143"/>
              <a:gd name="connsiteY30" fmla="*/ 1505111 h 3730802"/>
              <a:gd name="connsiteX31" fmla="*/ 2581238 w 5276143"/>
              <a:gd name="connsiteY31" fmla="*/ 2580227 h 3730802"/>
              <a:gd name="connsiteX32" fmla="*/ 2802839 w 5276143"/>
              <a:gd name="connsiteY32" fmla="*/ 2662928 h 3730802"/>
              <a:gd name="connsiteX33" fmla="*/ 2893119 w 5276143"/>
              <a:gd name="connsiteY33" fmla="*/ 1505111 h 3730802"/>
              <a:gd name="connsiteX34" fmla="*/ 2925948 w 5276143"/>
              <a:gd name="connsiteY34" fmla="*/ 2644550 h 3730802"/>
              <a:gd name="connsiteX35" fmla="*/ 3081888 w 5276143"/>
              <a:gd name="connsiteY35" fmla="*/ 2561849 h 3730802"/>
              <a:gd name="connsiteX36" fmla="*/ 3057266 w 5276143"/>
              <a:gd name="connsiteY36" fmla="*/ 1670514 h 3730802"/>
              <a:gd name="connsiteX37" fmla="*/ 3087531 w 5276143"/>
              <a:gd name="connsiteY37" fmla="*/ 1491328 h 3730802"/>
              <a:gd name="connsiteX38" fmla="*/ 3451220 w 5276143"/>
              <a:gd name="connsiteY38" fmla="*/ 1514300 h 3730802"/>
              <a:gd name="connsiteX39" fmla="*/ 3220901 w 5276143"/>
              <a:gd name="connsiteY39" fmla="*/ 1609062 h 3730802"/>
              <a:gd name="connsiteX40" fmla="*/ 3256979 w 5276143"/>
              <a:gd name="connsiteY40" fmla="*/ 2598605 h 3730802"/>
              <a:gd name="connsiteX41" fmla="*/ 3462164 w 5276143"/>
              <a:gd name="connsiteY41" fmla="*/ 2675180 h 3730802"/>
              <a:gd name="connsiteX42" fmla="*/ 3407448 w 5276143"/>
              <a:gd name="connsiteY42" fmla="*/ 2407167 h 3730802"/>
              <a:gd name="connsiteX43" fmla="*/ 3434807 w 5276143"/>
              <a:gd name="connsiteY43" fmla="*/ 2031948 h 3730802"/>
              <a:gd name="connsiteX44" fmla="*/ 3756261 w 5276143"/>
              <a:gd name="connsiteY44" fmla="*/ 1986003 h 3730802"/>
              <a:gd name="connsiteX45" fmla="*/ 3769940 w 5276143"/>
              <a:gd name="connsiteY45" fmla="*/ 1695018 h 3730802"/>
              <a:gd name="connsiteX46" fmla="*/ 3646830 w 5276143"/>
              <a:gd name="connsiteY46" fmla="*/ 1695018 h 3730802"/>
              <a:gd name="connsiteX47" fmla="*/ 3510040 w 5276143"/>
              <a:gd name="connsiteY47" fmla="*/ 1832853 h 3730802"/>
              <a:gd name="connsiteX48" fmla="*/ 3530558 w 5276143"/>
              <a:gd name="connsiteY48" fmla="*/ 1541867 h 3730802"/>
              <a:gd name="connsiteX49" fmla="*/ 3687867 w 5276143"/>
              <a:gd name="connsiteY49" fmla="*/ 1442320 h 3730802"/>
              <a:gd name="connsiteX50" fmla="*/ 3879372 w 5276143"/>
              <a:gd name="connsiteY50" fmla="*/ 1541867 h 3730802"/>
              <a:gd name="connsiteX51" fmla="*/ 3961446 w 5276143"/>
              <a:gd name="connsiteY51" fmla="*/ 1404032 h 3730802"/>
              <a:gd name="connsiteX52" fmla="*/ 3988804 w 5276143"/>
              <a:gd name="connsiteY52" fmla="*/ 1894113 h 3730802"/>
              <a:gd name="connsiteX53" fmla="*/ 3927249 w 5276143"/>
              <a:gd name="connsiteY53" fmla="*/ 2445454 h 3730802"/>
              <a:gd name="connsiteX54" fmla="*/ 4009322 w 5276143"/>
              <a:gd name="connsiteY54" fmla="*/ 2682837 h 3730802"/>
              <a:gd name="connsiteX55" fmla="*/ 4084557 w 5276143"/>
              <a:gd name="connsiteY55" fmla="*/ 2368879 h 3730802"/>
              <a:gd name="connsiteX56" fmla="*/ 4214507 w 5276143"/>
              <a:gd name="connsiteY56" fmla="*/ 1250882 h 3730802"/>
              <a:gd name="connsiteX57" fmla="*/ 3954606 w 5276143"/>
              <a:gd name="connsiteY57" fmla="*/ 599993 h 3730802"/>
              <a:gd name="connsiteX58" fmla="*/ 4426531 w 5276143"/>
              <a:gd name="connsiteY58" fmla="*/ 829719 h 3730802"/>
              <a:gd name="connsiteX59" fmla="*/ 4281802 w 5276143"/>
              <a:gd name="connsiteY59" fmla="*/ 2850296 h 3730802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588007 w 5276143"/>
              <a:gd name="connsiteY7" fmla="*/ 831445 h 3758358"/>
              <a:gd name="connsiteX8" fmla="*/ 3932470 w 5276143"/>
              <a:gd name="connsiteY8" fmla="*/ 231269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281802 w 5276143"/>
              <a:gd name="connsiteY59" fmla="*/ 2877852 h 3758358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588007 w 5276143"/>
              <a:gd name="connsiteY7" fmla="*/ 831445 h 3758358"/>
              <a:gd name="connsiteX8" fmla="*/ 3916055 w 5276143"/>
              <a:gd name="connsiteY8" fmla="*/ 166946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281802 w 5276143"/>
              <a:gd name="connsiteY59" fmla="*/ 2877852 h 3758358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588007 w 5276143"/>
              <a:gd name="connsiteY7" fmla="*/ 831445 h 3758358"/>
              <a:gd name="connsiteX8" fmla="*/ 3916055 w 5276143"/>
              <a:gd name="connsiteY8" fmla="*/ 166946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281802 w 5276143"/>
              <a:gd name="connsiteY59" fmla="*/ 2877852 h 3758358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588007 w 5276143"/>
              <a:gd name="connsiteY7" fmla="*/ 831445 h 3758358"/>
              <a:gd name="connsiteX8" fmla="*/ 3916055 w 5276143"/>
              <a:gd name="connsiteY8" fmla="*/ 166946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281802 w 5276143"/>
              <a:gd name="connsiteY59" fmla="*/ 2877852 h 3758358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588007 w 5276143"/>
              <a:gd name="connsiteY7" fmla="*/ 831445 h 3758358"/>
              <a:gd name="connsiteX8" fmla="*/ 4047373 w 5276143"/>
              <a:gd name="connsiteY8" fmla="*/ 185324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281802 w 5276143"/>
              <a:gd name="connsiteY59" fmla="*/ 2877852 h 3758358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588007 w 5276143"/>
              <a:gd name="connsiteY7" fmla="*/ 831445 h 3758358"/>
              <a:gd name="connsiteX8" fmla="*/ 4047373 w 5276143"/>
              <a:gd name="connsiteY8" fmla="*/ 185324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093032 w 5276143"/>
              <a:gd name="connsiteY59" fmla="*/ 1517878 h 3758358"/>
              <a:gd name="connsiteX0" fmla="*/ 3689992 w 5276143"/>
              <a:gd name="connsiteY0" fmla="*/ 3612126 h 3758358"/>
              <a:gd name="connsiteX1" fmla="*/ 3935860 w 5276143"/>
              <a:gd name="connsiteY1" fmla="*/ 3510578 h 3758358"/>
              <a:gd name="connsiteX2" fmla="*/ 4255542 w 5276143"/>
              <a:gd name="connsiteY2" fmla="*/ 3751816 h 3758358"/>
              <a:gd name="connsiteX3" fmla="*/ 4687653 w 5276143"/>
              <a:gd name="connsiteY3" fmla="*/ 3617210 h 3758358"/>
              <a:gd name="connsiteX4" fmla="*/ 4935592 w 5276143"/>
              <a:gd name="connsiteY4" fmla="*/ 3344214 h 3758358"/>
              <a:gd name="connsiteX5" fmla="*/ 5261689 w 5276143"/>
              <a:gd name="connsiteY5" fmla="*/ 2003395 h 3758358"/>
              <a:gd name="connsiteX6" fmla="*/ 4542802 w 5276143"/>
              <a:gd name="connsiteY6" fmla="*/ 2583497 h 3758358"/>
              <a:gd name="connsiteX7" fmla="*/ 4924510 w 5276143"/>
              <a:gd name="connsiteY7" fmla="*/ 960091 h 3758358"/>
              <a:gd name="connsiteX8" fmla="*/ 4047373 w 5276143"/>
              <a:gd name="connsiteY8" fmla="*/ 185324 h 3758358"/>
              <a:gd name="connsiteX9" fmla="*/ 3055897 w 5276143"/>
              <a:gd name="connsiteY9" fmla="*/ 8821 h 3758358"/>
              <a:gd name="connsiteX10" fmla="*/ 1863169 w 5276143"/>
              <a:gd name="connsiteY10" fmla="*/ 140091 h 3758358"/>
              <a:gd name="connsiteX11" fmla="*/ 553125 w 5276143"/>
              <a:gd name="connsiteY11" fmla="*/ 975904 h 3758358"/>
              <a:gd name="connsiteX12" fmla="*/ 3889 w 5276143"/>
              <a:gd name="connsiteY12" fmla="*/ 2109465 h 3758358"/>
              <a:gd name="connsiteX13" fmla="*/ 356413 w 5276143"/>
              <a:gd name="connsiteY13" fmla="*/ 2890180 h 3758358"/>
              <a:gd name="connsiteX14" fmla="*/ 1239330 w 5276143"/>
              <a:gd name="connsiteY14" fmla="*/ 2821427 h 3758358"/>
              <a:gd name="connsiteX15" fmla="*/ 1374753 w 5276143"/>
              <a:gd name="connsiteY15" fmla="*/ 1142134 h 3758358"/>
              <a:gd name="connsiteX16" fmla="*/ 895648 w 5276143"/>
              <a:gd name="connsiteY16" fmla="*/ 1845094 h 3758358"/>
              <a:gd name="connsiteX17" fmla="*/ 736630 w 5276143"/>
              <a:gd name="connsiteY17" fmla="*/ 1718746 h 3758358"/>
              <a:gd name="connsiteX18" fmla="*/ 1397324 w 5276143"/>
              <a:gd name="connsiteY18" fmla="*/ 595388 h 3758358"/>
              <a:gd name="connsiteX19" fmla="*/ 1532745 w 5276143"/>
              <a:gd name="connsiteY19" fmla="*/ 774573 h 3758358"/>
              <a:gd name="connsiteX20" fmla="*/ 1885663 w 5276143"/>
              <a:gd name="connsiteY20" fmla="*/ 464444 h 3758358"/>
              <a:gd name="connsiteX21" fmla="*/ 1908233 w 5276143"/>
              <a:gd name="connsiteY21" fmla="*/ 1881850 h 3758358"/>
              <a:gd name="connsiteX22" fmla="*/ 1945166 w 5276143"/>
              <a:gd name="connsiteY22" fmla="*/ 2756529 h 3758358"/>
              <a:gd name="connsiteX23" fmla="*/ 2266622 w 5276143"/>
              <a:gd name="connsiteY23" fmla="*/ 2322923 h 3758358"/>
              <a:gd name="connsiteX24" fmla="*/ 2382041 w 5276143"/>
              <a:gd name="connsiteY24" fmla="*/ 1968762 h 3758358"/>
              <a:gd name="connsiteX25" fmla="*/ 2240119 w 5276143"/>
              <a:gd name="connsiteY25" fmla="*/ 1536306 h 3758358"/>
              <a:gd name="connsiteX26" fmla="*/ 2039551 w 5276143"/>
              <a:gd name="connsiteY26" fmla="*/ 1698070 h 3758358"/>
              <a:gd name="connsiteX27" fmla="*/ 1998514 w 5276143"/>
              <a:gd name="connsiteY27" fmla="*/ 2120765 h 3758358"/>
              <a:gd name="connsiteX28" fmla="*/ 2183180 w 5276143"/>
              <a:gd name="connsiteY28" fmla="*/ 2732408 h 3758358"/>
              <a:gd name="connsiteX29" fmla="*/ 2433505 w 5276143"/>
              <a:gd name="connsiteY29" fmla="*/ 2644539 h 3758358"/>
              <a:gd name="connsiteX30" fmla="*/ 2540201 w 5276143"/>
              <a:gd name="connsiteY30" fmla="*/ 1532667 h 3758358"/>
              <a:gd name="connsiteX31" fmla="*/ 2581238 w 5276143"/>
              <a:gd name="connsiteY31" fmla="*/ 2607783 h 3758358"/>
              <a:gd name="connsiteX32" fmla="*/ 2802839 w 5276143"/>
              <a:gd name="connsiteY32" fmla="*/ 2690484 h 3758358"/>
              <a:gd name="connsiteX33" fmla="*/ 2893119 w 5276143"/>
              <a:gd name="connsiteY33" fmla="*/ 1532667 h 3758358"/>
              <a:gd name="connsiteX34" fmla="*/ 2925948 w 5276143"/>
              <a:gd name="connsiteY34" fmla="*/ 2672106 h 3758358"/>
              <a:gd name="connsiteX35" fmla="*/ 3081888 w 5276143"/>
              <a:gd name="connsiteY35" fmla="*/ 2589405 h 3758358"/>
              <a:gd name="connsiteX36" fmla="*/ 3057266 w 5276143"/>
              <a:gd name="connsiteY36" fmla="*/ 1698070 h 3758358"/>
              <a:gd name="connsiteX37" fmla="*/ 3087531 w 5276143"/>
              <a:gd name="connsiteY37" fmla="*/ 1518884 h 3758358"/>
              <a:gd name="connsiteX38" fmla="*/ 3451220 w 5276143"/>
              <a:gd name="connsiteY38" fmla="*/ 1541856 h 3758358"/>
              <a:gd name="connsiteX39" fmla="*/ 3220901 w 5276143"/>
              <a:gd name="connsiteY39" fmla="*/ 1636618 h 3758358"/>
              <a:gd name="connsiteX40" fmla="*/ 3256979 w 5276143"/>
              <a:gd name="connsiteY40" fmla="*/ 2626161 h 3758358"/>
              <a:gd name="connsiteX41" fmla="*/ 3462164 w 5276143"/>
              <a:gd name="connsiteY41" fmla="*/ 2702736 h 3758358"/>
              <a:gd name="connsiteX42" fmla="*/ 3407448 w 5276143"/>
              <a:gd name="connsiteY42" fmla="*/ 2434723 h 3758358"/>
              <a:gd name="connsiteX43" fmla="*/ 3434807 w 5276143"/>
              <a:gd name="connsiteY43" fmla="*/ 2059504 h 3758358"/>
              <a:gd name="connsiteX44" fmla="*/ 3756261 w 5276143"/>
              <a:gd name="connsiteY44" fmla="*/ 2013559 h 3758358"/>
              <a:gd name="connsiteX45" fmla="*/ 3769940 w 5276143"/>
              <a:gd name="connsiteY45" fmla="*/ 1722574 h 3758358"/>
              <a:gd name="connsiteX46" fmla="*/ 3646830 w 5276143"/>
              <a:gd name="connsiteY46" fmla="*/ 1722574 h 3758358"/>
              <a:gd name="connsiteX47" fmla="*/ 3510040 w 5276143"/>
              <a:gd name="connsiteY47" fmla="*/ 1860409 h 3758358"/>
              <a:gd name="connsiteX48" fmla="*/ 3530558 w 5276143"/>
              <a:gd name="connsiteY48" fmla="*/ 1569423 h 3758358"/>
              <a:gd name="connsiteX49" fmla="*/ 3687867 w 5276143"/>
              <a:gd name="connsiteY49" fmla="*/ 1469876 h 3758358"/>
              <a:gd name="connsiteX50" fmla="*/ 3879372 w 5276143"/>
              <a:gd name="connsiteY50" fmla="*/ 1569423 h 3758358"/>
              <a:gd name="connsiteX51" fmla="*/ 3961446 w 5276143"/>
              <a:gd name="connsiteY51" fmla="*/ 1431588 h 3758358"/>
              <a:gd name="connsiteX52" fmla="*/ 3988804 w 5276143"/>
              <a:gd name="connsiteY52" fmla="*/ 1921669 h 3758358"/>
              <a:gd name="connsiteX53" fmla="*/ 3927249 w 5276143"/>
              <a:gd name="connsiteY53" fmla="*/ 2473010 h 3758358"/>
              <a:gd name="connsiteX54" fmla="*/ 4009322 w 5276143"/>
              <a:gd name="connsiteY54" fmla="*/ 2710393 h 3758358"/>
              <a:gd name="connsiteX55" fmla="*/ 4084557 w 5276143"/>
              <a:gd name="connsiteY55" fmla="*/ 2396435 h 3758358"/>
              <a:gd name="connsiteX56" fmla="*/ 4214507 w 5276143"/>
              <a:gd name="connsiteY56" fmla="*/ 1278438 h 3758358"/>
              <a:gd name="connsiteX57" fmla="*/ 3954606 w 5276143"/>
              <a:gd name="connsiteY57" fmla="*/ 627549 h 3758358"/>
              <a:gd name="connsiteX58" fmla="*/ 4426531 w 5276143"/>
              <a:gd name="connsiteY58" fmla="*/ 857275 h 3758358"/>
              <a:gd name="connsiteX59" fmla="*/ 4093032 w 5276143"/>
              <a:gd name="connsiteY59" fmla="*/ 151787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426531 w 5261713"/>
              <a:gd name="connsiteY57" fmla="*/ 857275 h 3758358"/>
              <a:gd name="connsiteX58" fmla="*/ 4093032 w 5261713"/>
              <a:gd name="connsiteY58" fmla="*/ 151787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426531 w 5261713"/>
              <a:gd name="connsiteY57" fmla="*/ 857275 h 3758358"/>
              <a:gd name="connsiteX58" fmla="*/ 4093032 w 5261713"/>
              <a:gd name="connsiteY58" fmla="*/ 151787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426531 w 5261713"/>
              <a:gd name="connsiteY57" fmla="*/ 857275 h 3758358"/>
              <a:gd name="connsiteX58" fmla="*/ 4339253 w 5261713"/>
              <a:gd name="connsiteY58" fmla="*/ 273082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295213 w 5261713"/>
              <a:gd name="connsiteY57" fmla="*/ 857276 h 3758358"/>
              <a:gd name="connsiteX58" fmla="*/ 4339253 w 5261713"/>
              <a:gd name="connsiteY58" fmla="*/ 273082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442946 w 5261713"/>
              <a:gd name="connsiteY57" fmla="*/ 719440 h 3758358"/>
              <a:gd name="connsiteX58" fmla="*/ 4339253 w 5261713"/>
              <a:gd name="connsiteY58" fmla="*/ 273082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442946 w 5261713"/>
              <a:gd name="connsiteY57" fmla="*/ 719440 h 3758358"/>
              <a:gd name="connsiteX58" fmla="*/ 4339253 w 5261713"/>
              <a:gd name="connsiteY58" fmla="*/ 2730828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442946 w 5261713"/>
              <a:gd name="connsiteY57" fmla="*/ 719440 h 3758358"/>
              <a:gd name="connsiteX58" fmla="*/ 4372083 w 5261713"/>
              <a:gd name="connsiteY58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14507 w 5261713"/>
              <a:gd name="connsiteY55" fmla="*/ 1278438 h 3758358"/>
              <a:gd name="connsiteX56" fmla="*/ 3954606 w 5261713"/>
              <a:gd name="connsiteY56" fmla="*/ 627549 h 3758358"/>
              <a:gd name="connsiteX57" fmla="*/ 4303421 w 5261713"/>
              <a:gd name="connsiteY57" fmla="*/ 489715 h 3758358"/>
              <a:gd name="connsiteX58" fmla="*/ 4372083 w 5261713"/>
              <a:gd name="connsiteY58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06300 w 5261713"/>
              <a:gd name="connsiteY55" fmla="*/ 1306005 h 3758358"/>
              <a:gd name="connsiteX56" fmla="*/ 3954606 w 5261713"/>
              <a:gd name="connsiteY56" fmla="*/ 627549 h 3758358"/>
              <a:gd name="connsiteX57" fmla="*/ 4303421 w 5261713"/>
              <a:gd name="connsiteY57" fmla="*/ 489715 h 3758358"/>
              <a:gd name="connsiteX58" fmla="*/ 4372083 w 5261713"/>
              <a:gd name="connsiteY58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06300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72083 w 5261713"/>
              <a:gd name="connsiteY58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06300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372083 w 5261713"/>
              <a:gd name="connsiteY59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06300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206300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44458 w 5261713"/>
              <a:gd name="connsiteY57" fmla="*/ 51728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410118 w 5261713"/>
              <a:gd name="connsiteY57" fmla="*/ 682684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410118 w 5261713"/>
              <a:gd name="connsiteY57" fmla="*/ 682684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410118 w 5261713"/>
              <a:gd name="connsiteY57" fmla="*/ 682684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410118 w 5261713"/>
              <a:gd name="connsiteY57" fmla="*/ 682684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52666 w 5261713"/>
              <a:gd name="connsiteY57" fmla="*/ 811330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52666 w 5261713"/>
              <a:gd name="connsiteY57" fmla="*/ 811330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52666 w 5261713"/>
              <a:gd name="connsiteY57" fmla="*/ 811330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52666 w 5261713"/>
              <a:gd name="connsiteY57" fmla="*/ 811330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54606 w 5261713"/>
              <a:gd name="connsiteY56" fmla="*/ 627549 h 3758358"/>
              <a:gd name="connsiteX57" fmla="*/ 4311629 w 5261713"/>
              <a:gd name="connsiteY57" fmla="*/ 89403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4102339 w 5261713"/>
              <a:gd name="connsiteY56" fmla="*/ 452958 h 3758358"/>
              <a:gd name="connsiteX57" fmla="*/ 4311629 w 5261713"/>
              <a:gd name="connsiteY57" fmla="*/ 894032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4102339 w 5261713"/>
              <a:gd name="connsiteY56" fmla="*/ 452958 h 3758358"/>
              <a:gd name="connsiteX57" fmla="*/ 4434740 w 5261713"/>
              <a:gd name="connsiteY57" fmla="*/ 949166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62813 w 5261713"/>
              <a:gd name="connsiteY56" fmla="*/ 618360 h 3758358"/>
              <a:gd name="connsiteX57" fmla="*/ 4434740 w 5261713"/>
              <a:gd name="connsiteY57" fmla="*/ 949166 h 3758358"/>
              <a:gd name="connsiteX58" fmla="*/ 4354033 w 5261713"/>
              <a:gd name="connsiteY58" fmla="*/ 2580215 h 3758358"/>
              <a:gd name="connsiteX59" fmla="*/ 4823489 w 5261713"/>
              <a:gd name="connsiteY59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62813 w 5261713"/>
              <a:gd name="connsiteY56" fmla="*/ 618360 h 3758358"/>
              <a:gd name="connsiteX57" fmla="*/ 4189885 w 5261713"/>
              <a:gd name="connsiteY57" fmla="*/ 650523 h 3758358"/>
              <a:gd name="connsiteX58" fmla="*/ 4434740 w 5261713"/>
              <a:gd name="connsiteY58" fmla="*/ 949166 h 3758358"/>
              <a:gd name="connsiteX59" fmla="*/ 4354033 w 5261713"/>
              <a:gd name="connsiteY59" fmla="*/ 2580215 h 3758358"/>
              <a:gd name="connsiteX60" fmla="*/ 4823489 w 5261713"/>
              <a:gd name="connsiteY60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62813 w 5261713"/>
              <a:gd name="connsiteY56" fmla="*/ 618360 h 3758358"/>
              <a:gd name="connsiteX57" fmla="*/ 4370448 w 5261713"/>
              <a:gd name="connsiteY57" fmla="*/ 540255 h 3758358"/>
              <a:gd name="connsiteX58" fmla="*/ 4434740 w 5261713"/>
              <a:gd name="connsiteY58" fmla="*/ 949166 h 3758358"/>
              <a:gd name="connsiteX59" fmla="*/ 4354033 w 5261713"/>
              <a:gd name="connsiteY59" fmla="*/ 2580215 h 3758358"/>
              <a:gd name="connsiteX60" fmla="*/ 4823489 w 5261713"/>
              <a:gd name="connsiteY60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62813 w 5261713"/>
              <a:gd name="connsiteY56" fmla="*/ 618360 h 3758358"/>
              <a:gd name="connsiteX57" fmla="*/ 4165263 w 5261713"/>
              <a:gd name="connsiteY57" fmla="*/ 503499 h 3758358"/>
              <a:gd name="connsiteX58" fmla="*/ 4370448 w 5261713"/>
              <a:gd name="connsiteY58" fmla="*/ 540255 h 3758358"/>
              <a:gd name="connsiteX59" fmla="*/ 4434740 w 5261713"/>
              <a:gd name="connsiteY59" fmla="*/ 949166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962813 w 5261713"/>
              <a:gd name="connsiteY56" fmla="*/ 618360 h 3758358"/>
              <a:gd name="connsiteX57" fmla="*/ 4206300 w 5261713"/>
              <a:gd name="connsiteY57" fmla="*/ 577011 h 3758358"/>
              <a:gd name="connsiteX58" fmla="*/ 4370448 w 5261713"/>
              <a:gd name="connsiteY58" fmla="*/ 540255 h 3758358"/>
              <a:gd name="connsiteX59" fmla="*/ 4434740 w 5261713"/>
              <a:gd name="connsiteY59" fmla="*/ 949166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97154 w 5261713"/>
              <a:gd name="connsiteY56" fmla="*/ 673494 h 3758358"/>
              <a:gd name="connsiteX57" fmla="*/ 4206300 w 5261713"/>
              <a:gd name="connsiteY57" fmla="*/ 577011 h 3758358"/>
              <a:gd name="connsiteX58" fmla="*/ 4370448 w 5261713"/>
              <a:gd name="connsiteY58" fmla="*/ 540255 h 3758358"/>
              <a:gd name="connsiteX59" fmla="*/ 4434740 w 5261713"/>
              <a:gd name="connsiteY59" fmla="*/ 949166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97154 w 5261713"/>
              <a:gd name="connsiteY56" fmla="*/ 673494 h 3758358"/>
              <a:gd name="connsiteX57" fmla="*/ 4165263 w 5261713"/>
              <a:gd name="connsiteY57" fmla="*/ 586200 h 3758358"/>
              <a:gd name="connsiteX58" fmla="*/ 4370448 w 5261713"/>
              <a:gd name="connsiteY58" fmla="*/ 540255 h 3758358"/>
              <a:gd name="connsiteX59" fmla="*/ 4434740 w 5261713"/>
              <a:gd name="connsiteY59" fmla="*/ 949166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97154 w 5261713"/>
              <a:gd name="connsiteY56" fmla="*/ 673494 h 3758358"/>
              <a:gd name="connsiteX57" fmla="*/ 4165263 w 5261713"/>
              <a:gd name="connsiteY57" fmla="*/ 586200 h 3758358"/>
              <a:gd name="connsiteX58" fmla="*/ 4370448 w 5261713"/>
              <a:gd name="connsiteY58" fmla="*/ 540255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97154 w 5261713"/>
              <a:gd name="connsiteY56" fmla="*/ 673494 h 3758358"/>
              <a:gd name="connsiteX57" fmla="*/ 4165263 w 5261713"/>
              <a:gd name="connsiteY57" fmla="*/ 586200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97154 w 5261713"/>
              <a:gd name="connsiteY56" fmla="*/ 673494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97154 w 5261713"/>
              <a:gd name="connsiteY56" fmla="*/ 673494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14507 w 5261713"/>
              <a:gd name="connsiteY57" fmla="*/ 622956 h 3758358"/>
              <a:gd name="connsiteX58" fmla="*/ 4485351 w 5261713"/>
              <a:gd name="connsiteY58" fmla="*/ 613767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14507 w 5261713"/>
              <a:gd name="connsiteY57" fmla="*/ 622956 h 3758358"/>
              <a:gd name="connsiteX58" fmla="*/ 4542803 w 5261713"/>
              <a:gd name="connsiteY58" fmla="*/ 650523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410118 w 5261713"/>
              <a:gd name="connsiteY59" fmla="*/ 1289159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354033 w 5261713"/>
              <a:gd name="connsiteY60" fmla="*/ 2580215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823489 w 5261713"/>
              <a:gd name="connsiteY61" fmla="*/ 271245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864526 w 5261713"/>
              <a:gd name="connsiteY61" fmla="*/ 220705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519817 w 5261713"/>
              <a:gd name="connsiteY61" fmla="*/ 1867061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52521 w 5261713"/>
              <a:gd name="connsiteY61" fmla="*/ 2139142 h 3758358"/>
              <a:gd name="connsiteX62" fmla="*/ 4519817 w 5261713"/>
              <a:gd name="connsiteY62" fmla="*/ 1867061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52521 w 5261713"/>
              <a:gd name="connsiteY61" fmla="*/ 2139142 h 3758358"/>
              <a:gd name="connsiteX62" fmla="*/ 4470573 w 5261713"/>
              <a:gd name="connsiteY62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44314 w 5261713"/>
              <a:gd name="connsiteY61" fmla="*/ 1918606 h 3758358"/>
              <a:gd name="connsiteX62" fmla="*/ 4470573 w 5261713"/>
              <a:gd name="connsiteY62" fmla="*/ 2767584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44314 w 5261713"/>
              <a:gd name="connsiteY61" fmla="*/ 1918606 h 3758358"/>
              <a:gd name="connsiteX62" fmla="*/ 4470573 w 5261713"/>
              <a:gd name="connsiteY62" fmla="*/ 317190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44314 w 5261713"/>
              <a:gd name="connsiteY61" fmla="*/ 1918606 h 3758358"/>
              <a:gd name="connsiteX62" fmla="*/ 4452521 w 5261713"/>
              <a:gd name="connsiteY62" fmla="*/ 2828318 h 3758358"/>
              <a:gd name="connsiteX63" fmla="*/ 4470573 w 5261713"/>
              <a:gd name="connsiteY63" fmla="*/ 3171900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44314 w 5261713"/>
              <a:gd name="connsiteY61" fmla="*/ 1918606 h 3758358"/>
              <a:gd name="connsiteX62" fmla="*/ 4452521 w 5261713"/>
              <a:gd name="connsiteY62" fmla="*/ 2828318 h 3758358"/>
              <a:gd name="connsiteX63" fmla="*/ 4634721 w 5261713"/>
              <a:gd name="connsiteY63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444314 w 5261713"/>
              <a:gd name="connsiteY61" fmla="*/ 1918606 h 3758358"/>
              <a:gd name="connsiteX62" fmla="*/ 4427899 w 5261713"/>
              <a:gd name="connsiteY62" fmla="*/ 3048854 h 3758358"/>
              <a:gd name="connsiteX63" fmla="*/ 4634721 w 5261713"/>
              <a:gd name="connsiteY63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71959 w 5261713"/>
              <a:gd name="connsiteY60" fmla="*/ 2589404 h 3758358"/>
              <a:gd name="connsiteX61" fmla="*/ 4518180 w 5261713"/>
              <a:gd name="connsiteY61" fmla="*/ 1946173 h 3758358"/>
              <a:gd name="connsiteX62" fmla="*/ 4427899 w 5261713"/>
              <a:gd name="connsiteY62" fmla="*/ 3048854 h 3758358"/>
              <a:gd name="connsiteX63" fmla="*/ 4634721 w 5261713"/>
              <a:gd name="connsiteY63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518180 w 5261713"/>
              <a:gd name="connsiteY61" fmla="*/ 1946173 h 3758358"/>
              <a:gd name="connsiteX62" fmla="*/ 4427899 w 5261713"/>
              <a:gd name="connsiteY62" fmla="*/ 3048854 h 3758358"/>
              <a:gd name="connsiteX63" fmla="*/ 4634721 w 5261713"/>
              <a:gd name="connsiteY63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329411 w 5261713"/>
              <a:gd name="connsiteY61" fmla="*/ 2571026 h 3758358"/>
              <a:gd name="connsiteX62" fmla="*/ 4518180 w 5261713"/>
              <a:gd name="connsiteY62" fmla="*/ 1946173 h 3758358"/>
              <a:gd name="connsiteX63" fmla="*/ 4427899 w 5261713"/>
              <a:gd name="connsiteY63" fmla="*/ 3048854 h 3758358"/>
              <a:gd name="connsiteX64" fmla="*/ 4634721 w 5261713"/>
              <a:gd name="connsiteY64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329411 w 5261713"/>
              <a:gd name="connsiteY61" fmla="*/ 2571026 h 3758358"/>
              <a:gd name="connsiteX62" fmla="*/ 4518180 w 5261713"/>
              <a:gd name="connsiteY62" fmla="*/ 1946173 h 3758358"/>
              <a:gd name="connsiteX63" fmla="*/ 4534595 w 5261713"/>
              <a:gd name="connsiteY63" fmla="*/ 2993720 h 3758358"/>
              <a:gd name="connsiteX64" fmla="*/ 4634721 w 5261713"/>
              <a:gd name="connsiteY64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378655 w 5261713"/>
              <a:gd name="connsiteY61" fmla="*/ 2644538 h 3758358"/>
              <a:gd name="connsiteX62" fmla="*/ 4518180 w 5261713"/>
              <a:gd name="connsiteY62" fmla="*/ 1946173 h 3758358"/>
              <a:gd name="connsiteX63" fmla="*/ 4534595 w 5261713"/>
              <a:gd name="connsiteY63" fmla="*/ 2993720 h 3758358"/>
              <a:gd name="connsiteX64" fmla="*/ 4634721 w 5261713"/>
              <a:gd name="connsiteY64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378655 w 5261713"/>
              <a:gd name="connsiteY61" fmla="*/ 2644538 h 3758358"/>
              <a:gd name="connsiteX62" fmla="*/ 4641291 w 5261713"/>
              <a:gd name="connsiteY62" fmla="*/ 1854283 h 3758358"/>
              <a:gd name="connsiteX63" fmla="*/ 4534595 w 5261713"/>
              <a:gd name="connsiteY63" fmla="*/ 2993720 h 3758358"/>
              <a:gd name="connsiteX64" fmla="*/ 4634721 w 5261713"/>
              <a:gd name="connsiteY64" fmla="*/ 2271377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378655 w 5261713"/>
              <a:gd name="connsiteY61" fmla="*/ 2644538 h 3758358"/>
              <a:gd name="connsiteX62" fmla="*/ 4641291 w 5261713"/>
              <a:gd name="connsiteY62" fmla="*/ 1854283 h 3758358"/>
              <a:gd name="connsiteX63" fmla="*/ 4534595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534595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534595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80166 w 5261713"/>
              <a:gd name="connsiteY60" fmla="*/ 2672105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55544 w 5261713"/>
              <a:gd name="connsiteY60" fmla="*/ 2708861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641291 w 5261713"/>
              <a:gd name="connsiteY62" fmla="*/ 1854283 h 3758358"/>
              <a:gd name="connsiteX63" fmla="*/ 4723365 w 5261713"/>
              <a:gd name="connsiteY63" fmla="*/ 1900228 h 3758358"/>
              <a:gd name="connsiteX64" fmla="*/ 4756194 w 5261713"/>
              <a:gd name="connsiteY64" fmla="*/ 2993720 h 3758358"/>
              <a:gd name="connsiteX65" fmla="*/ 5028675 w 5261713"/>
              <a:gd name="connsiteY65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460729 w 5261713"/>
              <a:gd name="connsiteY62" fmla="*/ 2056441 h 3758358"/>
              <a:gd name="connsiteX63" fmla="*/ 4723365 w 5261713"/>
              <a:gd name="connsiteY63" fmla="*/ 1900228 h 3758358"/>
              <a:gd name="connsiteX64" fmla="*/ 4756194 w 5261713"/>
              <a:gd name="connsiteY64" fmla="*/ 2993720 h 3758358"/>
              <a:gd name="connsiteX65" fmla="*/ 5028675 w 5261713"/>
              <a:gd name="connsiteY65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460729 w 5261713"/>
              <a:gd name="connsiteY62" fmla="*/ 2056441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493558 w 5261713"/>
              <a:gd name="connsiteY62" fmla="*/ 2001307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493558 w 5261713"/>
              <a:gd name="connsiteY62" fmla="*/ 2001307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493558 w 5261713"/>
              <a:gd name="connsiteY62" fmla="*/ 2001307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493558 w 5261713"/>
              <a:gd name="connsiteY62" fmla="*/ 2001307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756194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57706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57706 w 5261713"/>
              <a:gd name="connsiteY63" fmla="*/ 2993720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16669 w 5261713"/>
              <a:gd name="connsiteY63" fmla="*/ 3048854 h 3758358"/>
              <a:gd name="connsiteX64" fmla="*/ 5028675 w 5261713"/>
              <a:gd name="connsiteY64" fmla="*/ 2280566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16669 w 5261713"/>
              <a:gd name="connsiteY63" fmla="*/ 3048854 h 3758358"/>
              <a:gd name="connsiteX64" fmla="*/ 5020468 w 5261713"/>
              <a:gd name="connsiteY64" fmla="*/ 2592993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16669 w 5261713"/>
              <a:gd name="connsiteY63" fmla="*/ 3048854 h 3758358"/>
              <a:gd name="connsiteX64" fmla="*/ 5020468 w 5261713"/>
              <a:gd name="connsiteY64" fmla="*/ 2592993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16669 w 5261713"/>
              <a:gd name="connsiteY63" fmla="*/ 3048854 h 3758358"/>
              <a:gd name="connsiteX64" fmla="*/ 5020468 w 5261713"/>
              <a:gd name="connsiteY64" fmla="*/ 2592993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16669 w 5261713"/>
              <a:gd name="connsiteY63" fmla="*/ 3048854 h 3758358"/>
              <a:gd name="connsiteX64" fmla="*/ 5061506 w 5261713"/>
              <a:gd name="connsiteY64" fmla="*/ 2694072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16669 w 5261713"/>
              <a:gd name="connsiteY63" fmla="*/ 3048854 h 3758358"/>
              <a:gd name="connsiteX64" fmla="*/ 5061506 w 5261713"/>
              <a:gd name="connsiteY64" fmla="*/ 2694072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551010 w 5261713"/>
              <a:gd name="connsiteY63" fmla="*/ 3067232 h 3758358"/>
              <a:gd name="connsiteX64" fmla="*/ 5061506 w 5261713"/>
              <a:gd name="connsiteY64" fmla="*/ 2694072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3 w 5261713"/>
              <a:gd name="connsiteY62" fmla="*/ 2019685 h 3758358"/>
              <a:gd name="connsiteX63" fmla="*/ 4600254 w 5261713"/>
              <a:gd name="connsiteY63" fmla="*/ 3067232 h 3758358"/>
              <a:gd name="connsiteX64" fmla="*/ 5061506 w 5261713"/>
              <a:gd name="connsiteY64" fmla="*/ 2694072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4 w 5261713"/>
              <a:gd name="connsiteY62" fmla="*/ 2286167 h 3758358"/>
              <a:gd name="connsiteX63" fmla="*/ 4600254 w 5261713"/>
              <a:gd name="connsiteY63" fmla="*/ 3067232 h 3758358"/>
              <a:gd name="connsiteX64" fmla="*/ 5061506 w 5261713"/>
              <a:gd name="connsiteY64" fmla="*/ 2694072 h 3758358"/>
              <a:gd name="connsiteX0" fmla="*/ 3689992 w 5261713"/>
              <a:gd name="connsiteY0" fmla="*/ 3612126 h 3758358"/>
              <a:gd name="connsiteX1" fmla="*/ 3935860 w 5261713"/>
              <a:gd name="connsiteY1" fmla="*/ 3510578 h 3758358"/>
              <a:gd name="connsiteX2" fmla="*/ 4255542 w 5261713"/>
              <a:gd name="connsiteY2" fmla="*/ 3751816 h 3758358"/>
              <a:gd name="connsiteX3" fmla="*/ 4687653 w 5261713"/>
              <a:gd name="connsiteY3" fmla="*/ 3617210 h 3758358"/>
              <a:gd name="connsiteX4" fmla="*/ 4935592 w 5261713"/>
              <a:gd name="connsiteY4" fmla="*/ 3344214 h 3758358"/>
              <a:gd name="connsiteX5" fmla="*/ 5261689 w 5261713"/>
              <a:gd name="connsiteY5" fmla="*/ 2003395 h 3758358"/>
              <a:gd name="connsiteX6" fmla="*/ 4924510 w 5261713"/>
              <a:gd name="connsiteY6" fmla="*/ 960091 h 3758358"/>
              <a:gd name="connsiteX7" fmla="*/ 4047373 w 5261713"/>
              <a:gd name="connsiteY7" fmla="*/ 185324 h 3758358"/>
              <a:gd name="connsiteX8" fmla="*/ 3055897 w 5261713"/>
              <a:gd name="connsiteY8" fmla="*/ 8821 h 3758358"/>
              <a:gd name="connsiteX9" fmla="*/ 1863169 w 5261713"/>
              <a:gd name="connsiteY9" fmla="*/ 140091 h 3758358"/>
              <a:gd name="connsiteX10" fmla="*/ 553125 w 5261713"/>
              <a:gd name="connsiteY10" fmla="*/ 975904 h 3758358"/>
              <a:gd name="connsiteX11" fmla="*/ 3889 w 5261713"/>
              <a:gd name="connsiteY11" fmla="*/ 2109465 h 3758358"/>
              <a:gd name="connsiteX12" fmla="*/ 356413 w 5261713"/>
              <a:gd name="connsiteY12" fmla="*/ 2890180 h 3758358"/>
              <a:gd name="connsiteX13" fmla="*/ 1239330 w 5261713"/>
              <a:gd name="connsiteY13" fmla="*/ 2821427 h 3758358"/>
              <a:gd name="connsiteX14" fmla="*/ 1374753 w 5261713"/>
              <a:gd name="connsiteY14" fmla="*/ 1142134 h 3758358"/>
              <a:gd name="connsiteX15" fmla="*/ 895648 w 5261713"/>
              <a:gd name="connsiteY15" fmla="*/ 1845094 h 3758358"/>
              <a:gd name="connsiteX16" fmla="*/ 736630 w 5261713"/>
              <a:gd name="connsiteY16" fmla="*/ 1718746 h 3758358"/>
              <a:gd name="connsiteX17" fmla="*/ 1397324 w 5261713"/>
              <a:gd name="connsiteY17" fmla="*/ 595388 h 3758358"/>
              <a:gd name="connsiteX18" fmla="*/ 1532745 w 5261713"/>
              <a:gd name="connsiteY18" fmla="*/ 774573 h 3758358"/>
              <a:gd name="connsiteX19" fmla="*/ 1885663 w 5261713"/>
              <a:gd name="connsiteY19" fmla="*/ 464444 h 3758358"/>
              <a:gd name="connsiteX20" fmla="*/ 1908233 w 5261713"/>
              <a:gd name="connsiteY20" fmla="*/ 1881850 h 3758358"/>
              <a:gd name="connsiteX21" fmla="*/ 1945166 w 5261713"/>
              <a:gd name="connsiteY21" fmla="*/ 2756529 h 3758358"/>
              <a:gd name="connsiteX22" fmla="*/ 2266622 w 5261713"/>
              <a:gd name="connsiteY22" fmla="*/ 2322923 h 3758358"/>
              <a:gd name="connsiteX23" fmla="*/ 2382041 w 5261713"/>
              <a:gd name="connsiteY23" fmla="*/ 1968762 h 3758358"/>
              <a:gd name="connsiteX24" fmla="*/ 2240119 w 5261713"/>
              <a:gd name="connsiteY24" fmla="*/ 1536306 h 3758358"/>
              <a:gd name="connsiteX25" fmla="*/ 2039551 w 5261713"/>
              <a:gd name="connsiteY25" fmla="*/ 1698070 h 3758358"/>
              <a:gd name="connsiteX26" fmla="*/ 1998514 w 5261713"/>
              <a:gd name="connsiteY26" fmla="*/ 2120765 h 3758358"/>
              <a:gd name="connsiteX27" fmla="*/ 2183180 w 5261713"/>
              <a:gd name="connsiteY27" fmla="*/ 2732408 h 3758358"/>
              <a:gd name="connsiteX28" fmla="*/ 2433505 w 5261713"/>
              <a:gd name="connsiteY28" fmla="*/ 2644539 h 3758358"/>
              <a:gd name="connsiteX29" fmla="*/ 2540201 w 5261713"/>
              <a:gd name="connsiteY29" fmla="*/ 1532667 h 3758358"/>
              <a:gd name="connsiteX30" fmla="*/ 2581238 w 5261713"/>
              <a:gd name="connsiteY30" fmla="*/ 2607783 h 3758358"/>
              <a:gd name="connsiteX31" fmla="*/ 2802839 w 5261713"/>
              <a:gd name="connsiteY31" fmla="*/ 2690484 h 3758358"/>
              <a:gd name="connsiteX32" fmla="*/ 2893119 w 5261713"/>
              <a:gd name="connsiteY32" fmla="*/ 1532667 h 3758358"/>
              <a:gd name="connsiteX33" fmla="*/ 2925948 w 5261713"/>
              <a:gd name="connsiteY33" fmla="*/ 2672106 h 3758358"/>
              <a:gd name="connsiteX34" fmla="*/ 3081888 w 5261713"/>
              <a:gd name="connsiteY34" fmla="*/ 2589405 h 3758358"/>
              <a:gd name="connsiteX35" fmla="*/ 3057266 w 5261713"/>
              <a:gd name="connsiteY35" fmla="*/ 1698070 h 3758358"/>
              <a:gd name="connsiteX36" fmla="*/ 3087531 w 5261713"/>
              <a:gd name="connsiteY36" fmla="*/ 1518884 h 3758358"/>
              <a:gd name="connsiteX37" fmla="*/ 3451220 w 5261713"/>
              <a:gd name="connsiteY37" fmla="*/ 1541856 h 3758358"/>
              <a:gd name="connsiteX38" fmla="*/ 3220901 w 5261713"/>
              <a:gd name="connsiteY38" fmla="*/ 1636618 h 3758358"/>
              <a:gd name="connsiteX39" fmla="*/ 3256979 w 5261713"/>
              <a:gd name="connsiteY39" fmla="*/ 2626161 h 3758358"/>
              <a:gd name="connsiteX40" fmla="*/ 3462164 w 5261713"/>
              <a:gd name="connsiteY40" fmla="*/ 2702736 h 3758358"/>
              <a:gd name="connsiteX41" fmla="*/ 3407448 w 5261713"/>
              <a:gd name="connsiteY41" fmla="*/ 2434723 h 3758358"/>
              <a:gd name="connsiteX42" fmla="*/ 3434807 w 5261713"/>
              <a:gd name="connsiteY42" fmla="*/ 2059504 h 3758358"/>
              <a:gd name="connsiteX43" fmla="*/ 3756261 w 5261713"/>
              <a:gd name="connsiteY43" fmla="*/ 2013559 h 3758358"/>
              <a:gd name="connsiteX44" fmla="*/ 3769940 w 5261713"/>
              <a:gd name="connsiteY44" fmla="*/ 1722574 h 3758358"/>
              <a:gd name="connsiteX45" fmla="*/ 3646830 w 5261713"/>
              <a:gd name="connsiteY45" fmla="*/ 1722574 h 3758358"/>
              <a:gd name="connsiteX46" fmla="*/ 3510040 w 5261713"/>
              <a:gd name="connsiteY46" fmla="*/ 1860409 h 3758358"/>
              <a:gd name="connsiteX47" fmla="*/ 3530558 w 5261713"/>
              <a:gd name="connsiteY47" fmla="*/ 1569423 h 3758358"/>
              <a:gd name="connsiteX48" fmla="*/ 3687867 w 5261713"/>
              <a:gd name="connsiteY48" fmla="*/ 1469876 h 3758358"/>
              <a:gd name="connsiteX49" fmla="*/ 3879372 w 5261713"/>
              <a:gd name="connsiteY49" fmla="*/ 1569423 h 3758358"/>
              <a:gd name="connsiteX50" fmla="*/ 3961446 w 5261713"/>
              <a:gd name="connsiteY50" fmla="*/ 1431588 h 3758358"/>
              <a:gd name="connsiteX51" fmla="*/ 3988804 w 5261713"/>
              <a:gd name="connsiteY51" fmla="*/ 1921669 h 3758358"/>
              <a:gd name="connsiteX52" fmla="*/ 3927249 w 5261713"/>
              <a:gd name="connsiteY52" fmla="*/ 2473010 h 3758358"/>
              <a:gd name="connsiteX53" fmla="*/ 4009322 w 5261713"/>
              <a:gd name="connsiteY53" fmla="*/ 2710393 h 3758358"/>
              <a:gd name="connsiteX54" fmla="*/ 4084557 w 5261713"/>
              <a:gd name="connsiteY54" fmla="*/ 2396435 h 3758358"/>
              <a:gd name="connsiteX55" fmla="*/ 4132434 w 5261713"/>
              <a:gd name="connsiteY55" fmla="*/ 1306005 h 3758358"/>
              <a:gd name="connsiteX56" fmla="*/ 3864325 w 5261713"/>
              <a:gd name="connsiteY56" fmla="*/ 710250 h 3758358"/>
              <a:gd name="connsiteX57" fmla="*/ 4206300 w 5261713"/>
              <a:gd name="connsiteY57" fmla="*/ 567822 h 3758358"/>
              <a:gd name="connsiteX58" fmla="*/ 4542803 w 5261713"/>
              <a:gd name="connsiteY58" fmla="*/ 650523 h 3758358"/>
              <a:gd name="connsiteX59" fmla="*/ 4344459 w 5261713"/>
              <a:gd name="connsiteY59" fmla="*/ 1316726 h 3758358"/>
              <a:gd name="connsiteX60" fmla="*/ 4263752 w 5261713"/>
              <a:gd name="connsiteY60" fmla="*/ 2754806 h 3758358"/>
              <a:gd name="connsiteX61" fmla="*/ 4444314 w 5261713"/>
              <a:gd name="connsiteY61" fmla="*/ 2727239 h 3758358"/>
              <a:gd name="connsiteX62" fmla="*/ 4542804 w 5261713"/>
              <a:gd name="connsiteY62" fmla="*/ 2286167 h 3758358"/>
              <a:gd name="connsiteX63" fmla="*/ 4559217 w 5261713"/>
              <a:gd name="connsiteY63" fmla="*/ 3048854 h 3758358"/>
              <a:gd name="connsiteX64" fmla="*/ 5061506 w 5261713"/>
              <a:gd name="connsiteY64" fmla="*/ 2694072 h 3758358"/>
              <a:gd name="connsiteX0" fmla="*/ 3689992 w 5302743"/>
              <a:gd name="connsiteY0" fmla="*/ 3612126 h 3758358"/>
              <a:gd name="connsiteX1" fmla="*/ 3935860 w 5302743"/>
              <a:gd name="connsiteY1" fmla="*/ 3510578 h 3758358"/>
              <a:gd name="connsiteX2" fmla="*/ 4255542 w 5302743"/>
              <a:gd name="connsiteY2" fmla="*/ 3751816 h 3758358"/>
              <a:gd name="connsiteX3" fmla="*/ 4687653 w 5302743"/>
              <a:gd name="connsiteY3" fmla="*/ 3617210 h 3758358"/>
              <a:gd name="connsiteX4" fmla="*/ 4935592 w 5302743"/>
              <a:gd name="connsiteY4" fmla="*/ 3344214 h 3758358"/>
              <a:gd name="connsiteX5" fmla="*/ 5302726 w 5302743"/>
              <a:gd name="connsiteY5" fmla="*/ 2086096 h 3758358"/>
              <a:gd name="connsiteX6" fmla="*/ 4924510 w 5302743"/>
              <a:gd name="connsiteY6" fmla="*/ 960091 h 3758358"/>
              <a:gd name="connsiteX7" fmla="*/ 4047373 w 5302743"/>
              <a:gd name="connsiteY7" fmla="*/ 185324 h 3758358"/>
              <a:gd name="connsiteX8" fmla="*/ 3055897 w 5302743"/>
              <a:gd name="connsiteY8" fmla="*/ 8821 h 3758358"/>
              <a:gd name="connsiteX9" fmla="*/ 1863169 w 5302743"/>
              <a:gd name="connsiteY9" fmla="*/ 140091 h 3758358"/>
              <a:gd name="connsiteX10" fmla="*/ 553125 w 5302743"/>
              <a:gd name="connsiteY10" fmla="*/ 975904 h 3758358"/>
              <a:gd name="connsiteX11" fmla="*/ 3889 w 5302743"/>
              <a:gd name="connsiteY11" fmla="*/ 2109465 h 3758358"/>
              <a:gd name="connsiteX12" fmla="*/ 356413 w 5302743"/>
              <a:gd name="connsiteY12" fmla="*/ 2890180 h 3758358"/>
              <a:gd name="connsiteX13" fmla="*/ 1239330 w 5302743"/>
              <a:gd name="connsiteY13" fmla="*/ 2821427 h 3758358"/>
              <a:gd name="connsiteX14" fmla="*/ 1374753 w 5302743"/>
              <a:gd name="connsiteY14" fmla="*/ 1142134 h 3758358"/>
              <a:gd name="connsiteX15" fmla="*/ 895648 w 5302743"/>
              <a:gd name="connsiteY15" fmla="*/ 1845094 h 3758358"/>
              <a:gd name="connsiteX16" fmla="*/ 736630 w 5302743"/>
              <a:gd name="connsiteY16" fmla="*/ 1718746 h 3758358"/>
              <a:gd name="connsiteX17" fmla="*/ 1397324 w 5302743"/>
              <a:gd name="connsiteY17" fmla="*/ 595388 h 3758358"/>
              <a:gd name="connsiteX18" fmla="*/ 1532745 w 5302743"/>
              <a:gd name="connsiteY18" fmla="*/ 774573 h 3758358"/>
              <a:gd name="connsiteX19" fmla="*/ 1885663 w 5302743"/>
              <a:gd name="connsiteY19" fmla="*/ 464444 h 3758358"/>
              <a:gd name="connsiteX20" fmla="*/ 1908233 w 5302743"/>
              <a:gd name="connsiteY20" fmla="*/ 1881850 h 3758358"/>
              <a:gd name="connsiteX21" fmla="*/ 1945166 w 5302743"/>
              <a:gd name="connsiteY21" fmla="*/ 2756529 h 3758358"/>
              <a:gd name="connsiteX22" fmla="*/ 2266622 w 5302743"/>
              <a:gd name="connsiteY22" fmla="*/ 2322923 h 3758358"/>
              <a:gd name="connsiteX23" fmla="*/ 2382041 w 5302743"/>
              <a:gd name="connsiteY23" fmla="*/ 1968762 h 3758358"/>
              <a:gd name="connsiteX24" fmla="*/ 2240119 w 5302743"/>
              <a:gd name="connsiteY24" fmla="*/ 1536306 h 3758358"/>
              <a:gd name="connsiteX25" fmla="*/ 2039551 w 5302743"/>
              <a:gd name="connsiteY25" fmla="*/ 1698070 h 3758358"/>
              <a:gd name="connsiteX26" fmla="*/ 1998514 w 5302743"/>
              <a:gd name="connsiteY26" fmla="*/ 2120765 h 3758358"/>
              <a:gd name="connsiteX27" fmla="*/ 2183180 w 5302743"/>
              <a:gd name="connsiteY27" fmla="*/ 2732408 h 3758358"/>
              <a:gd name="connsiteX28" fmla="*/ 2433505 w 5302743"/>
              <a:gd name="connsiteY28" fmla="*/ 2644539 h 3758358"/>
              <a:gd name="connsiteX29" fmla="*/ 2540201 w 5302743"/>
              <a:gd name="connsiteY29" fmla="*/ 1532667 h 3758358"/>
              <a:gd name="connsiteX30" fmla="*/ 2581238 w 5302743"/>
              <a:gd name="connsiteY30" fmla="*/ 2607783 h 3758358"/>
              <a:gd name="connsiteX31" fmla="*/ 2802839 w 5302743"/>
              <a:gd name="connsiteY31" fmla="*/ 2690484 h 3758358"/>
              <a:gd name="connsiteX32" fmla="*/ 2893119 w 5302743"/>
              <a:gd name="connsiteY32" fmla="*/ 1532667 h 3758358"/>
              <a:gd name="connsiteX33" fmla="*/ 2925948 w 5302743"/>
              <a:gd name="connsiteY33" fmla="*/ 2672106 h 3758358"/>
              <a:gd name="connsiteX34" fmla="*/ 3081888 w 5302743"/>
              <a:gd name="connsiteY34" fmla="*/ 2589405 h 3758358"/>
              <a:gd name="connsiteX35" fmla="*/ 3057266 w 5302743"/>
              <a:gd name="connsiteY35" fmla="*/ 1698070 h 3758358"/>
              <a:gd name="connsiteX36" fmla="*/ 3087531 w 5302743"/>
              <a:gd name="connsiteY36" fmla="*/ 1518884 h 3758358"/>
              <a:gd name="connsiteX37" fmla="*/ 3451220 w 5302743"/>
              <a:gd name="connsiteY37" fmla="*/ 1541856 h 3758358"/>
              <a:gd name="connsiteX38" fmla="*/ 3220901 w 5302743"/>
              <a:gd name="connsiteY38" fmla="*/ 1636618 h 3758358"/>
              <a:gd name="connsiteX39" fmla="*/ 3256979 w 5302743"/>
              <a:gd name="connsiteY39" fmla="*/ 2626161 h 3758358"/>
              <a:gd name="connsiteX40" fmla="*/ 3462164 w 5302743"/>
              <a:gd name="connsiteY40" fmla="*/ 2702736 h 3758358"/>
              <a:gd name="connsiteX41" fmla="*/ 3407448 w 5302743"/>
              <a:gd name="connsiteY41" fmla="*/ 2434723 h 3758358"/>
              <a:gd name="connsiteX42" fmla="*/ 3434807 w 5302743"/>
              <a:gd name="connsiteY42" fmla="*/ 2059504 h 3758358"/>
              <a:gd name="connsiteX43" fmla="*/ 3756261 w 5302743"/>
              <a:gd name="connsiteY43" fmla="*/ 2013559 h 3758358"/>
              <a:gd name="connsiteX44" fmla="*/ 3769940 w 5302743"/>
              <a:gd name="connsiteY44" fmla="*/ 1722574 h 3758358"/>
              <a:gd name="connsiteX45" fmla="*/ 3646830 w 5302743"/>
              <a:gd name="connsiteY45" fmla="*/ 1722574 h 3758358"/>
              <a:gd name="connsiteX46" fmla="*/ 3510040 w 5302743"/>
              <a:gd name="connsiteY46" fmla="*/ 1860409 h 3758358"/>
              <a:gd name="connsiteX47" fmla="*/ 3530558 w 5302743"/>
              <a:gd name="connsiteY47" fmla="*/ 1569423 h 3758358"/>
              <a:gd name="connsiteX48" fmla="*/ 3687867 w 5302743"/>
              <a:gd name="connsiteY48" fmla="*/ 1469876 h 3758358"/>
              <a:gd name="connsiteX49" fmla="*/ 3879372 w 5302743"/>
              <a:gd name="connsiteY49" fmla="*/ 1569423 h 3758358"/>
              <a:gd name="connsiteX50" fmla="*/ 3961446 w 5302743"/>
              <a:gd name="connsiteY50" fmla="*/ 1431588 h 3758358"/>
              <a:gd name="connsiteX51" fmla="*/ 3988804 w 5302743"/>
              <a:gd name="connsiteY51" fmla="*/ 1921669 h 3758358"/>
              <a:gd name="connsiteX52" fmla="*/ 3927249 w 5302743"/>
              <a:gd name="connsiteY52" fmla="*/ 2473010 h 3758358"/>
              <a:gd name="connsiteX53" fmla="*/ 4009322 w 5302743"/>
              <a:gd name="connsiteY53" fmla="*/ 2710393 h 3758358"/>
              <a:gd name="connsiteX54" fmla="*/ 4084557 w 5302743"/>
              <a:gd name="connsiteY54" fmla="*/ 2396435 h 3758358"/>
              <a:gd name="connsiteX55" fmla="*/ 4132434 w 5302743"/>
              <a:gd name="connsiteY55" fmla="*/ 1306005 h 3758358"/>
              <a:gd name="connsiteX56" fmla="*/ 3864325 w 5302743"/>
              <a:gd name="connsiteY56" fmla="*/ 710250 h 3758358"/>
              <a:gd name="connsiteX57" fmla="*/ 4206300 w 5302743"/>
              <a:gd name="connsiteY57" fmla="*/ 567822 h 3758358"/>
              <a:gd name="connsiteX58" fmla="*/ 4542803 w 5302743"/>
              <a:gd name="connsiteY58" fmla="*/ 650523 h 3758358"/>
              <a:gd name="connsiteX59" fmla="*/ 4344459 w 5302743"/>
              <a:gd name="connsiteY59" fmla="*/ 1316726 h 3758358"/>
              <a:gd name="connsiteX60" fmla="*/ 4263752 w 5302743"/>
              <a:gd name="connsiteY60" fmla="*/ 2754806 h 3758358"/>
              <a:gd name="connsiteX61" fmla="*/ 4444314 w 5302743"/>
              <a:gd name="connsiteY61" fmla="*/ 2727239 h 3758358"/>
              <a:gd name="connsiteX62" fmla="*/ 4542804 w 5302743"/>
              <a:gd name="connsiteY62" fmla="*/ 2286167 h 3758358"/>
              <a:gd name="connsiteX63" fmla="*/ 4559217 w 5302743"/>
              <a:gd name="connsiteY63" fmla="*/ 3048854 h 3758358"/>
              <a:gd name="connsiteX64" fmla="*/ 5061506 w 5302743"/>
              <a:gd name="connsiteY64" fmla="*/ 2694072 h 3758358"/>
              <a:gd name="connsiteX0" fmla="*/ 3689992 w 5313384"/>
              <a:gd name="connsiteY0" fmla="*/ 3612126 h 3761317"/>
              <a:gd name="connsiteX1" fmla="*/ 3935860 w 5313384"/>
              <a:gd name="connsiteY1" fmla="*/ 3510578 h 3761317"/>
              <a:gd name="connsiteX2" fmla="*/ 4255542 w 5313384"/>
              <a:gd name="connsiteY2" fmla="*/ 3751816 h 3761317"/>
              <a:gd name="connsiteX3" fmla="*/ 4687653 w 5313384"/>
              <a:gd name="connsiteY3" fmla="*/ 3617210 h 3761317"/>
              <a:gd name="connsiteX4" fmla="*/ 5091532 w 5313384"/>
              <a:gd name="connsiteY4" fmla="*/ 3077732 h 3761317"/>
              <a:gd name="connsiteX5" fmla="*/ 5302726 w 5313384"/>
              <a:gd name="connsiteY5" fmla="*/ 2086096 h 3761317"/>
              <a:gd name="connsiteX6" fmla="*/ 4924510 w 5313384"/>
              <a:gd name="connsiteY6" fmla="*/ 960091 h 3761317"/>
              <a:gd name="connsiteX7" fmla="*/ 4047373 w 5313384"/>
              <a:gd name="connsiteY7" fmla="*/ 185324 h 3761317"/>
              <a:gd name="connsiteX8" fmla="*/ 3055897 w 5313384"/>
              <a:gd name="connsiteY8" fmla="*/ 8821 h 3761317"/>
              <a:gd name="connsiteX9" fmla="*/ 1863169 w 5313384"/>
              <a:gd name="connsiteY9" fmla="*/ 140091 h 3761317"/>
              <a:gd name="connsiteX10" fmla="*/ 553125 w 5313384"/>
              <a:gd name="connsiteY10" fmla="*/ 975904 h 3761317"/>
              <a:gd name="connsiteX11" fmla="*/ 3889 w 5313384"/>
              <a:gd name="connsiteY11" fmla="*/ 2109465 h 3761317"/>
              <a:gd name="connsiteX12" fmla="*/ 356413 w 5313384"/>
              <a:gd name="connsiteY12" fmla="*/ 2890180 h 3761317"/>
              <a:gd name="connsiteX13" fmla="*/ 1239330 w 5313384"/>
              <a:gd name="connsiteY13" fmla="*/ 2821427 h 3761317"/>
              <a:gd name="connsiteX14" fmla="*/ 1374753 w 5313384"/>
              <a:gd name="connsiteY14" fmla="*/ 1142134 h 3761317"/>
              <a:gd name="connsiteX15" fmla="*/ 895648 w 5313384"/>
              <a:gd name="connsiteY15" fmla="*/ 1845094 h 3761317"/>
              <a:gd name="connsiteX16" fmla="*/ 736630 w 5313384"/>
              <a:gd name="connsiteY16" fmla="*/ 1718746 h 3761317"/>
              <a:gd name="connsiteX17" fmla="*/ 1397324 w 5313384"/>
              <a:gd name="connsiteY17" fmla="*/ 595388 h 3761317"/>
              <a:gd name="connsiteX18" fmla="*/ 1532745 w 5313384"/>
              <a:gd name="connsiteY18" fmla="*/ 774573 h 3761317"/>
              <a:gd name="connsiteX19" fmla="*/ 1885663 w 5313384"/>
              <a:gd name="connsiteY19" fmla="*/ 464444 h 3761317"/>
              <a:gd name="connsiteX20" fmla="*/ 1908233 w 5313384"/>
              <a:gd name="connsiteY20" fmla="*/ 1881850 h 3761317"/>
              <a:gd name="connsiteX21" fmla="*/ 1945166 w 5313384"/>
              <a:gd name="connsiteY21" fmla="*/ 2756529 h 3761317"/>
              <a:gd name="connsiteX22" fmla="*/ 2266622 w 5313384"/>
              <a:gd name="connsiteY22" fmla="*/ 2322923 h 3761317"/>
              <a:gd name="connsiteX23" fmla="*/ 2382041 w 5313384"/>
              <a:gd name="connsiteY23" fmla="*/ 1968762 h 3761317"/>
              <a:gd name="connsiteX24" fmla="*/ 2240119 w 5313384"/>
              <a:gd name="connsiteY24" fmla="*/ 1536306 h 3761317"/>
              <a:gd name="connsiteX25" fmla="*/ 2039551 w 5313384"/>
              <a:gd name="connsiteY25" fmla="*/ 1698070 h 3761317"/>
              <a:gd name="connsiteX26" fmla="*/ 1998514 w 5313384"/>
              <a:gd name="connsiteY26" fmla="*/ 2120765 h 3761317"/>
              <a:gd name="connsiteX27" fmla="*/ 2183180 w 5313384"/>
              <a:gd name="connsiteY27" fmla="*/ 2732408 h 3761317"/>
              <a:gd name="connsiteX28" fmla="*/ 2433505 w 5313384"/>
              <a:gd name="connsiteY28" fmla="*/ 2644539 h 3761317"/>
              <a:gd name="connsiteX29" fmla="*/ 2540201 w 5313384"/>
              <a:gd name="connsiteY29" fmla="*/ 1532667 h 3761317"/>
              <a:gd name="connsiteX30" fmla="*/ 2581238 w 5313384"/>
              <a:gd name="connsiteY30" fmla="*/ 2607783 h 3761317"/>
              <a:gd name="connsiteX31" fmla="*/ 2802839 w 5313384"/>
              <a:gd name="connsiteY31" fmla="*/ 2690484 h 3761317"/>
              <a:gd name="connsiteX32" fmla="*/ 2893119 w 5313384"/>
              <a:gd name="connsiteY32" fmla="*/ 1532667 h 3761317"/>
              <a:gd name="connsiteX33" fmla="*/ 2925948 w 5313384"/>
              <a:gd name="connsiteY33" fmla="*/ 2672106 h 3761317"/>
              <a:gd name="connsiteX34" fmla="*/ 3081888 w 5313384"/>
              <a:gd name="connsiteY34" fmla="*/ 2589405 h 3761317"/>
              <a:gd name="connsiteX35" fmla="*/ 3057266 w 5313384"/>
              <a:gd name="connsiteY35" fmla="*/ 1698070 h 3761317"/>
              <a:gd name="connsiteX36" fmla="*/ 3087531 w 5313384"/>
              <a:gd name="connsiteY36" fmla="*/ 1518884 h 3761317"/>
              <a:gd name="connsiteX37" fmla="*/ 3451220 w 5313384"/>
              <a:gd name="connsiteY37" fmla="*/ 1541856 h 3761317"/>
              <a:gd name="connsiteX38" fmla="*/ 3220901 w 5313384"/>
              <a:gd name="connsiteY38" fmla="*/ 1636618 h 3761317"/>
              <a:gd name="connsiteX39" fmla="*/ 3256979 w 5313384"/>
              <a:gd name="connsiteY39" fmla="*/ 2626161 h 3761317"/>
              <a:gd name="connsiteX40" fmla="*/ 3462164 w 5313384"/>
              <a:gd name="connsiteY40" fmla="*/ 2702736 h 3761317"/>
              <a:gd name="connsiteX41" fmla="*/ 3407448 w 5313384"/>
              <a:gd name="connsiteY41" fmla="*/ 2434723 h 3761317"/>
              <a:gd name="connsiteX42" fmla="*/ 3434807 w 5313384"/>
              <a:gd name="connsiteY42" fmla="*/ 2059504 h 3761317"/>
              <a:gd name="connsiteX43" fmla="*/ 3756261 w 5313384"/>
              <a:gd name="connsiteY43" fmla="*/ 2013559 h 3761317"/>
              <a:gd name="connsiteX44" fmla="*/ 3769940 w 5313384"/>
              <a:gd name="connsiteY44" fmla="*/ 1722574 h 3761317"/>
              <a:gd name="connsiteX45" fmla="*/ 3646830 w 5313384"/>
              <a:gd name="connsiteY45" fmla="*/ 1722574 h 3761317"/>
              <a:gd name="connsiteX46" fmla="*/ 3510040 w 5313384"/>
              <a:gd name="connsiteY46" fmla="*/ 1860409 h 3761317"/>
              <a:gd name="connsiteX47" fmla="*/ 3530558 w 5313384"/>
              <a:gd name="connsiteY47" fmla="*/ 1569423 h 3761317"/>
              <a:gd name="connsiteX48" fmla="*/ 3687867 w 5313384"/>
              <a:gd name="connsiteY48" fmla="*/ 1469876 h 3761317"/>
              <a:gd name="connsiteX49" fmla="*/ 3879372 w 5313384"/>
              <a:gd name="connsiteY49" fmla="*/ 1569423 h 3761317"/>
              <a:gd name="connsiteX50" fmla="*/ 3961446 w 5313384"/>
              <a:gd name="connsiteY50" fmla="*/ 1431588 h 3761317"/>
              <a:gd name="connsiteX51" fmla="*/ 3988804 w 5313384"/>
              <a:gd name="connsiteY51" fmla="*/ 1921669 h 3761317"/>
              <a:gd name="connsiteX52" fmla="*/ 3927249 w 5313384"/>
              <a:gd name="connsiteY52" fmla="*/ 2473010 h 3761317"/>
              <a:gd name="connsiteX53" fmla="*/ 4009322 w 5313384"/>
              <a:gd name="connsiteY53" fmla="*/ 2710393 h 3761317"/>
              <a:gd name="connsiteX54" fmla="*/ 4084557 w 5313384"/>
              <a:gd name="connsiteY54" fmla="*/ 2396435 h 3761317"/>
              <a:gd name="connsiteX55" fmla="*/ 4132434 w 5313384"/>
              <a:gd name="connsiteY55" fmla="*/ 1306005 h 3761317"/>
              <a:gd name="connsiteX56" fmla="*/ 3864325 w 5313384"/>
              <a:gd name="connsiteY56" fmla="*/ 710250 h 3761317"/>
              <a:gd name="connsiteX57" fmla="*/ 4206300 w 5313384"/>
              <a:gd name="connsiteY57" fmla="*/ 567822 h 3761317"/>
              <a:gd name="connsiteX58" fmla="*/ 4542803 w 5313384"/>
              <a:gd name="connsiteY58" fmla="*/ 650523 h 3761317"/>
              <a:gd name="connsiteX59" fmla="*/ 4344459 w 5313384"/>
              <a:gd name="connsiteY59" fmla="*/ 1316726 h 3761317"/>
              <a:gd name="connsiteX60" fmla="*/ 4263752 w 5313384"/>
              <a:gd name="connsiteY60" fmla="*/ 2754806 h 3761317"/>
              <a:gd name="connsiteX61" fmla="*/ 4444314 w 5313384"/>
              <a:gd name="connsiteY61" fmla="*/ 2727239 h 3761317"/>
              <a:gd name="connsiteX62" fmla="*/ 4542804 w 5313384"/>
              <a:gd name="connsiteY62" fmla="*/ 2286167 h 3761317"/>
              <a:gd name="connsiteX63" fmla="*/ 4559217 w 5313384"/>
              <a:gd name="connsiteY63" fmla="*/ 3048854 h 3761317"/>
              <a:gd name="connsiteX64" fmla="*/ 5061506 w 5313384"/>
              <a:gd name="connsiteY64" fmla="*/ 2694072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27239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51788 w 5313383"/>
              <a:gd name="connsiteY64" fmla="*/ 2684884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27239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27239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27239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44468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44468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44314 w 5313383"/>
              <a:gd name="connsiteY61" fmla="*/ 2744468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4 w 5313383"/>
              <a:gd name="connsiteY62" fmla="*/ 2286167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29980 w 5313383"/>
              <a:gd name="connsiteY62" fmla="*/ 2228736 h 3761317"/>
              <a:gd name="connsiteX63" fmla="*/ 4559217 w 5313383"/>
              <a:gd name="connsiteY63" fmla="*/ 304885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29980 w 5313383"/>
              <a:gd name="connsiteY62" fmla="*/ 2228736 h 3761317"/>
              <a:gd name="connsiteX63" fmla="*/ 4661810 w 5313383"/>
              <a:gd name="connsiteY63" fmla="*/ 288230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8230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82304 h 3761317"/>
              <a:gd name="connsiteX64" fmla="*/ 5144949 w 5313383"/>
              <a:gd name="connsiteY64" fmla="*/ 2707856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82304 h 3761317"/>
              <a:gd name="connsiteX64" fmla="*/ 5144949 w 5313383"/>
              <a:gd name="connsiteY64" fmla="*/ 2771030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82304 h 3761317"/>
              <a:gd name="connsiteX64" fmla="*/ 5144949 w 5313383"/>
              <a:gd name="connsiteY64" fmla="*/ 2771030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82304 h 3761317"/>
              <a:gd name="connsiteX64" fmla="*/ 5144949 w 5313383"/>
              <a:gd name="connsiteY64" fmla="*/ 2771030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79764 w 5313383"/>
              <a:gd name="connsiteY63" fmla="*/ 2896663 h 3761317"/>
              <a:gd name="connsiteX64" fmla="*/ 5144949 w 5313383"/>
              <a:gd name="connsiteY64" fmla="*/ 2771030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44949 w 5313383"/>
              <a:gd name="connsiteY64" fmla="*/ 2771030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5351 w 5313383"/>
              <a:gd name="connsiteY61" fmla="*/ 276457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5667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61810 w 5313383"/>
              <a:gd name="connsiteY63" fmla="*/ 2879434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82787 w 5313383"/>
              <a:gd name="connsiteY61" fmla="*/ 2747340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40201 w 5313383"/>
              <a:gd name="connsiteY29" fmla="*/ 1532667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19683 w 5313383"/>
              <a:gd name="connsiteY29" fmla="*/ 2181642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94035 w 5313383"/>
              <a:gd name="connsiteY29" fmla="*/ 2285018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09425 w 5313383"/>
              <a:gd name="connsiteY29" fmla="*/ 2428596 h 3761317"/>
              <a:gd name="connsiteX30" fmla="*/ 2581238 w 5313383"/>
              <a:gd name="connsiteY30" fmla="*/ 2607783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509425 w 5313383"/>
              <a:gd name="connsiteY29" fmla="*/ 2428596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893119 w 5313383"/>
              <a:gd name="connsiteY32" fmla="*/ 1532667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885426 w 5313383"/>
              <a:gd name="connsiteY32" fmla="*/ 2287890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2525 w 5313383"/>
              <a:gd name="connsiteY32" fmla="*/ 2330006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885426 w 5313383"/>
              <a:gd name="connsiteY32" fmla="*/ 2598019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25948 w 5313383"/>
              <a:gd name="connsiteY33" fmla="*/ 26721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895170 w 5313383"/>
              <a:gd name="connsiteY33" fmla="*/ 233517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8849 w 5313383"/>
              <a:gd name="connsiteY33" fmla="*/ 23658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891751 w 5313383"/>
              <a:gd name="connsiteY33" fmla="*/ 2365806 h 3761317"/>
              <a:gd name="connsiteX34" fmla="*/ 3081888 w 5313383"/>
              <a:gd name="connsiteY34" fmla="*/ 2589405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891751 w 5313383"/>
              <a:gd name="connsiteY33" fmla="*/ 2365806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73518 w 5313383"/>
              <a:gd name="connsiteY29" fmla="*/ 2497514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8906 w 5313383"/>
              <a:gd name="connsiteY29" fmla="*/ 2494643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8906 w 5313383"/>
              <a:gd name="connsiteY29" fmla="*/ 2494643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8906 w 5313383"/>
              <a:gd name="connsiteY29" fmla="*/ 2494643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8906 w 5313383"/>
              <a:gd name="connsiteY29" fmla="*/ 2494643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35072 w 5313383"/>
              <a:gd name="connsiteY30" fmla="*/ 2602039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266622 w 5313383"/>
              <a:gd name="connsiteY22" fmla="*/ 2322923 h 3761317"/>
              <a:gd name="connsiteX23" fmla="*/ 2382041 w 5313383"/>
              <a:gd name="connsiteY23" fmla="*/ 1968762 h 3761317"/>
              <a:gd name="connsiteX24" fmla="*/ 2240119 w 5313383"/>
              <a:gd name="connsiteY24" fmla="*/ 1536306 h 3761317"/>
              <a:gd name="connsiteX25" fmla="*/ 2039551 w 5313383"/>
              <a:gd name="connsiteY25" fmla="*/ 1698070 h 3761317"/>
              <a:gd name="connsiteX26" fmla="*/ 1998514 w 5313383"/>
              <a:gd name="connsiteY26" fmla="*/ 2120765 h 3761317"/>
              <a:gd name="connsiteX27" fmla="*/ 2183180 w 5313383"/>
              <a:gd name="connsiteY27" fmla="*/ 2732408 h 3761317"/>
              <a:gd name="connsiteX28" fmla="*/ 2433505 w 5313383"/>
              <a:gd name="connsiteY28" fmla="*/ 2644539 h 3761317"/>
              <a:gd name="connsiteX29" fmla="*/ 2481211 w 5313383"/>
              <a:gd name="connsiteY29" fmla="*/ 2445827 h 3761317"/>
              <a:gd name="connsiteX30" fmla="*/ 2529942 w 5313383"/>
              <a:gd name="connsiteY30" fmla="*/ 2627884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183181 w 5313383"/>
              <a:gd name="connsiteY22" fmla="*/ 2494068 h 3761317"/>
              <a:gd name="connsiteX23" fmla="*/ 2266622 w 5313383"/>
              <a:gd name="connsiteY23" fmla="*/ 2322923 h 3761317"/>
              <a:gd name="connsiteX24" fmla="*/ 2382041 w 5313383"/>
              <a:gd name="connsiteY24" fmla="*/ 1968762 h 3761317"/>
              <a:gd name="connsiteX25" fmla="*/ 2240119 w 5313383"/>
              <a:gd name="connsiteY25" fmla="*/ 1536306 h 3761317"/>
              <a:gd name="connsiteX26" fmla="*/ 2039551 w 5313383"/>
              <a:gd name="connsiteY26" fmla="*/ 1698070 h 3761317"/>
              <a:gd name="connsiteX27" fmla="*/ 1998514 w 5313383"/>
              <a:gd name="connsiteY27" fmla="*/ 2120765 h 3761317"/>
              <a:gd name="connsiteX28" fmla="*/ 2183180 w 5313383"/>
              <a:gd name="connsiteY28" fmla="*/ 2732408 h 3761317"/>
              <a:gd name="connsiteX29" fmla="*/ 2433505 w 5313383"/>
              <a:gd name="connsiteY29" fmla="*/ 2644539 h 3761317"/>
              <a:gd name="connsiteX30" fmla="*/ 2481211 w 5313383"/>
              <a:gd name="connsiteY30" fmla="*/ 2445827 h 3761317"/>
              <a:gd name="connsiteX31" fmla="*/ 2529942 w 5313383"/>
              <a:gd name="connsiteY31" fmla="*/ 2627884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3181 w 5313383"/>
              <a:gd name="connsiteY23" fmla="*/ 2494068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240119 w 5313383"/>
              <a:gd name="connsiteY26" fmla="*/ 1536306 h 3761317"/>
              <a:gd name="connsiteX27" fmla="*/ 2039551 w 5313383"/>
              <a:gd name="connsiteY27" fmla="*/ 1698070 h 3761317"/>
              <a:gd name="connsiteX28" fmla="*/ 1998514 w 5313383"/>
              <a:gd name="connsiteY28" fmla="*/ 2120765 h 3761317"/>
              <a:gd name="connsiteX29" fmla="*/ 2183180 w 5313383"/>
              <a:gd name="connsiteY29" fmla="*/ 2732408 h 3761317"/>
              <a:gd name="connsiteX30" fmla="*/ 2433505 w 5313383"/>
              <a:gd name="connsiteY30" fmla="*/ 2644539 h 3761317"/>
              <a:gd name="connsiteX31" fmla="*/ 2481211 w 5313383"/>
              <a:gd name="connsiteY31" fmla="*/ 2445827 h 3761317"/>
              <a:gd name="connsiteX32" fmla="*/ 2529942 w 5313383"/>
              <a:gd name="connsiteY32" fmla="*/ 2627884 h 3761317"/>
              <a:gd name="connsiteX33" fmla="*/ 2802839 w 5313383"/>
              <a:gd name="connsiteY33" fmla="*/ 2690484 h 3761317"/>
              <a:gd name="connsiteX34" fmla="*/ 2905944 w 5313383"/>
              <a:gd name="connsiteY34" fmla="*/ 2762656 h 3761317"/>
              <a:gd name="connsiteX35" fmla="*/ 2902010 w 5313383"/>
              <a:gd name="connsiteY35" fmla="*/ 2354319 h 3761317"/>
              <a:gd name="connsiteX36" fmla="*/ 3088728 w 5313383"/>
              <a:gd name="connsiteY36" fmla="*/ 2738726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266622 w 5313383"/>
              <a:gd name="connsiteY23" fmla="*/ 2322923 h 3761317"/>
              <a:gd name="connsiteX24" fmla="*/ 2382041 w 5313383"/>
              <a:gd name="connsiteY24" fmla="*/ 1968762 h 3761317"/>
              <a:gd name="connsiteX25" fmla="*/ 2240119 w 5313383"/>
              <a:gd name="connsiteY25" fmla="*/ 1536306 h 3761317"/>
              <a:gd name="connsiteX26" fmla="*/ 2039551 w 5313383"/>
              <a:gd name="connsiteY26" fmla="*/ 1698070 h 3761317"/>
              <a:gd name="connsiteX27" fmla="*/ 1998514 w 5313383"/>
              <a:gd name="connsiteY27" fmla="*/ 2120765 h 3761317"/>
              <a:gd name="connsiteX28" fmla="*/ 2183180 w 5313383"/>
              <a:gd name="connsiteY28" fmla="*/ 2732408 h 3761317"/>
              <a:gd name="connsiteX29" fmla="*/ 2433505 w 5313383"/>
              <a:gd name="connsiteY29" fmla="*/ 2644539 h 3761317"/>
              <a:gd name="connsiteX30" fmla="*/ 2481211 w 5313383"/>
              <a:gd name="connsiteY30" fmla="*/ 2445827 h 3761317"/>
              <a:gd name="connsiteX31" fmla="*/ 2529942 w 5313383"/>
              <a:gd name="connsiteY31" fmla="*/ 2627884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240119 w 5313383"/>
              <a:gd name="connsiteY26" fmla="*/ 1536306 h 3761317"/>
              <a:gd name="connsiteX27" fmla="*/ 2039551 w 5313383"/>
              <a:gd name="connsiteY27" fmla="*/ 1698070 h 3761317"/>
              <a:gd name="connsiteX28" fmla="*/ 1998514 w 5313383"/>
              <a:gd name="connsiteY28" fmla="*/ 2120765 h 3761317"/>
              <a:gd name="connsiteX29" fmla="*/ 2183180 w 5313383"/>
              <a:gd name="connsiteY29" fmla="*/ 2732408 h 3761317"/>
              <a:gd name="connsiteX30" fmla="*/ 2433505 w 5313383"/>
              <a:gd name="connsiteY30" fmla="*/ 2644539 h 3761317"/>
              <a:gd name="connsiteX31" fmla="*/ 2481211 w 5313383"/>
              <a:gd name="connsiteY31" fmla="*/ 2445827 h 3761317"/>
              <a:gd name="connsiteX32" fmla="*/ 2529942 w 5313383"/>
              <a:gd name="connsiteY32" fmla="*/ 2627884 h 3761317"/>
              <a:gd name="connsiteX33" fmla="*/ 2802839 w 5313383"/>
              <a:gd name="connsiteY33" fmla="*/ 2690484 h 3761317"/>
              <a:gd name="connsiteX34" fmla="*/ 2905944 w 5313383"/>
              <a:gd name="connsiteY34" fmla="*/ 2762656 h 3761317"/>
              <a:gd name="connsiteX35" fmla="*/ 2902010 w 5313383"/>
              <a:gd name="connsiteY35" fmla="*/ 2354319 h 3761317"/>
              <a:gd name="connsiteX36" fmla="*/ 3088728 w 5313383"/>
              <a:gd name="connsiteY36" fmla="*/ 2738726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240119 w 5313383"/>
              <a:gd name="connsiteY26" fmla="*/ 1536306 h 3761317"/>
              <a:gd name="connsiteX27" fmla="*/ 2039551 w 5313383"/>
              <a:gd name="connsiteY27" fmla="*/ 1698070 h 3761317"/>
              <a:gd name="connsiteX28" fmla="*/ 1998514 w 5313383"/>
              <a:gd name="connsiteY28" fmla="*/ 2120765 h 3761317"/>
              <a:gd name="connsiteX29" fmla="*/ 2065201 w 5313383"/>
              <a:gd name="connsiteY29" fmla="*/ 2425151 h 3761317"/>
              <a:gd name="connsiteX30" fmla="*/ 2183180 w 5313383"/>
              <a:gd name="connsiteY30" fmla="*/ 2732408 h 3761317"/>
              <a:gd name="connsiteX31" fmla="*/ 2433505 w 5313383"/>
              <a:gd name="connsiteY31" fmla="*/ 2644539 h 3761317"/>
              <a:gd name="connsiteX32" fmla="*/ 2481211 w 5313383"/>
              <a:gd name="connsiteY32" fmla="*/ 2445827 h 3761317"/>
              <a:gd name="connsiteX33" fmla="*/ 2529942 w 5313383"/>
              <a:gd name="connsiteY33" fmla="*/ 2627884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240119 w 5313383"/>
              <a:gd name="connsiteY26" fmla="*/ 1536306 h 3761317"/>
              <a:gd name="connsiteX27" fmla="*/ 2039551 w 5313383"/>
              <a:gd name="connsiteY27" fmla="*/ 1698070 h 3761317"/>
              <a:gd name="connsiteX28" fmla="*/ 1998514 w 5313383"/>
              <a:gd name="connsiteY28" fmla="*/ 2120765 h 3761317"/>
              <a:gd name="connsiteX29" fmla="*/ 2029293 w 5313383"/>
              <a:gd name="connsiteY29" fmla="*/ 2327518 h 3761317"/>
              <a:gd name="connsiteX30" fmla="*/ 2183180 w 5313383"/>
              <a:gd name="connsiteY30" fmla="*/ 2732408 h 3761317"/>
              <a:gd name="connsiteX31" fmla="*/ 2433505 w 5313383"/>
              <a:gd name="connsiteY31" fmla="*/ 2644539 h 3761317"/>
              <a:gd name="connsiteX32" fmla="*/ 2481211 w 5313383"/>
              <a:gd name="connsiteY32" fmla="*/ 2445827 h 3761317"/>
              <a:gd name="connsiteX33" fmla="*/ 2529942 w 5313383"/>
              <a:gd name="connsiteY33" fmla="*/ 2627884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240119 w 5313383"/>
              <a:gd name="connsiteY26" fmla="*/ 1536306 h 3761317"/>
              <a:gd name="connsiteX27" fmla="*/ 2039551 w 5313383"/>
              <a:gd name="connsiteY27" fmla="*/ 1698070 h 3761317"/>
              <a:gd name="connsiteX28" fmla="*/ 1998514 w 5313383"/>
              <a:gd name="connsiteY28" fmla="*/ 2120765 h 3761317"/>
              <a:gd name="connsiteX29" fmla="*/ 2054941 w 5313383"/>
              <a:gd name="connsiteY29" fmla="*/ 2361977 h 3761317"/>
              <a:gd name="connsiteX30" fmla="*/ 2183180 w 5313383"/>
              <a:gd name="connsiteY30" fmla="*/ 2732408 h 3761317"/>
              <a:gd name="connsiteX31" fmla="*/ 2433505 w 5313383"/>
              <a:gd name="connsiteY31" fmla="*/ 2644539 h 3761317"/>
              <a:gd name="connsiteX32" fmla="*/ 2481211 w 5313383"/>
              <a:gd name="connsiteY32" fmla="*/ 2445827 h 3761317"/>
              <a:gd name="connsiteX33" fmla="*/ 2529942 w 5313383"/>
              <a:gd name="connsiteY33" fmla="*/ 2627884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240119 w 5313383"/>
              <a:gd name="connsiteY26" fmla="*/ 1536306 h 3761317"/>
              <a:gd name="connsiteX27" fmla="*/ 2039551 w 5313383"/>
              <a:gd name="connsiteY27" fmla="*/ 1698070 h 3761317"/>
              <a:gd name="connsiteX28" fmla="*/ 1998514 w 5313383"/>
              <a:gd name="connsiteY28" fmla="*/ 2120765 h 3761317"/>
              <a:gd name="connsiteX29" fmla="*/ 2054941 w 5313383"/>
              <a:gd name="connsiteY29" fmla="*/ 2361977 h 3761317"/>
              <a:gd name="connsiteX30" fmla="*/ 2090848 w 5313383"/>
              <a:gd name="connsiteY30" fmla="*/ 2488325 h 3761317"/>
              <a:gd name="connsiteX31" fmla="*/ 2183180 w 5313383"/>
              <a:gd name="connsiteY31" fmla="*/ 2732408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82041 w 5313383"/>
              <a:gd name="connsiteY25" fmla="*/ 1968762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98514 w 5313383"/>
              <a:gd name="connsiteY29" fmla="*/ 2120765 h 3761317"/>
              <a:gd name="connsiteX30" fmla="*/ 2054941 w 5313383"/>
              <a:gd name="connsiteY30" fmla="*/ 2361977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56394 w 5313383"/>
              <a:gd name="connsiteY25" fmla="*/ 2112340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98514 w 5313383"/>
              <a:gd name="connsiteY29" fmla="*/ 2120765 h 3761317"/>
              <a:gd name="connsiteX30" fmla="*/ 2054941 w 5313383"/>
              <a:gd name="connsiteY30" fmla="*/ 2361977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56394 w 5313383"/>
              <a:gd name="connsiteY25" fmla="*/ 2112340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98514 w 5313383"/>
              <a:gd name="connsiteY29" fmla="*/ 2120765 h 3761317"/>
              <a:gd name="connsiteX30" fmla="*/ 2054941 w 5313383"/>
              <a:gd name="connsiteY30" fmla="*/ 2361977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22923 h 3761317"/>
              <a:gd name="connsiteX25" fmla="*/ 2356394 w 5313383"/>
              <a:gd name="connsiteY25" fmla="*/ 2112340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88255 w 5313383"/>
              <a:gd name="connsiteY29" fmla="*/ 2103535 h 3761317"/>
              <a:gd name="connsiteX30" fmla="*/ 2054941 w 5313383"/>
              <a:gd name="connsiteY30" fmla="*/ 2361977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40152 h 3761317"/>
              <a:gd name="connsiteX25" fmla="*/ 2356394 w 5313383"/>
              <a:gd name="connsiteY25" fmla="*/ 2112340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88255 w 5313383"/>
              <a:gd name="connsiteY29" fmla="*/ 2103535 h 3761317"/>
              <a:gd name="connsiteX30" fmla="*/ 2054941 w 5313383"/>
              <a:gd name="connsiteY30" fmla="*/ 2361977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266622 w 5313383"/>
              <a:gd name="connsiteY24" fmla="*/ 2340152 h 3761317"/>
              <a:gd name="connsiteX25" fmla="*/ 2356394 w 5313383"/>
              <a:gd name="connsiteY25" fmla="*/ 2112340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88255 w 5313383"/>
              <a:gd name="connsiteY29" fmla="*/ 2103535 h 3761317"/>
              <a:gd name="connsiteX30" fmla="*/ 2326810 w 5313383"/>
              <a:gd name="connsiteY30" fmla="*/ 2339004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005012 w 5313383"/>
              <a:gd name="connsiteY24" fmla="*/ 2345896 h 3761317"/>
              <a:gd name="connsiteX25" fmla="*/ 2356394 w 5313383"/>
              <a:gd name="connsiteY25" fmla="*/ 2112340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88255 w 5313383"/>
              <a:gd name="connsiteY29" fmla="*/ 2103535 h 3761317"/>
              <a:gd name="connsiteX30" fmla="*/ 2326810 w 5313383"/>
              <a:gd name="connsiteY30" fmla="*/ 2339004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1988255 w 5313383"/>
              <a:gd name="connsiteY29" fmla="*/ 2103535 h 3761317"/>
              <a:gd name="connsiteX30" fmla="*/ 2326810 w 5313383"/>
              <a:gd name="connsiteY30" fmla="*/ 2339004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357588 w 5313383"/>
              <a:gd name="connsiteY26" fmla="*/ 1707259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72868 w 5313383"/>
              <a:gd name="connsiteY26" fmla="*/ 1718745 h 3761317"/>
              <a:gd name="connsiteX27" fmla="*/ 2240119 w 5313383"/>
              <a:gd name="connsiteY27" fmla="*/ 1536306 h 3761317"/>
              <a:gd name="connsiteX28" fmla="*/ 2039551 w 5313383"/>
              <a:gd name="connsiteY28" fmla="*/ 1698070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72868 w 5313383"/>
              <a:gd name="connsiteY26" fmla="*/ 171874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090848 w 5313383"/>
              <a:gd name="connsiteY31" fmla="*/ 2488325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88311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72868 w 5313383"/>
              <a:gd name="connsiteY26" fmla="*/ 171874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72868 w 5313383"/>
              <a:gd name="connsiteY26" fmla="*/ 171874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83180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72868 w 5313383"/>
              <a:gd name="connsiteY26" fmla="*/ 171874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49811 w 5313383"/>
              <a:gd name="connsiteY26" fmla="*/ 173597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49811 w 5313383"/>
              <a:gd name="connsiteY26" fmla="*/ 173597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88256 w 5313383"/>
              <a:gd name="connsiteY26" fmla="*/ 173597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1988256 w 5313383"/>
              <a:gd name="connsiteY26" fmla="*/ 1735975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65255 w 5313383"/>
              <a:gd name="connsiteY31" fmla="*/ 2488326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19088 w 5313383"/>
              <a:gd name="connsiteY31" fmla="*/ 2540013 h 3761317"/>
              <a:gd name="connsiteX32" fmla="*/ 2157533 w 5313383"/>
              <a:gd name="connsiteY32" fmla="*/ 273240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19088 w 5313383"/>
              <a:gd name="connsiteY31" fmla="*/ 2540013 h 3761317"/>
              <a:gd name="connsiteX32" fmla="*/ 2352458 w 5313383"/>
              <a:gd name="connsiteY32" fmla="*/ 271517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167792 w 5313383"/>
              <a:gd name="connsiteY31" fmla="*/ 2746766 h 3761317"/>
              <a:gd name="connsiteX32" fmla="*/ 2352458 w 5313383"/>
              <a:gd name="connsiteY32" fmla="*/ 2715178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219089 w 5313383"/>
              <a:gd name="connsiteY31" fmla="*/ 2419407 h 3761317"/>
              <a:gd name="connsiteX32" fmla="*/ 2167792 w 5313383"/>
              <a:gd name="connsiteY32" fmla="*/ 2746766 h 3761317"/>
              <a:gd name="connsiteX33" fmla="*/ 2352458 w 5313383"/>
              <a:gd name="connsiteY33" fmla="*/ 2715178 h 3761317"/>
              <a:gd name="connsiteX34" fmla="*/ 2433505 w 5313383"/>
              <a:gd name="connsiteY34" fmla="*/ 2644539 h 3761317"/>
              <a:gd name="connsiteX35" fmla="*/ 2481211 w 5313383"/>
              <a:gd name="connsiteY35" fmla="*/ 2445827 h 3761317"/>
              <a:gd name="connsiteX36" fmla="*/ 2529942 w 5313383"/>
              <a:gd name="connsiteY36" fmla="*/ 2627884 h 3761317"/>
              <a:gd name="connsiteX37" fmla="*/ 2802839 w 5313383"/>
              <a:gd name="connsiteY37" fmla="*/ 2690484 h 3761317"/>
              <a:gd name="connsiteX38" fmla="*/ 2905944 w 5313383"/>
              <a:gd name="connsiteY38" fmla="*/ 2762656 h 3761317"/>
              <a:gd name="connsiteX39" fmla="*/ 2902010 w 5313383"/>
              <a:gd name="connsiteY39" fmla="*/ 2354319 h 3761317"/>
              <a:gd name="connsiteX40" fmla="*/ 3088728 w 5313383"/>
              <a:gd name="connsiteY40" fmla="*/ 2738726 h 3761317"/>
              <a:gd name="connsiteX41" fmla="*/ 3057266 w 5313383"/>
              <a:gd name="connsiteY41" fmla="*/ 1698070 h 3761317"/>
              <a:gd name="connsiteX42" fmla="*/ 3087531 w 5313383"/>
              <a:gd name="connsiteY42" fmla="*/ 1518884 h 3761317"/>
              <a:gd name="connsiteX43" fmla="*/ 3451220 w 5313383"/>
              <a:gd name="connsiteY43" fmla="*/ 1541856 h 3761317"/>
              <a:gd name="connsiteX44" fmla="*/ 3220901 w 5313383"/>
              <a:gd name="connsiteY44" fmla="*/ 1636618 h 3761317"/>
              <a:gd name="connsiteX45" fmla="*/ 3256979 w 5313383"/>
              <a:gd name="connsiteY45" fmla="*/ 2626161 h 3761317"/>
              <a:gd name="connsiteX46" fmla="*/ 3462164 w 5313383"/>
              <a:gd name="connsiteY46" fmla="*/ 2702736 h 3761317"/>
              <a:gd name="connsiteX47" fmla="*/ 3407448 w 5313383"/>
              <a:gd name="connsiteY47" fmla="*/ 2434723 h 3761317"/>
              <a:gd name="connsiteX48" fmla="*/ 3434807 w 5313383"/>
              <a:gd name="connsiteY48" fmla="*/ 2059504 h 3761317"/>
              <a:gd name="connsiteX49" fmla="*/ 3756261 w 5313383"/>
              <a:gd name="connsiteY49" fmla="*/ 2013559 h 3761317"/>
              <a:gd name="connsiteX50" fmla="*/ 3769940 w 5313383"/>
              <a:gd name="connsiteY50" fmla="*/ 1722574 h 3761317"/>
              <a:gd name="connsiteX51" fmla="*/ 3646830 w 5313383"/>
              <a:gd name="connsiteY51" fmla="*/ 1722574 h 3761317"/>
              <a:gd name="connsiteX52" fmla="*/ 3510040 w 5313383"/>
              <a:gd name="connsiteY52" fmla="*/ 1860409 h 3761317"/>
              <a:gd name="connsiteX53" fmla="*/ 3530558 w 5313383"/>
              <a:gd name="connsiteY53" fmla="*/ 1569423 h 3761317"/>
              <a:gd name="connsiteX54" fmla="*/ 3687867 w 5313383"/>
              <a:gd name="connsiteY54" fmla="*/ 1469876 h 3761317"/>
              <a:gd name="connsiteX55" fmla="*/ 3879372 w 5313383"/>
              <a:gd name="connsiteY55" fmla="*/ 1569423 h 3761317"/>
              <a:gd name="connsiteX56" fmla="*/ 3961446 w 5313383"/>
              <a:gd name="connsiteY56" fmla="*/ 1431588 h 3761317"/>
              <a:gd name="connsiteX57" fmla="*/ 3988804 w 5313383"/>
              <a:gd name="connsiteY57" fmla="*/ 1921669 h 3761317"/>
              <a:gd name="connsiteX58" fmla="*/ 3927249 w 5313383"/>
              <a:gd name="connsiteY58" fmla="*/ 2473010 h 3761317"/>
              <a:gd name="connsiteX59" fmla="*/ 4009322 w 5313383"/>
              <a:gd name="connsiteY59" fmla="*/ 2710393 h 3761317"/>
              <a:gd name="connsiteX60" fmla="*/ 4084557 w 5313383"/>
              <a:gd name="connsiteY60" fmla="*/ 2396435 h 3761317"/>
              <a:gd name="connsiteX61" fmla="*/ 4132434 w 5313383"/>
              <a:gd name="connsiteY61" fmla="*/ 1306005 h 3761317"/>
              <a:gd name="connsiteX62" fmla="*/ 3864325 w 5313383"/>
              <a:gd name="connsiteY62" fmla="*/ 710250 h 3761317"/>
              <a:gd name="connsiteX63" fmla="*/ 4206300 w 5313383"/>
              <a:gd name="connsiteY63" fmla="*/ 567822 h 3761317"/>
              <a:gd name="connsiteX64" fmla="*/ 4542803 w 5313383"/>
              <a:gd name="connsiteY64" fmla="*/ 650523 h 3761317"/>
              <a:gd name="connsiteX65" fmla="*/ 4344459 w 5313383"/>
              <a:gd name="connsiteY65" fmla="*/ 1316726 h 3761317"/>
              <a:gd name="connsiteX66" fmla="*/ 4263752 w 5313383"/>
              <a:gd name="connsiteY66" fmla="*/ 2754806 h 3761317"/>
              <a:gd name="connsiteX67" fmla="*/ 4479367 w 5313383"/>
              <a:gd name="connsiteY67" fmla="*/ 2732025 h 3761317"/>
              <a:gd name="connsiteX68" fmla="*/ 4542805 w 5313383"/>
              <a:gd name="connsiteY68" fmla="*/ 2231607 h 3761317"/>
              <a:gd name="connsiteX69" fmla="*/ 4634452 w 5313383"/>
              <a:gd name="connsiteY69" fmla="*/ 2887091 h 3761317"/>
              <a:gd name="connsiteX70" fmla="*/ 5168032 w 5313383"/>
              <a:gd name="connsiteY70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193441 w 5313383"/>
              <a:gd name="connsiteY31" fmla="*/ 2557242 h 3761317"/>
              <a:gd name="connsiteX32" fmla="*/ 2167792 w 5313383"/>
              <a:gd name="connsiteY32" fmla="*/ 2746766 h 3761317"/>
              <a:gd name="connsiteX33" fmla="*/ 2352458 w 5313383"/>
              <a:gd name="connsiteY33" fmla="*/ 2715178 h 3761317"/>
              <a:gd name="connsiteX34" fmla="*/ 2433505 w 5313383"/>
              <a:gd name="connsiteY34" fmla="*/ 2644539 h 3761317"/>
              <a:gd name="connsiteX35" fmla="*/ 2481211 w 5313383"/>
              <a:gd name="connsiteY35" fmla="*/ 2445827 h 3761317"/>
              <a:gd name="connsiteX36" fmla="*/ 2529942 w 5313383"/>
              <a:gd name="connsiteY36" fmla="*/ 2627884 h 3761317"/>
              <a:gd name="connsiteX37" fmla="*/ 2802839 w 5313383"/>
              <a:gd name="connsiteY37" fmla="*/ 2690484 h 3761317"/>
              <a:gd name="connsiteX38" fmla="*/ 2905944 w 5313383"/>
              <a:gd name="connsiteY38" fmla="*/ 2762656 h 3761317"/>
              <a:gd name="connsiteX39" fmla="*/ 2902010 w 5313383"/>
              <a:gd name="connsiteY39" fmla="*/ 2354319 h 3761317"/>
              <a:gd name="connsiteX40" fmla="*/ 3088728 w 5313383"/>
              <a:gd name="connsiteY40" fmla="*/ 2738726 h 3761317"/>
              <a:gd name="connsiteX41" fmla="*/ 3057266 w 5313383"/>
              <a:gd name="connsiteY41" fmla="*/ 1698070 h 3761317"/>
              <a:gd name="connsiteX42" fmla="*/ 3087531 w 5313383"/>
              <a:gd name="connsiteY42" fmla="*/ 1518884 h 3761317"/>
              <a:gd name="connsiteX43" fmla="*/ 3451220 w 5313383"/>
              <a:gd name="connsiteY43" fmla="*/ 1541856 h 3761317"/>
              <a:gd name="connsiteX44" fmla="*/ 3220901 w 5313383"/>
              <a:gd name="connsiteY44" fmla="*/ 1636618 h 3761317"/>
              <a:gd name="connsiteX45" fmla="*/ 3256979 w 5313383"/>
              <a:gd name="connsiteY45" fmla="*/ 2626161 h 3761317"/>
              <a:gd name="connsiteX46" fmla="*/ 3462164 w 5313383"/>
              <a:gd name="connsiteY46" fmla="*/ 2702736 h 3761317"/>
              <a:gd name="connsiteX47" fmla="*/ 3407448 w 5313383"/>
              <a:gd name="connsiteY47" fmla="*/ 2434723 h 3761317"/>
              <a:gd name="connsiteX48" fmla="*/ 3434807 w 5313383"/>
              <a:gd name="connsiteY48" fmla="*/ 2059504 h 3761317"/>
              <a:gd name="connsiteX49" fmla="*/ 3756261 w 5313383"/>
              <a:gd name="connsiteY49" fmla="*/ 2013559 h 3761317"/>
              <a:gd name="connsiteX50" fmla="*/ 3769940 w 5313383"/>
              <a:gd name="connsiteY50" fmla="*/ 1722574 h 3761317"/>
              <a:gd name="connsiteX51" fmla="*/ 3646830 w 5313383"/>
              <a:gd name="connsiteY51" fmla="*/ 1722574 h 3761317"/>
              <a:gd name="connsiteX52" fmla="*/ 3510040 w 5313383"/>
              <a:gd name="connsiteY52" fmla="*/ 1860409 h 3761317"/>
              <a:gd name="connsiteX53" fmla="*/ 3530558 w 5313383"/>
              <a:gd name="connsiteY53" fmla="*/ 1569423 h 3761317"/>
              <a:gd name="connsiteX54" fmla="*/ 3687867 w 5313383"/>
              <a:gd name="connsiteY54" fmla="*/ 1469876 h 3761317"/>
              <a:gd name="connsiteX55" fmla="*/ 3879372 w 5313383"/>
              <a:gd name="connsiteY55" fmla="*/ 1569423 h 3761317"/>
              <a:gd name="connsiteX56" fmla="*/ 3961446 w 5313383"/>
              <a:gd name="connsiteY56" fmla="*/ 1431588 h 3761317"/>
              <a:gd name="connsiteX57" fmla="*/ 3988804 w 5313383"/>
              <a:gd name="connsiteY57" fmla="*/ 1921669 h 3761317"/>
              <a:gd name="connsiteX58" fmla="*/ 3927249 w 5313383"/>
              <a:gd name="connsiteY58" fmla="*/ 2473010 h 3761317"/>
              <a:gd name="connsiteX59" fmla="*/ 4009322 w 5313383"/>
              <a:gd name="connsiteY59" fmla="*/ 2710393 h 3761317"/>
              <a:gd name="connsiteX60" fmla="*/ 4084557 w 5313383"/>
              <a:gd name="connsiteY60" fmla="*/ 2396435 h 3761317"/>
              <a:gd name="connsiteX61" fmla="*/ 4132434 w 5313383"/>
              <a:gd name="connsiteY61" fmla="*/ 1306005 h 3761317"/>
              <a:gd name="connsiteX62" fmla="*/ 3864325 w 5313383"/>
              <a:gd name="connsiteY62" fmla="*/ 710250 h 3761317"/>
              <a:gd name="connsiteX63" fmla="*/ 4206300 w 5313383"/>
              <a:gd name="connsiteY63" fmla="*/ 567822 h 3761317"/>
              <a:gd name="connsiteX64" fmla="*/ 4542803 w 5313383"/>
              <a:gd name="connsiteY64" fmla="*/ 650523 h 3761317"/>
              <a:gd name="connsiteX65" fmla="*/ 4344459 w 5313383"/>
              <a:gd name="connsiteY65" fmla="*/ 1316726 h 3761317"/>
              <a:gd name="connsiteX66" fmla="*/ 4263752 w 5313383"/>
              <a:gd name="connsiteY66" fmla="*/ 2754806 h 3761317"/>
              <a:gd name="connsiteX67" fmla="*/ 4479367 w 5313383"/>
              <a:gd name="connsiteY67" fmla="*/ 2732025 h 3761317"/>
              <a:gd name="connsiteX68" fmla="*/ 4542805 w 5313383"/>
              <a:gd name="connsiteY68" fmla="*/ 2231607 h 3761317"/>
              <a:gd name="connsiteX69" fmla="*/ 4634452 w 5313383"/>
              <a:gd name="connsiteY69" fmla="*/ 2887091 h 3761317"/>
              <a:gd name="connsiteX70" fmla="*/ 5168032 w 5313383"/>
              <a:gd name="connsiteY70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78105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193441 w 5313383"/>
              <a:gd name="connsiteY31" fmla="*/ 2557242 h 3761317"/>
              <a:gd name="connsiteX32" fmla="*/ 2167792 w 5313383"/>
              <a:gd name="connsiteY32" fmla="*/ 2746766 h 3761317"/>
              <a:gd name="connsiteX33" fmla="*/ 2362717 w 5313383"/>
              <a:gd name="connsiteY33" fmla="*/ 2571600 h 3761317"/>
              <a:gd name="connsiteX34" fmla="*/ 2433505 w 5313383"/>
              <a:gd name="connsiteY34" fmla="*/ 2644539 h 3761317"/>
              <a:gd name="connsiteX35" fmla="*/ 2481211 w 5313383"/>
              <a:gd name="connsiteY35" fmla="*/ 2445827 h 3761317"/>
              <a:gd name="connsiteX36" fmla="*/ 2529942 w 5313383"/>
              <a:gd name="connsiteY36" fmla="*/ 2627884 h 3761317"/>
              <a:gd name="connsiteX37" fmla="*/ 2802839 w 5313383"/>
              <a:gd name="connsiteY37" fmla="*/ 2690484 h 3761317"/>
              <a:gd name="connsiteX38" fmla="*/ 2905944 w 5313383"/>
              <a:gd name="connsiteY38" fmla="*/ 2762656 h 3761317"/>
              <a:gd name="connsiteX39" fmla="*/ 2902010 w 5313383"/>
              <a:gd name="connsiteY39" fmla="*/ 2354319 h 3761317"/>
              <a:gd name="connsiteX40" fmla="*/ 3088728 w 5313383"/>
              <a:gd name="connsiteY40" fmla="*/ 2738726 h 3761317"/>
              <a:gd name="connsiteX41" fmla="*/ 3057266 w 5313383"/>
              <a:gd name="connsiteY41" fmla="*/ 1698070 h 3761317"/>
              <a:gd name="connsiteX42" fmla="*/ 3087531 w 5313383"/>
              <a:gd name="connsiteY42" fmla="*/ 1518884 h 3761317"/>
              <a:gd name="connsiteX43" fmla="*/ 3451220 w 5313383"/>
              <a:gd name="connsiteY43" fmla="*/ 1541856 h 3761317"/>
              <a:gd name="connsiteX44" fmla="*/ 3220901 w 5313383"/>
              <a:gd name="connsiteY44" fmla="*/ 1636618 h 3761317"/>
              <a:gd name="connsiteX45" fmla="*/ 3256979 w 5313383"/>
              <a:gd name="connsiteY45" fmla="*/ 2626161 h 3761317"/>
              <a:gd name="connsiteX46" fmla="*/ 3462164 w 5313383"/>
              <a:gd name="connsiteY46" fmla="*/ 2702736 h 3761317"/>
              <a:gd name="connsiteX47" fmla="*/ 3407448 w 5313383"/>
              <a:gd name="connsiteY47" fmla="*/ 2434723 h 3761317"/>
              <a:gd name="connsiteX48" fmla="*/ 3434807 w 5313383"/>
              <a:gd name="connsiteY48" fmla="*/ 2059504 h 3761317"/>
              <a:gd name="connsiteX49" fmla="*/ 3756261 w 5313383"/>
              <a:gd name="connsiteY49" fmla="*/ 2013559 h 3761317"/>
              <a:gd name="connsiteX50" fmla="*/ 3769940 w 5313383"/>
              <a:gd name="connsiteY50" fmla="*/ 1722574 h 3761317"/>
              <a:gd name="connsiteX51" fmla="*/ 3646830 w 5313383"/>
              <a:gd name="connsiteY51" fmla="*/ 1722574 h 3761317"/>
              <a:gd name="connsiteX52" fmla="*/ 3510040 w 5313383"/>
              <a:gd name="connsiteY52" fmla="*/ 1860409 h 3761317"/>
              <a:gd name="connsiteX53" fmla="*/ 3530558 w 5313383"/>
              <a:gd name="connsiteY53" fmla="*/ 1569423 h 3761317"/>
              <a:gd name="connsiteX54" fmla="*/ 3687867 w 5313383"/>
              <a:gd name="connsiteY54" fmla="*/ 1469876 h 3761317"/>
              <a:gd name="connsiteX55" fmla="*/ 3879372 w 5313383"/>
              <a:gd name="connsiteY55" fmla="*/ 1569423 h 3761317"/>
              <a:gd name="connsiteX56" fmla="*/ 3961446 w 5313383"/>
              <a:gd name="connsiteY56" fmla="*/ 1431588 h 3761317"/>
              <a:gd name="connsiteX57" fmla="*/ 3988804 w 5313383"/>
              <a:gd name="connsiteY57" fmla="*/ 1921669 h 3761317"/>
              <a:gd name="connsiteX58" fmla="*/ 3927249 w 5313383"/>
              <a:gd name="connsiteY58" fmla="*/ 2473010 h 3761317"/>
              <a:gd name="connsiteX59" fmla="*/ 4009322 w 5313383"/>
              <a:gd name="connsiteY59" fmla="*/ 2710393 h 3761317"/>
              <a:gd name="connsiteX60" fmla="*/ 4084557 w 5313383"/>
              <a:gd name="connsiteY60" fmla="*/ 2396435 h 3761317"/>
              <a:gd name="connsiteX61" fmla="*/ 4132434 w 5313383"/>
              <a:gd name="connsiteY61" fmla="*/ 1306005 h 3761317"/>
              <a:gd name="connsiteX62" fmla="*/ 3864325 w 5313383"/>
              <a:gd name="connsiteY62" fmla="*/ 710250 h 3761317"/>
              <a:gd name="connsiteX63" fmla="*/ 4206300 w 5313383"/>
              <a:gd name="connsiteY63" fmla="*/ 567822 h 3761317"/>
              <a:gd name="connsiteX64" fmla="*/ 4542803 w 5313383"/>
              <a:gd name="connsiteY64" fmla="*/ 650523 h 3761317"/>
              <a:gd name="connsiteX65" fmla="*/ 4344459 w 5313383"/>
              <a:gd name="connsiteY65" fmla="*/ 1316726 h 3761317"/>
              <a:gd name="connsiteX66" fmla="*/ 4263752 w 5313383"/>
              <a:gd name="connsiteY66" fmla="*/ 2754806 h 3761317"/>
              <a:gd name="connsiteX67" fmla="*/ 4479367 w 5313383"/>
              <a:gd name="connsiteY67" fmla="*/ 2732025 h 3761317"/>
              <a:gd name="connsiteX68" fmla="*/ 4542805 w 5313383"/>
              <a:gd name="connsiteY68" fmla="*/ 2231607 h 3761317"/>
              <a:gd name="connsiteX69" fmla="*/ 4634452 w 5313383"/>
              <a:gd name="connsiteY69" fmla="*/ 2887091 h 3761317"/>
              <a:gd name="connsiteX70" fmla="*/ 5168032 w 5313383"/>
              <a:gd name="connsiteY70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40119 w 5313383"/>
              <a:gd name="connsiteY27" fmla="*/ 1536306 h 3761317"/>
              <a:gd name="connsiteX28" fmla="*/ 2398624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193441 w 5313383"/>
              <a:gd name="connsiteY31" fmla="*/ 2557242 h 3761317"/>
              <a:gd name="connsiteX32" fmla="*/ 2167792 w 5313383"/>
              <a:gd name="connsiteY32" fmla="*/ 2746766 h 3761317"/>
              <a:gd name="connsiteX33" fmla="*/ 2362717 w 5313383"/>
              <a:gd name="connsiteY33" fmla="*/ 2571600 h 3761317"/>
              <a:gd name="connsiteX34" fmla="*/ 2433505 w 5313383"/>
              <a:gd name="connsiteY34" fmla="*/ 2644539 h 3761317"/>
              <a:gd name="connsiteX35" fmla="*/ 2481211 w 5313383"/>
              <a:gd name="connsiteY35" fmla="*/ 2445827 h 3761317"/>
              <a:gd name="connsiteX36" fmla="*/ 2529942 w 5313383"/>
              <a:gd name="connsiteY36" fmla="*/ 2627884 h 3761317"/>
              <a:gd name="connsiteX37" fmla="*/ 2802839 w 5313383"/>
              <a:gd name="connsiteY37" fmla="*/ 2690484 h 3761317"/>
              <a:gd name="connsiteX38" fmla="*/ 2905944 w 5313383"/>
              <a:gd name="connsiteY38" fmla="*/ 2762656 h 3761317"/>
              <a:gd name="connsiteX39" fmla="*/ 2902010 w 5313383"/>
              <a:gd name="connsiteY39" fmla="*/ 2354319 h 3761317"/>
              <a:gd name="connsiteX40" fmla="*/ 3088728 w 5313383"/>
              <a:gd name="connsiteY40" fmla="*/ 2738726 h 3761317"/>
              <a:gd name="connsiteX41" fmla="*/ 3057266 w 5313383"/>
              <a:gd name="connsiteY41" fmla="*/ 1698070 h 3761317"/>
              <a:gd name="connsiteX42" fmla="*/ 3087531 w 5313383"/>
              <a:gd name="connsiteY42" fmla="*/ 1518884 h 3761317"/>
              <a:gd name="connsiteX43" fmla="*/ 3451220 w 5313383"/>
              <a:gd name="connsiteY43" fmla="*/ 1541856 h 3761317"/>
              <a:gd name="connsiteX44" fmla="*/ 3220901 w 5313383"/>
              <a:gd name="connsiteY44" fmla="*/ 1636618 h 3761317"/>
              <a:gd name="connsiteX45" fmla="*/ 3256979 w 5313383"/>
              <a:gd name="connsiteY45" fmla="*/ 2626161 h 3761317"/>
              <a:gd name="connsiteX46" fmla="*/ 3462164 w 5313383"/>
              <a:gd name="connsiteY46" fmla="*/ 2702736 h 3761317"/>
              <a:gd name="connsiteX47" fmla="*/ 3407448 w 5313383"/>
              <a:gd name="connsiteY47" fmla="*/ 2434723 h 3761317"/>
              <a:gd name="connsiteX48" fmla="*/ 3434807 w 5313383"/>
              <a:gd name="connsiteY48" fmla="*/ 2059504 h 3761317"/>
              <a:gd name="connsiteX49" fmla="*/ 3756261 w 5313383"/>
              <a:gd name="connsiteY49" fmla="*/ 2013559 h 3761317"/>
              <a:gd name="connsiteX50" fmla="*/ 3769940 w 5313383"/>
              <a:gd name="connsiteY50" fmla="*/ 1722574 h 3761317"/>
              <a:gd name="connsiteX51" fmla="*/ 3646830 w 5313383"/>
              <a:gd name="connsiteY51" fmla="*/ 1722574 h 3761317"/>
              <a:gd name="connsiteX52" fmla="*/ 3510040 w 5313383"/>
              <a:gd name="connsiteY52" fmla="*/ 1860409 h 3761317"/>
              <a:gd name="connsiteX53" fmla="*/ 3530558 w 5313383"/>
              <a:gd name="connsiteY53" fmla="*/ 1569423 h 3761317"/>
              <a:gd name="connsiteX54" fmla="*/ 3687867 w 5313383"/>
              <a:gd name="connsiteY54" fmla="*/ 1469876 h 3761317"/>
              <a:gd name="connsiteX55" fmla="*/ 3879372 w 5313383"/>
              <a:gd name="connsiteY55" fmla="*/ 1569423 h 3761317"/>
              <a:gd name="connsiteX56" fmla="*/ 3961446 w 5313383"/>
              <a:gd name="connsiteY56" fmla="*/ 1431588 h 3761317"/>
              <a:gd name="connsiteX57" fmla="*/ 3988804 w 5313383"/>
              <a:gd name="connsiteY57" fmla="*/ 1921669 h 3761317"/>
              <a:gd name="connsiteX58" fmla="*/ 3927249 w 5313383"/>
              <a:gd name="connsiteY58" fmla="*/ 2473010 h 3761317"/>
              <a:gd name="connsiteX59" fmla="*/ 4009322 w 5313383"/>
              <a:gd name="connsiteY59" fmla="*/ 2710393 h 3761317"/>
              <a:gd name="connsiteX60" fmla="*/ 4084557 w 5313383"/>
              <a:gd name="connsiteY60" fmla="*/ 2396435 h 3761317"/>
              <a:gd name="connsiteX61" fmla="*/ 4132434 w 5313383"/>
              <a:gd name="connsiteY61" fmla="*/ 1306005 h 3761317"/>
              <a:gd name="connsiteX62" fmla="*/ 3864325 w 5313383"/>
              <a:gd name="connsiteY62" fmla="*/ 710250 h 3761317"/>
              <a:gd name="connsiteX63" fmla="*/ 4206300 w 5313383"/>
              <a:gd name="connsiteY63" fmla="*/ 567822 h 3761317"/>
              <a:gd name="connsiteX64" fmla="*/ 4542803 w 5313383"/>
              <a:gd name="connsiteY64" fmla="*/ 650523 h 3761317"/>
              <a:gd name="connsiteX65" fmla="*/ 4344459 w 5313383"/>
              <a:gd name="connsiteY65" fmla="*/ 1316726 h 3761317"/>
              <a:gd name="connsiteX66" fmla="*/ 4263752 w 5313383"/>
              <a:gd name="connsiteY66" fmla="*/ 2754806 h 3761317"/>
              <a:gd name="connsiteX67" fmla="*/ 4479367 w 5313383"/>
              <a:gd name="connsiteY67" fmla="*/ 2732025 h 3761317"/>
              <a:gd name="connsiteX68" fmla="*/ 4542805 w 5313383"/>
              <a:gd name="connsiteY68" fmla="*/ 2231607 h 3761317"/>
              <a:gd name="connsiteX69" fmla="*/ 4634452 w 5313383"/>
              <a:gd name="connsiteY69" fmla="*/ 2887091 h 3761317"/>
              <a:gd name="connsiteX70" fmla="*/ 5168032 w 5313383"/>
              <a:gd name="connsiteY70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2005012 w 5313383"/>
              <a:gd name="connsiteY24" fmla="*/ 2345896 h 3761317"/>
              <a:gd name="connsiteX25" fmla="*/ 1992192 w 5313383"/>
              <a:gd name="connsiteY25" fmla="*/ 2158285 h 3761317"/>
              <a:gd name="connsiteX26" fmla="*/ 2013903 w 5313383"/>
              <a:gd name="connsiteY26" fmla="*/ 1724489 h 3761317"/>
              <a:gd name="connsiteX27" fmla="*/ 2260638 w 5313383"/>
              <a:gd name="connsiteY27" fmla="*/ 1536306 h 3761317"/>
              <a:gd name="connsiteX28" fmla="*/ 2398624 w 5313383"/>
              <a:gd name="connsiteY28" fmla="*/ 1726786 h 3761317"/>
              <a:gd name="connsiteX29" fmla="*/ 2378105 w 5313383"/>
              <a:gd name="connsiteY29" fmla="*/ 2115022 h 3761317"/>
              <a:gd name="connsiteX30" fmla="*/ 2326810 w 5313383"/>
              <a:gd name="connsiteY30" fmla="*/ 2339004 h 3761317"/>
              <a:gd name="connsiteX31" fmla="*/ 2193441 w 5313383"/>
              <a:gd name="connsiteY31" fmla="*/ 2557242 h 3761317"/>
              <a:gd name="connsiteX32" fmla="*/ 2167792 w 5313383"/>
              <a:gd name="connsiteY32" fmla="*/ 2746766 h 3761317"/>
              <a:gd name="connsiteX33" fmla="*/ 2362717 w 5313383"/>
              <a:gd name="connsiteY33" fmla="*/ 2571600 h 3761317"/>
              <a:gd name="connsiteX34" fmla="*/ 2433505 w 5313383"/>
              <a:gd name="connsiteY34" fmla="*/ 2644539 h 3761317"/>
              <a:gd name="connsiteX35" fmla="*/ 2481211 w 5313383"/>
              <a:gd name="connsiteY35" fmla="*/ 2445827 h 3761317"/>
              <a:gd name="connsiteX36" fmla="*/ 2529942 w 5313383"/>
              <a:gd name="connsiteY36" fmla="*/ 2627884 h 3761317"/>
              <a:gd name="connsiteX37" fmla="*/ 2802839 w 5313383"/>
              <a:gd name="connsiteY37" fmla="*/ 2690484 h 3761317"/>
              <a:gd name="connsiteX38" fmla="*/ 2905944 w 5313383"/>
              <a:gd name="connsiteY38" fmla="*/ 2762656 h 3761317"/>
              <a:gd name="connsiteX39" fmla="*/ 2902010 w 5313383"/>
              <a:gd name="connsiteY39" fmla="*/ 2354319 h 3761317"/>
              <a:gd name="connsiteX40" fmla="*/ 3088728 w 5313383"/>
              <a:gd name="connsiteY40" fmla="*/ 2738726 h 3761317"/>
              <a:gd name="connsiteX41" fmla="*/ 3057266 w 5313383"/>
              <a:gd name="connsiteY41" fmla="*/ 1698070 h 3761317"/>
              <a:gd name="connsiteX42" fmla="*/ 3087531 w 5313383"/>
              <a:gd name="connsiteY42" fmla="*/ 1518884 h 3761317"/>
              <a:gd name="connsiteX43" fmla="*/ 3451220 w 5313383"/>
              <a:gd name="connsiteY43" fmla="*/ 1541856 h 3761317"/>
              <a:gd name="connsiteX44" fmla="*/ 3220901 w 5313383"/>
              <a:gd name="connsiteY44" fmla="*/ 1636618 h 3761317"/>
              <a:gd name="connsiteX45" fmla="*/ 3256979 w 5313383"/>
              <a:gd name="connsiteY45" fmla="*/ 2626161 h 3761317"/>
              <a:gd name="connsiteX46" fmla="*/ 3462164 w 5313383"/>
              <a:gd name="connsiteY46" fmla="*/ 2702736 h 3761317"/>
              <a:gd name="connsiteX47" fmla="*/ 3407448 w 5313383"/>
              <a:gd name="connsiteY47" fmla="*/ 2434723 h 3761317"/>
              <a:gd name="connsiteX48" fmla="*/ 3434807 w 5313383"/>
              <a:gd name="connsiteY48" fmla="*/ 2059504 h 3761317"/>
              <a:gd name="connsiteX49" fmla="*/ 3756261 w 5313383"/>
              <a:gd name="connsiteY49" fmla="*/ 2013559 h 3761317"/>
              <a:gd name="connsiteX50" fmla="*/ 3769940 w 5313383"/>
              <a:gd name="connsiteY50" fmla="*/ 1722574 h 3761317"/>
              <a:gd name="connsiteX51" fmla="*/ 3646830 w 5313383"/>
              <a:gd name="connsiteY51" fmla="*/ 1722574 h 3761317"/>
              <a:gd name="connsiteX52" fmla="*/ 3510040 w 5313383"/>
              <a:gd name="connsiteY52" fmla="*/ 1860409 h 3761317"/>
              <a:gd name="connsiteX53" fmla="*/ 3530558 w 5313383"/>
              <a:gd name="connsiteY53" fmla="*/ 1569423 h 3761317"/>
              <a:gd name="connsiteX54" fmla="*/ 3687867 w 5313383"/>
              <a:gd name="connsiteY54" fmla="*/ 1469876 h 3761317"/>
              <a:gd name="connsiteX55" fmla="*/ 3879372 w 5313383"/>
              <a:gd name="connsiteY55" fmla="*/ 1569423 h 3761317"/>
              <a:gd name="connsiteX56" fmla="*/ 3961446 w 5313383"/>
              <a:gd name="connsiteY56" fmla="*/ 1431588 h 3761317"/>
              <a:gd name="connsiteX57" fmla="*/ 3988804 w 5313383"/>
              <a:gd name="connsiteY57" fmla="*/ 1921669 h 3761317"/>
              <a:gd name="connsiteX58" fmla="*/ 3927249 w 5313383"/>
              <a:gd name="connsiteY58" fmla="*/ 2473010 h 3761317"/>
              <a:gd name="connsiteX59" fmla="*/ 4009322 w 5313383"/>
              <a:gd name="connsiteY59" fmla="*/ 2710393 h 3761317"/>
              <a:gd name="connsiteX60" fmla="*/ 4084557 w 5313383"/>
              <a:gd name="connsiteY60" fmla="*/ 2396435 h 3761317"/>
              <a:gd name="connsiteX61" fmla="*/ 4132434 w 5313383"/>
              <a:gd name="connsiteY61" fmla="*/ 1306005 h 3761317"/>
              <a:gd name="connsiteX62" fmla="*/ 3864325 w 5313383"/>
              <a:gd name="connsiteY62" fmla="*/ 710250 h 3761317"/>
              <a:gd name="connsiteX63" fmla="*/ 4206300 w 5313383"/>
              <a:gd name="connsiteY63" fmla="*/ 567822 h 3761317"/>
              <a:gd name="connsiteX64" fmla="*/ 4542803 w 5313383"/>
              <a:gd name="connsiteY64" fmla="*/ 650523 h 3761317"/>
              <a:gd name="connsiteX65" fmla="*/ 4344459 w 5313383"/>
              <a:gd name="connsiteY65" fmla="*/ 1316726 h 3761317"/>
              <a:gd name="connsiteX66" fmla="*/ 4263752 w 5313383"/>
              <a:gd name="connsiteY66" fmla="*/ 2754806 h 3761317"/>
              <a:gd name="connsiteX67" fmla="*/ 4479367 w 5313383"/>
              <a:gd name="connsiteY67" fmla="*/ 2732025 h 3761317"/>
              <a:gd name="connsiteX68" fmla="*/ 4542805 w 5313383"/>
              <a:gd name="connsiteY68" fmla="*/ 2231607 h 3761317"/>
              <a:gd name="connsiteX69" fmla="*/ 4634452 w 5313383"/>
              <a:gd name="connsiteY69" fmla="*/ 2887091 h 3761317"/>
              <a:gd name="connsiteX70" fmla="*/ 5168032 w 5313383"/>
              <a:gd name="connsiteY70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1992192 w 5313383"/>
              <a:gd name="connsiteY24" fmla="*/ 2158285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106238 w 5313383"/>
              <a:gd name="connsiteY23" fmla="*/ 2482582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60070 w 5313383"/>
              <a:gd name="connsiteY22" fmla="*/ 2695077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326810 w 5313383"/>
              <a:gd name="connsiteY29" fmla="*/ 2339004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280643 w 5313383"/>
              <a:gd name="connsiteY29" fmla="*/ 2356233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280643 w 5313383"/>
              <a:gd name="connsiteY29" fmla="*/ 2356233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1945166 w 5313383"/>
              <a:gd name="connsiteY21" fmla="*/ 2756529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280643 w 5313383"/>
              <a:gd name="connsiteY29" fmla="*/ 2356233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80589 w 5313383"/>
              <a:gd name="connsiteY22" fmla="*/ 2729536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78105 w 5313383"/>
              <a:gd name="connsiteY28" fmla="*/ 2115022 h 3761317"/>
              <a:gd name="connsiteX29" fmla="*/ 2280643 w 5313383"/>
              <a:gd name="connsiteY29" fmla="*/ 2356233 h 3761317"/>
              <a:gd name="connsiteX30" fmla="*/ 2193441 w 5313383"/>
              <a:gd name="connsiteY30" fmla="*/ 2557242 h 3761317"/>
              <a:gd name="connsiteX31" fmla="*/ 2167792 w 5313383"/>
              <a:gd name="connsiteY31" fmla="*/ 2746766 h 3761317"/>
              <a:gd name="connsiteX32" fmla="*/ 2362717 w 5313383"/>
              <a:gd name="connsiteY32" fmla="*/ 2571600 h 3761317"/>
              <a:gd name="connsiteX33" fmla="*/ 2433505 w 5313383"/>
              <a:gd name="connsiteY33" fmla="*/ 2644539 h 3761317"/>
              <a:gd name="connsiteX34" fmla="*/ 2481211 w 5313383"/>
              <a:gd name="connsiteY34" fmla="*/ 2445827 h 3761317"/>
              <a:gd name="connsiteX35" fmla="*/ 2529942 w 5313383"/>
              <a:gd name="connsiteY35" fmla="*/ 2627884 h 3761317"/>
              <a:gd name="connsiteX36" fmla="*/ 2802839 w 5313383"/>
              <a:gd name="connsiteY36" fmla="*/ 2690484 h 3761317"/>
              <a:gd name="connsiteX37" fmla="*/ 2905944 w 5313383"/>
              <a:gd name="connsiteY37" fmla="*/ 2762656 h 3761317"/>
              <a:gd name="connsiteX38" fmla="*/ 2902010 w 5313383"/>
              <a:gd name="connsiteY38" fmla="*/ 2354319 h 3761317"/>
              <a:gd name="connsiteX39" fmla="*/ 3088728 w 5313383"/>
              <a:gd name="connsiteY39" fmla="*/ 2738726 h 3761317"/>
              <a:gd name="connsiteX40" fmla="*/ 3057266 w 5313383"/>
              <a:gd name="connsiteY40" fmla="*/ 1698070 h 3761317"/>
              <a:gd name="connsiteX41" fmla="*/ 3087531 w 5313383"/>
              <a:gd name="connsiteY41" fmla="*/ 1518884 h 3761317"/>
              <a:gd name="connsiteX42" fmla="*/ 3451220 w 5313383"/>
              <a:gd name="connsiteY42" fmla="*/ 1541856 h 3761317"/>
              <a:gd name="connsiteX43" fmla="*/ 3220901 w 5313383"/>
              <a:gd name="connsiteY43" fmla="*/ 1636618 h 3761317"/>
              <a:gd name="connsiteX44" fmla="*/ 3256979 w 5313383"/>
              <a:gd name="connsiteY44" fmla="*/ 2626161 h 3761317"/>
              <a:gd name="connsiteX45" fmla="*/ 3462164 w 5313383"/>
              <a:gd name="connsiteY45" fmla="*/ 2702736 h 3761317"/>
              <a:gd name="connsiteX46" fmla="*/ 3407448 w 5313383"/>
              <a:gd name="connsiteY46" fmla="*/ 2434723 h 3761317"/>
              <a:gd name="connsiteX47" fmla="*/ 3434807 w 5313383"/>
              <a:gd name="connsiteY47" fmla="*/ 2059504 h 3761317"/>
              <a:gd name="connsiteX48" fmla="*/ 3756261 w 5313383"/>
              <a:gd name="connsiteY48" fmla="*/ 2013559 h 3761317"/>
              <a:gd name="connsiteX49" fmla="*/ 3769940 w 5313383"/>
              <a:gd name="connsiteY49" fmla="*/ 1722574 h 3761317"/>
              <a:gd name="connsiteX50" fmla="*/ 3646830 w 5313383"/>
              <a:gd name="connsiteY50" fmla="*/ 1722574 h 3761317"/>
              <a:gd name="connsiteX51" fmla="*/ 3510040 w 5313383"/>
              <a:gd name="connsiteY51" fmla="*/ 1860409 h 3761317"/>
              <a:gd name="connsiteX52" fmla="*/ 3530558 w 5313383"/>
              <a:gd name="connsiteY52" fmla="*/ 1569423 h 3761317"/>
              <a:gd name="connsiteX53" fmla="*/ 3687867 w 5313383"/>
              <a:gd name="connsiteY53" fmla="*/ 1469876 h 3761317"/>
              <a:gd name="connsiteX54" fmla="*/ 3879372 w 5313383"/>
              <a:gd name="connsiteY54" fmla="*/ 1569423 h 3761317"/>
              <a:gd name="connsiteX55" fmla="*/ 3961446 w 5313383"/>
              <a:gd name="connsiteY55" fmla="*/ 1431588 h 3761317"/>
              <a:gd name="connsiteX56" fmla="*/ 3988804 w 5313383"/>
              <a:gd name="connsiteY56" fmla="*/ 1921669 h 3761317"/>
              <a:gd name="connsiteX57" fmla="*/ 3927249 w 5313383"/>
              <a:gd name="connsiteY57" fmla="*/ 2473010 h 3761317"/>
              <a:gd name="connsiteX58" fmla="*/ 4009322 w 5313383"/>
              <a:gd name="connsiteY58" fmla="*/ 2710393 h 3761317"/>
              <a:gd name="connsiteX59" fmla="*/ 4084557 w 5313383"/>
              <a:gd name="connsiteY59" fmla="*/ 2396435 h 3761317"/>
              <a:gd name="connsiteX60" fmla="*/ 4132434 w 5313383"/>
              <a:gd name="connsiteY60" fmla="*/ 1306005 h 3761317"/>
              <a:gd name="connsiteX61" fmla="*/ 3864325 w 5313383"/>
              <a:gd name="connsiteY61" fmla="*/ 710250 h 3761317"/>
              <a:gd name="connsiteX62" fmla="*/ 4206300 w 5313383"/>
              <a:gd name="connsiteY62" fmla="*/ 567822 h 3761317"/>
              <a:gd name="connsiteX63" fmla="*/ 4542803 w 5313383"/>
              <a:gd name="connsiteY63" fmla="*/ 650523 h 3761317"/>
              <a:gd name="connsiteX64" fmla="*/ 4344459 w 5313383"/>
              <a:gd name="connsiteY64" fmla="*/ 1316726 h 3761317"/>
              <a:gd name="connsiteX65" fmla="*/ 4263752 w 5313383"/>
              <a:gd name="connsiteY65" fmla="*/ 2754806 h 3761317"/>
              <a:gd name="connsiteX66" fmla="*/ 4479367 w 5313383"/>
              <a:gd name="connsiteY66" fmla="*/ 2732025 h 3761317"/>
              <a:gd name="connsiteX67" fmla="*/ 4542805 w 5313383"/>
              <a:gd name="connsiteY67" fmla="*/ 2231607 h 3761317"/>
              <a:gd name="connsiteX68" fmla="*/ 4634452 w 5313383"/>
              <a:gd name="connsiteY68" fmla="*/ 2887091 h 3761317"/>
              <a:gd name="connsiteX69" fmla="*/ 5168032 w 5313383"/>
              <a:gd name="connsiteY69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67792 w 5313383"/>
              <a:gd name="connsiteY30" fmla="*/ 2746766 h 3761317"/>
              <a:gd name="connsiteX31" fmla="*/ 2362717 w 5313383"/>
              <a:gd name="connsiteY31" fmla="*/ 2571600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62717 w 5313383"/>
              <a:gd name="connsiteY31" fmla="*/ 2571600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03692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81211 w 5313383"/>
              <a:gd name="connsiteY33" fmla="*/ 2445827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91471 w 5313383"/>
              <a:gd name="connsiteY33" fmla="*/ 2778929 h 3761317"/>
              <a:gd name="connsiteX34" fmla="*/ 2529942 w 5313383"/>
              <a:gd name="connsiteY34" fmla="*/ 2627884 h 3761317"/>
              <a:gd name="connsiteX35" fmla="*/ 2802839 w 5313383"/>
              <a:gd name="connsiteY35" fmla="*/ 2690484 h 3761317"/>
              <a:gd name="connsiteX36" fmla="*/ 2905944 w 5313383"/>
              <a:gd name="connsiteY36" fmla="*/ 2762656 h 3761317"/>
              <a:gd name="connsiteX37" fmla="*/ 2902010 w 5313383"/>
              <a:gd name="connsiteY37" fmla="*/ 2354319 h 3761317"/>
              <a:gd name="connsiteX38" fmla="*/ 3088728 w 5313383"/>
              <a:gd name="connsiteY38" fmla="*/ 2738726 h 3761317"/>
              <a:gd name="connsiteX39" fmla="*/ 3057266 w 5313383"/>
              <a:gd name="connsiteY39" fmla="*/ 1698070 h 3761317"/>
              <a:gd name="connsiteX40" fmla="*/ 3087531 w 5313383"/>
              <a:gd name="connsiteY40" fmla="*/ 1518884 h 3761317"/>
              <a:gd name="connsiteX41" fmla="*/ 3451220 w 5313383"/>
              <a:gd name="connsiteY41" fmla="*/ 1541856 h 3761317"/>
              <a:gd name="connsiteX42" fmla="*/ 3220901 w 5313383"/>
              <a:gd name="connsiteY42" fmla="*/ 1636618 h 3761317"/>
              <a:gd name="connsiteX43" fmla="*/ 3256979 w 5313383"/>
              <a:gd name="connsiteY43" fmla="*/ 2626161 h 3761317"/>
              <a:gd name="connsiteX44" fmla="*/ 3462164 w 5313383"/>
              <a:gd name="connsiteY44" fmla="*/ 2702736 h 3761317"/>
              <a:gd name="connsiteX45" fmla="*/ 3407448 w 5313383"/>
              <a:gd name="connsiteY45" fmla="*/ 2434723 h 3761317"/>
              <a:gd name="connsiteX46" fmla="*/ 3434807 w 5313383"/>
              <a:gd name="connsiteY46" fmla="*/ 2059504 h 3761317"/>
              <a:gd name="connsiteX47" fmla="*/ 3756261 w 5313383"/>
              <a:gd name="connsiteY47" fmla="*/ 2013559 h 3761317"/>
              <a:gd name="connsiteX48" fmla="*/ 3769940 w 5313383"/>
              <a:gd name="connsiteY48" fmla="*/ 1722574 h 3761317"/>
              <a:gd name="connsiteX49" fmla="*/ 3646830 w 5313383"/>
              <a:gd name="connsiteY49" fmla="*/ 1722574 h 3761317"/>
              <a:gd name="connsiteX50" fmla="*/ 3510040 w 5313383"/>
              <a:gd name="connsiteY50" fmla="*/ 1860409 h 3761317"/>
              <a:gd name="connsiteX51" fmla="*/ 3530558 w 5313383"/>
              <a:gd name="connsiteY51" fmla="*/ 1569423 h 3761317"/>
              <a:gd name="connsiteX52" fmla="*/ 3687867 w 5313383"/>
              <a:gd name="connsiteY52" fmla="*/ 1469876 h 3761317"/>
              <a:gd name="connsiteX53" fmla="*/ 3879372 w 5313383"/>
              <a:gd name="connsiteY53" fmla="*/ 1569423 h 3761317"/>
              <a:gd name="connsiteX54" fmla="*/ 3961446 w 5313383"/>
              <a:gd name="connsiteY54" fmla="*/ 1431588 h 3761317"/>
              <a:gd name="connsiteX55" fmla="*/ 3988804 w 5313383"/>
              <a:gd name="connsiteY55" fmla="*/ 1921669 h 3761317"/>
              <a:gd name="connsiteX56" fmla="*/ 3927249 w 5313383"/>
              <a:gd name="connsiteY56" fmla="*/ 2473010 h 3761317"/>
              <a:gd name="connsiteX57" fmla="*/ 4009322 w 5313383"/>
              <a:gd name="connsiteY57" fmla="*/ 2710393 h 3761317"/>
              <a:gd name="connsiteX58" fmla="*/ 4084557 w 5313383"/>
              <a:gd name="connsiteY58" fmla="*/ 2396435 h 3761317"/>
              <a:gd name="connsiteX59" fmla="*/ 4132434 w 5313383"/>
              <a:gd name="connsiteY59" fmla="*/ 1306005 h 3761317"/>
              <a:gd name="connsiteX60" fmla="*/ 3864325 w 5313383"/>
              <a:gd name="connsiteY60" fmla="*/ 710250 h 3761317"/>
              <a:gd name="connsiteX61" fmla="*/ 4206300 w 5313383"/>
              <a:gd name="connsiteY61" fmla="*/ 567822 h 3761317"/>
              <a:gd name="connsiteX62" fmla="*/ 4542803 w 5313383"/>
              <a:gd name="connsiteY62" fmla="*/ 650523 h 3761317"/>
              <a:gd name="connsiteX63" fmla="*/ 4344459 w 5313383"/>
              <a:gd name="connsiteY63" fmla="*/ 1316726 h 3761317"/>
              <a:gd name="connsiteX64" fmla="*/ 4263752 w 5313383"/>
              <a:gd name="connsiteY64" fmla="*/ 2754806 h 3761317"/>
              <a:gd name="connsiteX65" fmla="*/ 4479367 w 5313383"/>
              <a:gd name="connsiteY65" fmla="*/ 2732025 h 3761317"/>
              <a:gd name="connsiteX66" fmla="*/ 4542805 w 5313383"/>
              <a:gd name="connsiteY66" fmla="*/ 2231607 h 3761317"/>
              <a:gd name="connsiteX67" fmla="*/ 4634452 w 5313383"/>
              <a:gd name="connsiteY67" fmla="*/ 2887091 h 3761317"/>
              <a:gd name="connsiteX68" fmla="*/ 5168032 w 5313383"/>
              <a:gd name="connsiteY68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529942 w 5313383"/>
              <a:gd name="connsiteY33" fmla="*/ 2627884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42738 w 5313383"/>
              <a:gd name="connsiteY33" fmla="*/ 2645114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33505 w 5313383"/>
              <a:gd name="connsiteY32" fmla="*/ 2644539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280643 w 5313383"/>
              <a:gd name="connsiteY28" fmla="*/ 2356233 h 3761317"/>
              <a:gd name="connsiteX29" fmla="*/ 2193441 w 5313383"/>
              <a:gd name="connsiteY29" fmla="*/ 2557242 h 3761317"/>
              <a:gd name="connsiteX30" fmla="*/ 2157533 w 5313383"/>
              <a:gd name="connsiteY30" fmla="*/ 2689335 h 3761317"/>
              <a:gd name="connsiteX31" fmla="*/ 2326810 w 5313383"/>
              <a:gd name="connsiteY31" fmla="*/ 2732408 h 3761317"/>
              <a:gd name="connsiteX32" fmla="*/ 2468387 w 5313383"/>
              <a:gd name="connsiteY32" fmla="*/ 2570453 h 3761317"/>
              <a:gd name="connsiteX33" fmla="*/ 2802839 w 5313383"/>
              <a:gd name="connsiteY33" fmla="*/ 2690484 h 3761317"/>
              <a:gd name="connsiteX34" fmla="*/ 2905944 w 5313383"/>
              <a:gd name="connsiteY34" fmla="*/ 2762656 h 3761317"/>
              <a:gd name="connsiteX35" fmla="*/ 2902010 w 5313383"/>
              <a:gd name="connsiteY35" fmla="*/ 2354319 h 3761317"/>
              <a:gd name="connsiteX36" fmla="*/ 3088728 w 5313383"/>
              <a:gd name="connsiteY36" fmla="*/ 2738726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78105 w 5313383"/>
              <a:gd name="connsiteY27" fmla="*/ 2115022 h 3761317"/>
              <a:gd name="connsiteX28" fmla="*/ 2193441 w 5313383"/>
              <a:gd name="connsiteY28" fmla="*/ 2557242 h 3761317"/>
              <a:gd name="connsiteX29" fmla="*/ 2157533 w 5313383"/>
              <a:gd name="connsiteY29" fmla="*/ 2689335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93495 w 5313383"/>
              <a:gd name="connsiteY27" fmla="*/ 2224141 h 3761317"/>
              <a:gd name="connsiteX28" fmla="*/ 2193441 w 5313383"/>
              <a:gd name="connsiteY28" fmla="*/ 2557242 h 3761317"/>
              <a:gd name="connsiteX29" fmla="*/ 2157533 w 5313383"/>
              <a:gd name="connsiteY29" fmla="*/ 2689335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93495 w 5313383"/>
              <a:gd name="connsiteY27" fmla="*/ 2224141 h 3761317"/>
              <a:gd name="connsiteX28" fmla="*/ 2193441 w 5313383"/>
              <a:gd name="connsiteY28" fmla="*/ 2557242 h 3761317"/>
              <a:gd name="connsiteX29" fmla="*/ 2157533 w 5313383"/>
              <a:gd name="connsiteY29" fmla="*/ 2689335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93441 w 5313383"/>
              <a:gd name="connsiteY28" fmla="*/ 2557242 h 3761317"/>
              <a:gd name="connsiteX29" fmla="*/ 2157533 w 5313383"/>
              <a:gd name="connsiteY29" fmla="*/ 2689335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93441 w 5313383"/>
              <a:gd name="connsiteY28" fmla="*/ 2557242 h 3761317"/>
              <a:gd name="connsiteX29" fmla="*/ 2157533 w 5313383"/>
              <a:gd name="connsiteY29" fmla="*/ 2689335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93441 w 5313383"/>
              <a:gd name="connsiteY28" fmla="*/ 2557242 h 3761317"/>
              <a:gd name="connsiteX29" fmla="*/ 2157533 w 5313383"/>
              <a:gd name="connsiteY29" fmla="*/ 2689335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93441 w 5313383"/>
              <a:gd name="connsiteY28" fmla="*/ 2557242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88312 w 5313383"/>
              <a:gd name="connsiteY28" fmla="*/ 2654876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88312 w 5313383"/>
              <a:gd name="connsiteY28" fmla="*/ 2654876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21680 w 5313383"/>
              <a:gd name="connsiteY27" fmla="*/ 2281573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47329 w 5313383"/>
              <a:gd name="connsiteY27" fmla="*/ 2304546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47329 w 5313383"/>
              <a:gd name="connsiteY27" fmla="*/ 2304546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83665 w 5313383"/>
              <a:gd name="connsiteY21" fmla="*/ 2687611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16551 w 5313383"/>
              <a:gd name="connsiteY27" fmla="*/ 2298803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169159 w 5313383"/>
              <a:gd name="connsiteY21" fmla="*/ 2836933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16551 w 5313383"/>
              <a:gd name="connsiteY27" fmla="*/ 2298803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169159 w 5313383"/>
              <a:gd name="connsiteY21" fmla="*/ 2836933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16551 w 5313383"/>
              <a:gd name="connsiteY27" fmla="*/ 2298803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141801 w 5313383"/>
              <a:gd name="connsiteY21" fmla="*/ 2802474 h 3761317"/>
              <a:gd name="connsiteX22" fmla="*/ 2060072 w 5313383"/>
              <a:gd name="connsiteY22" fmla="*/ 2511298 h 3761317"/>
              <a:gd name="connsiteX23" fmla="*/ 1992192 w 5313383"/>
              <a:gd name="connsiteY23" fmla="*/ 2198487 h 3761317"/>
              <a:gd name="connsiteX24" fmla="*/ 2013903 w 5313383"/>
              <a:gd name="connsiteY24" fmla="*/ 1724489 h 3761317"/>
              <a:gd name="connsiteX25" fmla="*/ 2260638 w 5313383"/>
              <a:gd name="connsiteY25" fmla="*/ 1536306 h 3761317"/>
              <a:gd name="connsiteX26" fmla="*/ 2398624 w 5313383"/>
              <a:gd name="connsiteY26" fmla="*/ 1726786 h 3761317"/>
              <a:gd name="connsiteX27" fmla="*/ 2316551 w 5313383"/>
              <a:gd name="connsiteY27" fmla="*/ 2298803 h 3761317"/>
              <a:gd name="connsiteX28" fmla="*/ 2178053 w 5313383"/>
              <a:gd name="connsiteY28" fmla="*/ 2540013 h 3761317"/>
              <a:gd name="connsiteX29" fmla="*/ 2326810 w 5313383"/>
              <a:gd name="connsiteY29" fmla="*/ 2732408 h 3761317"/>
              <a:gd name="connsiteX30" fmla="*/ 2468387 w 5313383"/>
              <a:gd name="connsiteY30" fmla="*/ 2570453 h 3761317"/>
              <a:gd name="connsiteX31" fmla="*/ 2802839 w 5313383"/>
              <a:gd name="connsiteY31" fmla="*/ 2690484 h 3761317"/>
              <a:gd name="connsiteX32" fmla="*/ 2905944 w 5313383"/>
              <a:gd name="connsiteY32" fmla="*/ 2762656 h 3761317"/>
              <a:gd name="connsiteX33" fmla="*/ 2902010 w 5313383"/>
              <a:gd name="connsiteY33" fmla="*/ 2354319 h 3761317"/>
              <a:gd name="connsiteX34" fmla="*/ 3088728 w 5313383"/>
              <a:gd name="connsiteY34" fmla="*/ 2738726 h 3761317"/>
              <a:gd name="connsiteX35" fmla="*/ 3057266 w 5313383"/>
              <a:gd name="connsiteY35" fmla="*/ 1698070 h 3761317"/>
              <a:gd name="connsiteX36" fmla="*/ 3087531 w 5313383"/>
              <a:gd name="connsiteY36" fmla="*/ 1518884 h 3761317"/>
              <a:gd name="connsiteX37" fmla="*/ 3451220 w 5313383"/>
              <a:gd name="connsiteY37" fmla="*/ 1541856 h 3761317"/>
              <a:gd name="connsiteX38" fmla="*/ 3220901 w 5313383"/>
              <a:gd name="connsiteY38" fmla="*/ 1636618 h 3761317"/>
              <a:gd name="connsiteX39" fmla="*/ 3256979 w 5313383"/>
              <a:gd name="connsiteY39" fmla="*/ 2626161 h 3761317"/>
              <a:gd name="connsiteX40" fmla="*/ 3462164 w 5313383"/>
              <a:gd name="connsiteY40" fmla="*/ 2702736 h 3761317"/>
              <a:gd name="connsiteX41" fmla="*/ 3407448 w 5313383"/>
              <a:gd name="connsiteY41" fmla="*/ 2434723 h 3761317"/>
              <a:gd name="connsiteX42" fmla="*/ 3434807 w 5313383"/>
              <a:gd name="connsiteY42" fmla="*/ 2059504 h 3761317"/>
              <a:gd name="connsiteX43" fmla="*/ 3756261 w 5313383"/>
              <a:gd name="connsiteY43" fmla="*/ 2013559 h 3761317"/>
              <a:gd name="connsiteX44" fmla="*/ 3769940 w 5313383"/>
              <a:gd name="connsiteY44" fmla="*/ 1722574 h 3761317"/>
              <a:gd name="connsiteX45" fmla="*/ 3646830 w 5313383"/>
              <a:gd name="connsiteY45" fmla="*/ 1722574 h 3761317"/>
              <a:gd name="connsiteX46" fmla="*/ 3510040 w 5313383"/>
              <a:gd name="connsiteY46" fmla="*/ 1860409 h 3761317"/>
              <a:gd name="connsiteX47" fmla="*/ 3530558 w 5313383"/>
              <a:gd name="connsiteY47" fmla="*/ 1569423 h 3761317"/>
              <a:gd name="connsiteX48" fmla="*/ 3687867 w 5313383"/>
              <a:gd name="connsiteY48" fmla="*/ 1469876 h 3761317"/>
              <a:gd name="connsiteX49" fmla="*/ 3879372 w 5313383"/>
              <a:gd name="connsiteY49" fmla="*/ 1569423 h 3761317"/>
              <a:gd name="connsiteX50" fmla="*/ 3961446 w 5313383"/>
              <a:gd name="connsiteY50" fmla="*/ 1431588 h 3761317"/>
              <a:gd name="connsiteX51" fmla="*/ 3988804 w 5313383"/>
              <a:gd name="connsiteY51" fmla="*/ 1921669 h 3761317"/>
              <a:gd name="connsiteX52" fmla="*/ 3927249 w 5313383"/>
              <a:gd name="connsiteY52" fmla="*/ 2473010 h 3761317"/>
              <a:gd name="connsiteX53" fmla="*/ 4009322 w 5313383"/>
              <a:gd name="connsiteY53" fmla="*/ 2710393 h 3761317"/>
              <a:gd name="connsiteX54" fmla="*/ 4084557 w 5313383"/>
              <a:gd name="connsiteY54" fmla="*/ 2396435 h 3761317"/>
              <a:gd name="connsiteX55" fmla="*/ 4132434 w 5313383"/>
              <a:gd name="connsiteY55" fmla="*/ 1306005 h 3761317"/>
              <a:gd name="connsiteX56" fmla="*/ 3864325 w 5313383"/>
              <a:gd name="connsiteY56" fmla="*/ 710250 h 3761317"/>
              <a:gd name="connsiteX57" fmla="*/ 4206300 w 5313383"/>
              <a:gd name="connsiteY57" fmla="*/ 567822 h 3761317"/>
              <a:gd name="connsiteX58" fmla="*/ 4542803 w 5313383"/>
              <a:gd name="connsiteY58" fmla="*/ 650523 h 3761317"/>
              <a:gd name="connsiteX59" fmla="*/ 4344459 w 5313383"/>
              <a:gd name="connsiteY59" fmla="*/ 1316726 h 3761317"/>
              <a:gd name="connsiteX60" fmla="*/ 4263752 w 5313383"/>
              <a:gd name="connsiteY60" fmla="*/ 2754806 h 3761317"/>
              <a:gd name="connsiteX61" fmla="*/ 4479367 w 5313383"/>
              <a:gd name="connsiteY61" fmla="*/ 2732025 h 3761317"/>
              <a:gd name="connsiteX62" fmla="*/ 4542805 w 5313383"/>
              <a:gd name="connsiteY62" fmla="*/ 2231607 h 3761317"/>
              <a:gd name="connsiteX63" fmla="*/ 4634452 w 5313383"/>
              <a:gd name="connsiteY63" fmla="*/ 2887091 h 3761317"/>
              <a:gd name="connsiteX64" fmla="*/ 5168032 w 5313383"/>
              <a:gd name="connsiteY64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141801 w 5313383"/>
              <a:gd name="connsiteY21" fmla="*/ 2802474 h 3761317"/>
              <a:gd name="connsiteX22" fmla="*/ 2227638 w 5313383"/>
              <a:gd name="connsiteY22" fmla="*/ 2763995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16551 w 5313383"/>
              <a:gd name="connsiteY28" fmla="*/ 2298803 h 3761317"/>
              <a:gd name="connsiteX29" fmla="*/ 2178053 w 5313383"/>
              <a:gd name="connsiteY29" fmla="*/ 2540013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5529 w 5313383"/>
              <a:gd name="connsiteY21" fmla="*/ 2702926 h 3761317"/>
              <a:gd name="connsiteX22" fmla="*/ 2227638 w 5313383"/>
              <a:gd name="connsiteY22" fmla="*/ 2763995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16551 w 5313383"/>
              <a:gd name="connsiteY28" fmla="*/ 2298803 h 3761317"/>
              <a:gd name="connsiteX29" fmla="*/ 2178053 w 5313383"/>
              <a:gd name="connsiteY29" fmla="*/ 2540013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5529 w 5313383"/>
              <a:gd name="connsiteY21" fmla="*/ 2702926 h 3761317"/>
              <a:gd name="connsiteX22" fmla="*/ 2227638 w 5313383"/>
              <a:gd name="connsiteY22" fmla="*/ 2763995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16551 w 5313383"/>
              <a:gd name="connsiteY28" fmla="*/ 2298803 h 3761317"/>
              <a:gd name="connsiteX29" fmla="*/ 2178053 w 5313383"/>
              <a:gd name="connsiteY29" fmla="*/ 2540013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5529 w 5313383"/>
              <a:gd name="connsiteY21" fmla="*/ 2702926 h 3761317"/>
              <a:gd name="connsiteX22" fmla="*/ 2190021 w 5313383"/>
              <a:gd name="connsiteY22" fmla="*/ 2802282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16551 w 5313383"/>
              <a:gd name="connsiteY28" fmla="*/ 2298803 h 3761317"/>
              <a:gd name="connsiteX29" fmla="*/ 2178053 w 5313383"/>
              <a:gd name="connsiteY29" fmla="*/ 2540013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190021 w 5313383"/>
              <a:gd name="connsiteY22" fmla="*/ 2802282 h 3761317"/>
              <a:gd name="connsiteX23" fmla="*/ 2060072 w 5313383"/>
              <a:gd name="connsiteY23" fmla="*/ 2511298 h 3761317"/>
              <a:gd name="connsiteX24" fmla="*/ 1992192 w 5313383"/>
              <a:gd name="connsiteY24" fmla="*/ 2198487 h 3761317"/>
              <a:gd name="connsiteX25" fmla="*/ 2013903 w 5313383"/>
              <a:gd name="connsiteY25" fmla="*/ 1724489 h 3761317"/>
              <a:gd name="connsiteX26" fmla="*/ 2260638 w 5313383"/>
              <a:gd name="connsiteY26" fmla="*/ 1536306 h 3761317"/>
              <a:gd name="connsiteX27" fmla="*/ 2398624 w 5313383"/>
              <a:gd name="connsiteY27" fmla="*/ 1726786 h 3761317"/>
              <a:gd name="connsiteX28" fmla="*/ 2316551 w 5313383"/>
              <a:gd name="connsiteY28" fmla="*/ 2298803 h 3761317"/>
              <a:gd name="connsiteX29" fmla="*/ 2178053 w 5313383"/>
              <a:gd name="connsiteY29" fmla="*/ 2540013 h 3761317"/>
              <a:gd name="connsiteX30" fmla="*/ 2326810 w 5313383"/>
              <a:gd name="connsiteY30" fmla="*/ 2732408 h 3761317"/>
              <a:gd name="connsiteX31" fmla="*/ 2468387 w 5313383"/>
              <a:gd name="connsiteY31" fmla="*/ 2570453 h 3761317"/>
              <a:gd name="connsiteX32" fmla="*/ 2802839 w 5313383"/>
              <a:gd name="connsiteY32" fmla="*/ 2690484 h 3761317"/>
              <a:gd name="connsiteX33" fmla="*/ 2905944 w 5313383"/>
              <a:gd name="connsiteY33" fmla="*/ 2762656 h 3761317"/>
              <a:gd name="connsiteX34" fmla="*/ 2902010 w 5313383"/>
              <a:gd name="connsiteY34" fmla="*/ 2354319 h 3761317"/>
              <a:gd name="connsiteX35" fmla="*/ 3088728 w 5313383"/>
              <a:gd name="connsiteY35" fmla="*/ 2738726 h 3761317"/>
              <a:gd name="connsiteX36" fmla="*/ 3057266 w 5313383"/>
              <a:gd name="connsiteY36" fmla="*/ 1698070 h 3761317"/>
              <a:gd name="connsiteX37" fmla="*/ 3087531 w 5313383"/>
              <a:gd name="connsiteY37" fmla="*/ 1518884 h 3761317"/>
              <a:gd name="connsiteX38" fmla="*/ 3451220 w 5313383"/>
              <a:gd name="connsiteY38" fmla="*/ 1541856 h 3761317"/>
              <a:gd name="connsiteX39" fmla="*/ 3220901 w 5313383"/>
              <a:gd name="connsiteY39" fmla="*/ 1636618 h 3761317"/>
              <a:gd name="connsiteX40" fmla="*/ 3256979 w 5313383"/>
              <a:gd name="connsiteY40" fmla="*/ 2626161 h 3761317"/>
              <a:gd name="connsiteX41" fmla="*/ 3462164 w 5313383"/>
              <a:gd name="connsiteY41" fmla="*/ 2702736 h 3761317"/>
              <a:gd name="connsiteX42" fmla="*/ 3407448 w 5313383"/>
              <a:gd name="connsiteY42" fmla="*/ 2434723 h 3761317"/>
              <a:gd name="connsiteX43" fmla="*/ 3434807 w 5313383"/>
              <a:gd name="connsiteY43" fmla="*/ 2059504 h 3761317"/>
              <a:gd name="connsiteX44" fmla="*/ 3756261 w 5313383"/>
              <a:gd name="connsiteY44" fmla="*/ 2013559 h 3761317"/>
              <a:gd name="connsiteX45" fmla="*/ 3769940 w 5313383"/>
              <a:gd name="connsiteY45" fmla="*/ 1722574 h 3761317"/>
              <a:gd name="connsiteX46" fmla="*/ 3646830 w 5313383"/>
              <a:gd name="connsiteY46" fmla="*/ 1722574 h 3761317"/>
              <a:gd name="connsiteX47" fmla="*/ 3510040 w 5313383"/>
              <a:gd name="connsiteY47" fmla="*/ 1860409 h 3761317"/>
              <a:gd name="connsiteX48" fmla="*/ 3530558 w 5313383"/>
              <a:gd name="connsiteY48" fmla="*/ 1569423 h 3761317"/>
              <a:gd name="connsiteX49" fmla="*/ 3687867 w 5313383"/>
              <a:gd name="connsiteY49" fmla="*/ 1469876 h 3761317"/>
              <a:gd name="connsiteX50" fmla="*/ 3879372 w 5313383"/>
              <a:gd name="connsiteY50" fmla="*/ 1569423 h 3761317"/>
              <a:gd name="connsiteX51" fmla="*/ 3961446 w 5313383"/>
              <a:gd name="connsiteY51" fmla="*/ 1431588 h 3761317"/>
              <a:gd name="connsiteX52" fmla="*/ 3988804 w 5313383"/>
              <a:gd name="connsiteY52" fmla="*/ 1921669 h 3761317"/>
              <a:gd name="connsiteX53" fmla="*/ 3927249 w 5313383"/>
              <a:gd name="connsiteY53" fmla="*/ 2473010 h 3761317"/>
              <a:gd name="connsiteX54" fmla="*/ 4009322 w 5313383"/>
              <a:gd name="connsiteY54" fmla="*/ 2710393 h 3761317"/>
              <a:gd name="connsiteX55" fmla="*/ 4084557 w 5313383"/>
              <a:gd name="connsiteY55" fmla="*/ 2396435 h 3761317"/>
              <a:gd name="connsiteX56" fmla="*/ 4132434 w 5313383"/>
              <a:gd name="connsiteY56" fmla="*/ 1306005 h 3761317"/>
              <a:gd name="connsiteX57" fmla="*/ 3864325 w 5313383"/>
              <a:gd name="connsiteY57" fmla="*/ 710250 h 3761317"/>
              <a:gd name="connsiteX58" fmla="*/ 4206300 w 5313383"/>
              <a:gd name="connsiteY58" fmla="*/ 567822 h 3761317"/>
              <a:gd name="connsiteX59" fmla="*/ 4542803 w 5313383"/>
              <a:gd name="connsiteY59" fmla="*/ 650523 h 3761317"/>
              <a:gd name="connsiteX60" fmla="*/ 4344459 w 5313383"/>
              <a:gd name="connsiteY60" fmla="*/ 1316726 h 3761317"/>
              <a:gd name="connsiteX61" fmla="*/ 4263752 w 5313383"/>
              <a:gd name="connsiteY61" fmla="*/ 2754806 h 3761317"/>
              <a:gd name="connsiteX62" fmla="*/ 4479367 w 5313383"/>
              <a:gd name="connsiteY62" fmla="*/ 2732025 h 3761317"/>
              <a:gd name="connsiteX63" fmla="*/ 4542805 w 5313383"/>
              <a:gd name="connsiteY63" fmla="*/ 2231607 h 3761317"/>
              <a:gd name="connsiteX64" fmla="*/ 4634452 w 5313383"/>
              <a:gd name="connsiteY64" fmla="*/ 2887091 h 3761317"/>
              <a:gd name="connsiteX65" fmla="*/ 5168032 w 5313383"/>
              <a:gd name="connsiteY65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721791 w 5313383"/>
              <a:gd name="connsiteY22" fmla="*/ 2861629 h 3761317"/>
              <a:gd name="connsiteX23" fmla="*/ 2190021 w 5313383"/>
              <a:gd name="connsiteY23" fmla="*/ 2802282 h 3761317"/>
              <a:gd name="connsiteX24" fmla="*/ 2060072 w 5313383"/>
              <a:gd name="connsiteY24" fmla="*/ 2511298 h 3761317"/>
              <a:gd name="connsiteX25" fmla="*/ 1992192 w 5313383"/>
              <a:gd name="connsiteY25" fmla="*/ 2198487 h 3761317"/>
              <a:gd name="connsiteX26" fmla="*/ 2013903 w 5313383"/>
              <a:gd name="connsiteY26" fmla="*/ 1724489 h 3761317"/>
              <a:gd name="connsiteX27" fmla="*/ 2260638 w 5313383"/>
              <a:gd name="connsiteY27" fmla="*/ 1536306 h 3761317"/>
              <a:gd name="connsiteX28" fmla="*/ 2398624 w 5313383"/>
              <a:gd name="connsiteY28" fmla="*/ 1726786 h 3761317"/>
              <a:gd name="connsiteX29" fmla="*/ 2316551 w 5313383"/>
              <a:gd name="connsiteY29" fmla="*/ 2298803 h 3761317"/>
              <a:gd name="connsiteX30" fmla="*/ 2178053 w 5313383"/>
              <a:gd name="connsiteY30" fmla="*/ 2540013 h 3761317"/>
              <a:gd name="connsiteX31" fmla="*/ 2326810 w 5313383"/>
              <a:gd name="connsiteY31" fmla="*/ 2732408 h 3761317"/>
              <a:gd name="connsiteX32" fmla="*/ 2468387 w 5313383"/>
              <a:gd name="connsiteY32" fmla="*/ 2570453 h 3761317"/>
              <a:gd name="connsiteX33" fmla="*/ 2802839 w 5313383"/>
              <a:gd name="connsiteY33" fmla="*/ 2690484 h 3761317"/>
              <a:gd name="connsiteX34" fmla="*/ 2905944 w 5313383"/>
              <a:gd name="connsiteY34" fmla="*/ 2762656 h 3761317"/>
              <a:gd name="connsiteX35" fmla="*/ 2902010 w 5313383"/>
              <a:gd name="connsiteY35" fmla="*/ 2354319 h 3761317"/>
              <a:gd name="connsiteX36" fmla="*/ 3088728 w 5313383"/>
              <a:gd name="connsiteY36" fmla="*/ 2738726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916716 w 5313383"/>
              <a:gd name="connsiteY22" fmla="*/ 2786970 h 3761317"/>
              <a:gd name="connsiteX23" fmla="*/ 2190021 w 5313383"/>
              <a:gd name="connsiteY23" fmla="*/ 2802282 h 3761317"/>
              <a:gd name="connsiteX24" fmla="*/ 2060072 w 5313383"/>
              <a:gd name="connsiteY24" fmla="*/ 2511298 h 3761317"/>
              <a:gd name="connsiteX25" fmla="*/ 1992192 w 5313383"/>
              <a:gd name="connsiteY25" fmla="*/ 2198487 h 3761317"/>
              <a:gd name="connsiteX26" fmla="*/ 2013903 w 5313383"/>
              <a:gd name="connsiteY26" fmla="*/ 1724489 h 3761317"/>
              <a:gd name="connsiteX27" fmla="*/ 2260638 w 5313383"/>
              <a:gd name="connsiteY27" fmla="*/ 1536306 h 3761317"/>
              <a:gd name="connsiteX28" fmla="*/ 2398624 w 5313383"/>
              <a:gd name="connsiteY28" fmla="*/ 1726786 h 3761317"/>
              <a:gd name="connsiteX29" fmla="*/ 2316551 w 5313383"/>
              <a:gd name="connsiteY29" fmla="*/ 2298803 h 3761317"/>
              <a:gd name="connsiteX30" fmla="*/ 2178053 w 5313383"/>
              <a:gd name="connsiteY30" fmla="*/ 2540013 h 3761317"/>
              <a:gd name="connsiteX31" fmla="*/ 2326810 w 5313383"/>
              <a:gd name="connsiteY31" fmla="*/ 2732408 h 3761317"/>
              <a:gd name="connsiteX32" fmla="*/ 2468387 w 5313383"/>
              <a:gd name="connsiteY32" fmla="*/ 2570453 h 3761317"/>
              <a:gd name="connsiteX33" fmla="*/ 2802839 w 5313383"/>
              <a:gd name="connsiteY33" fmla="*/ 2690484 h 3761317"/>
              <a:gd name="connsiteX34" fmla="*/ 2905944 w 5313383"/>
              <a:gd name="connsiteY34" fmla="*/ 2762656 h 3761317"/>
              <a:gd name="connsiteX35" fmla="*/ 2902010 w 5313383"/>
              <a:gd name="connsiteY35" fmla="*/ 2354319 h 3761317"/>
              <a:gd name="connsiteX36" fmla="*/ 3088728 w 5313383"/>
              <a:gd name="connsiteY36" fmla="*/ 2738726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55885 h 3761317"/>
              <a:gd name="connsiteX23" fmla="*/ 2916716 w 5313383"/>
              <a:gd name="connsiteY23" fmla="*/ 2786970 h 3761317"/>
              <a:gd name="connsiteX24" fmla="*/ 2190021 w 5313383"/>
              <a:gd name="connsiteY24" fmla="*/ 2802282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02282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02282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02282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6641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796540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796540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2369 w 5313383"/>
              <a:gd name="connsiteY21" fmla="*/ 2787159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40063 w 5313383"/>
              <a:gd name="connsiteY21" fmla="*/ 2798645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40063 w 5313383"/>
              <a:gd name="connsiteY21" fmla="*/ 2798645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40063 w 5313383"/>
              <a:gd name="connsiteY21" fmla="*/ 2798645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40063 w 5313383"/>
              <a:gd name="connsiteY21" fmla="*/ 2798645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34934 w 5313383"/>
              <a:gd name="connsiteY21" fmla="*/ 2807260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02010 w 5313383"/>
              <a:gd name="connsiteY36" fmla="*/ 2354319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12269 w 5313383"/>
              <a:gd name="connsiteY36" fmla="*/ 2549586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40510 w 5313383"/>
              <a:gd name="connsiteY36" fmla="*/ 2899917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40510 w 5313383"/>
              <a:gd name="connsiteY36" fmla="*/ 2899917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89214 w 5313383"/>
              <a:gd name="connsiteY36" fmla="*/ 2779312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89214 w 5313383"/>
              <a:gd name="connsiteY36" fmla="*/ 2779312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14835 w 5313383"/>
              <a:gd name="connsiteY36" fmla="*/ 2558202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61001 w 5313383"/>
              <a:gd name="connsiteY36" fmla="*/ 2799413 h 3761317"/>
              <a:gd name="connsiteX37" fmla="*/ 3088728 w 5313383"/>
              <a:gd name="connsiteY37" fmla="*/ 2738726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88728 w 5313383"/>
              <a:gd name="connsiteY36" fmla="*/ 2738726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16716 w 5313383"/>
              <a:gd name="connsiteY23" fmla="*/ 2786970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93858 w 5313383"/>
              <a:gd name="connsiteY36" fmla="*/ 2652579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3039827 w 5313383"/>
              <a:gd name="connsiteY23" fmla="*/ 2781227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93858 w 5313383"/>
              <a:gd name="connsiteY36" fmla="*/ 2652579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3039827 w 5313383"/>
              <a:gd name="connsiteY23" fmla="*/ 2781227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19281 w 5313383"/>
              <a:gd name="connsiteY36" fmla="*/ 2781225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19281 w 5313383"/>
              <a:gd name="connsiteY36" fmla="*/ 2781225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47522 w 5313383"/>
              <a:gd name="connsiteY36" fmla="*/ 2982234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47522 w 5313383"/>
              <a:gd name="connsiteY36" fmla="*/ 2982234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29540 w 5313383"/>
              <a:gd name="connsiteY36" fmla="*/ 2562985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29540 w 5313383"/>
              <a:gd name="connsiteY36" fmla="*/ 2562985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46639 w 5313383"/>
              <a:gd name="connsiteY36" fmla="*/ 2700821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46639 w 5313383"/>
              <a:gd name="connsiteY36" fmla="*/ 2700821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896198 w 5313383"/>
              <a:gd name="connsiteY23" fmla="*/ 2970751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46639 w 5313383"/>
              <a:gd name="connsiteY36" fmla="*/ 2700821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47494 w 5313383"/>
              <a:gd name="connsiteY23" fmla="*/ 2781228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2946639 w 5313383"/>
              <a:gd name="connsiteY36" fmla="*/ 2700821 h 3761317"/>
              <a:gd name="connsiteX37" fmla="*/ 3093858 w 5313383"/>
              <a:gd name="connsiteY37" fmla="*/ 2652579 h 3761317"/>
              <a:gd name="connsiteX38" fmla="*/ 3057266 w 5313383"/>
              <a:gd name="connsiteY38" fmla="*/ 1698070 h 3761317"/>
              <a:gd name="connsiteX39" fmla="*/ 3087531 w 5313383"/>
              <a:gd name="connsiteY39" fmla="*/ 1518884 h 3761317"/>
              <a:gd name="connsiteX40" fmla="*/ 3451220 w 5313383"/>
              <a:gd name="connsiteY40" fmla="*/ 1541856 h 3761317"/>
              <a:gd name="connsiteX41" fmla="*/ 3220901 w 5313383"/>
              <a:gd name="connsiteY41" fmla="*/ 1636618 h 3761317"/>
              <a:gd name="connsiteX42" fmla="*/ 3256979 w 5313383"/>
              <a:gd name="connsiteY42" fmla="*/ 2626161 h 3761317"/>
              <a:gd name="connsiteX43" fmla="*/ 3462164 w 5313383"/>
              <a:gd name="connsiteY43" fmla="*/ 2702736 h 3761317"/>
              <a:gd name="connsiteX44" fmla="*/ 3407448 w 5313383"/>
              <a:gd name="connsiteY44" fmla="*/ 2434723 h 3761317"/>
              <a:gd name="connsiteX45" fmla="*/ 3434807 w 5313383"/>
              <a:gd name="connsiteY45" fmla="*/ 2059504 h 3761317"/>
              <a:gd name="connsiteX46" fmla="*/ 3756261 w 5313383"/>
              <a:gd name="connsiteY46" fmla="*/ 2013559 h 3761317"/>
              <a:gd name="connsiteX47" fmla="*/ 3769940 w 5313383"/>
              <a:gd name="connsiteY47" fmla="*/ 1722574 h 3761317"/>
              <a:gd name="connsiteX48" fmla="*/ 3646830 w 5313383"/>
              <a:gd name="connsiteY48" fmla="*/ 1722574 h 3761317"/>
              <a:gd name="connsiteX49" fmla="*/ 3510040 w 5313383"/>
              <a:gd name="connsiteY49" fmla="*/ 1860409 h 3761317"/>
              <a:gd name="connsiteX50" fmla="*/ 3530558 w 5313383"/>
              <a:gd name="connsiteY50" fmla="*/ 1569423 h 3761317"/>
              <a:gd name="connsiteX51" fmla="*/ 3687867 w 5313383"/>
              <a:gd name="connsiteY51" fmla="*/ 1469876 h 3761317"/>
              <a:gd name="connsiteX52" fmla="*/ 3879372 w 5313383"/>
              <a:gd name="connsiteY52" fmla="*/ 1569423 h 3761317"/>
              <a:gd name="connsiteX53" fmla="*/ 3961446 w 5313383"/>
              <a:gd name="connsiteY53" fmla="*/ 1431588 h 3761317"/>
              <a:gd name="connsiteX54" fmla="*/ 3988804 w 5313383"/>
              <a:gd name="connsiteY54" fmla="*/ 1921669 h 3761317"/>
              <a:gd name="connsiteX55" fmla="*/ 3927249 w 5313383"/>
              <a:gd name="connsiteY55" fmla="*/ 2473010 h 3761317"/>
              <a:gd name="connsiteX56" fmla="*/ 4009322 w 5313383"/>
              <a:gd name="connsiteY56" fmla="*/ 2710393 h 3761317"/>
              <a:gd name="connsiteX57" fmla="*/ 4084557 w 5313383"/>
              <a:gd name="connsiteY57" fmla="*/ 2396435 h 3761317"/>
              <a:gd name="connsiteX58" fmla="*/ 4132434 w 5313383"/>
              <a:gd name="connsiteY58" fmla="*/ 1306005 h 3761317"/>
              <a:gd name="connsiteX59" fmla="*/ 3864325 w 5313383"/>
              <a:gd name="connsiteY59" fmla="*/ 710250 h 3761317"/>
              <a:gd name="connsiteX60" fmla="*/ 4206300 w 5313383"/>
              <a:gd name="connsiteY60" fmla="*/ 567822 h 3761317"/>
              <a:gd name="connsiteX61" fmla="*/ 4542803 w 5313383"/>
              <a:gd name="connsiteY61" fmla="*/ 650523 h 3761317"/>
              <a:gd name="connsiteX62" fmla="*/ 4344459 w 5313383"/>
              <a:gd name="connsiteY62" fmla="*/ 1316726 h 3761317"/>
              <a:gd name="connsiteX63" fmla="*/ 4263752 w 5313383"/>
              <a:gd name="connsiteY63" fmla="*/ 2754806 h 3761317"/>
              <a:gd name="connsiteX64" fmla="*/ 4479367 w 5313383"/>
              <a:gd name="connsiteY64" fmla="*/ 2732025 h 3761317"/>
              <a:gd name="connsiteX65" fmla="*/ 4542805 w 5313383"/>
              <a:gd name="connsiteY65" fmla="*/ 2231607 h 3761317"/>
              <a:gd name="connsiteX66" fmla="*/ 4634452 w 5313383"/>
              <a:gd name="connsiteY66" fmla="*/ 2887091 h 3761317"/>
              <a:gd name="connsiteX67" fmla="*/ 5168032 w 5313383"/>
              <a:gd name="connsiteY67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47494 w 5313383"/>
              <a:gd name="connsiteY23" fmla="*/ 2781228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93858 w 5313383"/>
              <a:gd name="connsiteY36" fmla="*/ 2652579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09322 w 5313383"/>
              <a:gd name="connsiteY55" fmla="*/ 2710393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  <a:gd name="connsiteX0" fmla="*/ 3689992 w 5313383"/>
              <a:gd name="connsiteY0" fmla="*/ 3612126 h 3761317"/>
              <a:gd name="connsiteX1" fmla="*/ 3935860 w 5313383"/>
              <a:gd name="connsiteY1" fmla="*/ 3510578 h 3761317"/>
              <a:gd name="connsiteX2" fmla="*/ 4255542 w 5313383"/>
              <a:gd name="connsiteY2" fmla="*/ 3751816 h 3761317"/>
              <a:gd name="connsiteX3" fmla="*/ 4687653 w 5313383"/>
              <a:gd name="connsiteY3" fmla="*/ 3617210 h 3761317"/>
              <a:gd name="connsiteX4" fmla="*/ 5091532 w 5313383"/>
              <a:gd name="connsiteY4" fmla="*/ 3077732 h 3761317"/>
              <a:gd name="connsiteX5" fmla="*/ 5302726 w 5313383"/>
              <a:gd name="connsiteY5" fmla="*/ 2086096 h 3761317"/>
              <a:gd name="connsiteX6" fmla="*/ 4924510 w 5313383"/>
              <a:gd name="connsiteY6" fmla="*/ 960091 h 3761317"/>
              <a:gd name="connsiteX7" fmla="*/ 4047373 w 5313383"/>
              <a:gd name="connsiteY7" fmla="*/ 185324 h 3761317"/>
              <a:gd name="connsiteX8" fmla="*/ 3055897 w 5313383"/>
              <a:gd name="connsiteY8" fmla="*/ 8821 h 3761317"/>
              <a:gd name="connsiteX9" fmla="*/ 1863169 w 5313383"/>
              <a:gd name="connsiteY9" fmla="*/ 140091 h 3761317"/>
              <a:gd name="connsiteX10" fmla="*/ 553125 w 5313383"/>
              <a:gd name="connsiteY10" fmla="*/ 975904 h 3761317"/>
              <a:gd name="connsiteX11" fmla="*/ 3889 w 5313383"/>
              <a:gd name="connsiteY11" fmla="*/ 2109465 h 3761317"/>
              <a:gd name="connsiteX12" fmla="*/ 356413 w 5313383"/>
              <a:gd name="connsiteY12" fmla="*/ 2890180 h 3761317"/>
              <a:gd name="connsiteX13" fmla="*/ 1239330 w 5313383"/>
              <a:gd name="connsiteY13" fmla="*/ 2821427 h 3761317"/>
              <a:gd name="connsiteX14" fmla="*/ 1374753 w 5313383"/>
              <a:gd name="connsiteY14" fmla="*/ 1142134 h 3761317"/>
              <a:gd name="connsiteX15" fmla="*/ 895648 w 5313383"/>
              <a:gd name="connsiteY15" fmla="*/ 1845094 h 3761317"/>
              <a:gd name="connsiteX16" fmla="*/ 736630 w 5313383"/>
              <a:gd name="connsiteY16" fmla="*/ 1718746 h 3761317"/>
              <a:gd name="connsiteX17" fmla="*/ 1397324 w 5313383"/>
              <a:gd name="connsiteY17" fmla="*/ 595388 h 3761317"/>
              <a:gd name="connsiteX18" fmla="*/ 1532745 w 5313383"/>
              <a:gd name="connsiteY18" fmla="*/ 774573 h 3761317"/>
              <a:gd name="connsiteX19" fmla="*/ 1885663 w 5313383"/>
              <a:gd name="connsiteY19" fmla="*/ 464444 h 3761317"/>
              <a:gd name="connsiteX20" fmla="*/ 1908233 w 5313383"/>
              <a:gd name="connsiteY20" fmla="*/ 1881850 h 3761317"/>
              <a:gd name="connsiteX21" fmla="*/ 2024674 w 5313383"/>
              <a:gd name="connsiteY21" fmla="*/ 2821618 h 3761317"/>
              <a:gd name="connsiteX22" fmla="*/ 2254996 w 5313383"/>
              <a:gd name="connsiteY22" fmla="*/ 2809940 h 3761317"/>
              <a:gd name="connsiteX23" fmla="*/ 2947494 w 5313383"/>
              <a:gd name="connsiteY23" fmla="*/ 2781228 h 3761317"/>
              <a:gd name="connsiteX24" fmla="*/ 2190021 w 5313383"/>
              <a:gd name="connsiteY24" fmla="*/ 2810897 h 3761317"/>
              <a:gd name="connsiteX25" fmla="*/ 2060072 w 5313383"/>
              <a:gd name="connsiteY25" fmla="*/ 2511298 h 3761317"/>
              <a:gd name="connsiteX26" fmla="*/ 1992192 w 5313383"/>
              <a:gd name="connsiteY26" fmla="*/ 2198487 h 3761317"/>
              <a:gd name="connsiteX27" fmla="*/ 2013903 w 5313383"/>
              <a:gd name="connsiteY27" fmla="*/ 1724489 h 3761317"/>
              <a:gd name="connsiteX28" fmla="*/ 2260638 w 5313383"/>
              <a:gd name="connsiteY28" fmla="*/ 1536306 h 3761317"/>
              <a:gd name="connsiteX29" fmla="*/ 2398624 w 5313383"/>
              <a:gd name="connsiteY29" fmla="*/ 1726786 h 3761317"/>
              <a:gd name="connsiteX30" fmla="*/ 2316551 w 5313383"/>
              <a:gd name="connsiteY30" fmla="*/ 2298803 h 3761317"/>
              <a:gd name="connsiteX31" fmla="*/ 2178053 w 5313383"/>
              <a:gd name="connsiteY31" fmla="*/ 2540013 h 3761317"/>
              <a:gd name="connsiteX32" fmla="*/ 2326810 w 5313383"/>
              <a:gd name="connsiteY32" fmla="*/ 2732408 h 3761317"/>
              <a:gd name="connsiteX33" fmla="*/ 2468387 w 5313383"/>
              <a:gd name="connsiteY33" fmla="*/ 2570453 h 3761317"/>
              <a:gd name="connsiteX34" fmla="*/ 2802839 w 5313383"/>
              <a:gd name="connsiteY34" fmla="*/ 2690484 h 3761317"/>
              <a:gd name="connsiteX35" fmla="*/ 2905944 w 5313383"/>
              <a:gd name="connsiteY35" fmla="*/ 2762656 h 3761317"/>
              <a:gd name="connsiteX36" fmla="*/ 3093858 w 5313383"/>
              <a:gd name="connsiteY36" fmla="*/ 2652579 h 3761317"/>
              <a:gd name="connsiteX37" fmla="*/ 3057266 w 5313383"/>
              <a:gd name="connsiteY37" fmla="*/ 1698070 h 3761317"/>
              <a:gd name="connsiteX38" fmla="*/ 3087531 w 5313383"/>
              <a:gd name="connsiteY38" fmla="*/ 1518884 h 3761317"/>
              <a:gd name="connsiteX39" fmla="*/ 3451220 w 5313383"/>
              <a:gd name="connsiteY39" fmla="*/ 1541856 h 3761317"/>
              <a:gd name="connsiteX40" fmla="*/ 3220901 w 5313383"/>
              <a:gd name="connsiteY40" fmla="*/ 1636618 h 3761317"/>
              <a:gd name="connsiteX41" fmla="*/ 3256979 w 5313383"/>
              <a:gd name="connsiteY41" fmla="*/ 2626161 h 3761317"/>
              <a:gd name="connsiteX42" fmla="*/ 3462164 w 5313383"/>
              <a:gd name="connsiteY42" fmla="*/ 2702736 h 3761317"/>
              <a:gd name="connsiteX43" fmla="*/ 3407448 w 5313383"/>
              <a:gd name="connsiteY43" fmla="*/ 2434723 h 3761317"/>
              <a:gd name="connsiteX44" fmla="*/ 3434807 w 5313383"/>
              <a:gd name="connsiteY44" fmla="*/ 2059504 h 3761317"/>
              <a:gd name="connsiteX45" fmla="*/ 3756261 w 5313383"/>
              <a:gd name="connsiteY45" fmla="*/ 2013559 h 3761317"/>
              <a:gd name="connsiteX46" fmla="*/ 3769940 w 5313383"/>
              <a:gd name="connsiteY46" fmla="*/ 1722574 h 3761317"/>
              <a:gd name="connsiteX47" fmla="*/ 3646830 w 5313383"/>
              <a:gd name="connsiteY47" fmla="*/ 1722574 h 3761317"/>
              <a:gd name="connsiteX48" fmla="*/ 3510040 w 5313383"/>
              <a:gd name="connsiteY48" fmla="*/ 1860409 h 3761317"/>
              <a:gd name="connsiteX49" fmla="*/ 3530558 w 5313383"/>
              <a:gd name="connsiteY49" fmla="*/ 1569423 h 3761317"/>
              <a:gd name="connsiteX50" fmla="*/ 3687867 w 5313383"/>
              <a:gd name="connsiteY50" fmla="*/ 1469876 h 3761317"/>
              <a:gd name="connsiteX51" fmla="*/ 3879372 w 5313383"/>
              <a:gd name="connsiteY51" fmla="*/ 1569423 h 3761317"/>
              <a:gd name="connsiteX52" fmla="*/ 3961446 w 5313383"/>
              <a:gd name="connsiteY52" fmla="*/ 1431588 h 3761317"/>
              <a:gd name="connsiteX53" fmla="*/ 3988804 w 5313383"/>
              <a:gd name="connsiteY53" fmla="*/ 1921669 h 3761317"/>
              <a:gd name="connsiteX54" fmla="*/ 3927249 w 5313383"/>
              <a:gd name="connsiteY54" fmla="*/ 2473010 h 3761317"/>
              <a:gd name="connsiteX55" fmla="*/ 4023001 w 5313383"/>
              <a:gd name="connsiteY55" fmla="*/ 2595531 h 3761317"/>
              <a:gd name="connsiteX56" fmla="*/ 4084557 w 5313383"/>
              <a:gd name="connsiteY56" fmla="*/ 2396435 h 3761317"/>
              <a:gd name="connsiteX57" fmla="*/ 4132434 w 5313383"/>
              <a:gd name="connsiteY57" fmla="*/ 1306005 h 3761317"/>
              <a:gd name="connsiteX58" fmla="*/ 3864325 w 5313383"/>
              <a:gd name="connsiteY58" fmla="*/ 710250 h 3761317"/>
              <a:gd name="connsiteX59" fmla="*/ 4206300 w 5313383"/>
              <a:gd name="connsiteY59" fmla="*/ 567822 h 3761317"/>
              <a:gd name="connsiteX60" fmla="*/ 4542803 w 5313383"/>
              <a:gd name="connsiteY60" fmla="*/ 650523 h 3761317"/>
              <a:gd name="connsiteX61" fmla="*/ 4344459 w 5313383"/>
              <a:gd name="connsiteY61" fmla="*/ 1316726 h 3761317"/>
              <a:gd name="connsiteX62" fmla="*/ 4263752 w 5313383"/>
              <a:gd name="connsiteY62" fmla="*/ 2754806 h 3761317"/>
              <a:gd name="connsiteX63" fmla="*/ 4479367 w 5313383"/>
              <a:gd name="connsiteY63" fmla="*/ 2732025 h 3761317"/>
              <a:gd name="connsiteX64" fmla="*/ 4542805 w 5313383"/>
              <a:gd name="connsiteY64" fmla="*/ 2231607 h 3761317"/>
              <a:gd name="connsiteX65" fmla="*/ 4634452 w 5313383"/>
              <a:gd name="connsiteY65" fmla="*/ 2887091 h 3761317"/>
              <a:gd name="connsiteX66" fmla="*/ 5168032 w 5313383"/>
              <a:gd name="connsiteY66" fmla="*/ 2726041 h 376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313383" h="3761317">
                <a:moveTo>
                  <a:pt x="3689992" y="3612126"/>
                </a:moveTo>
                <a:cubicBezTo>
                  <a:pt x="3697612" y="3609975"/>
                  <a:pt x="3762743" y="3531978"/>
                  <a:pt x="3935860" y="3510578"/>
                </a:cubicBezTo>
                <a:cubicBezTo>
                  <a:pt x="4048927" y="3501315"/>
                  <a:pt x="4133663" y="3718729"/>
                  <a:pt x="4255542" y="3751816"/>
                </a:cubicBezTo>
                <a:cubicBezTo>
                  <a:pt x="4377421" y="3784903"/>
                  <a:pt x="4548321" y="3729557"/>
                  <a:pt x="4687653" y="3617210"/>
                </a:cubicBezTo>
                <a:cubicBezTo>
                  <a:pt x="4826985" y="3504863"/>
                  <a:pt x="4973010" y="3323155"/>
                  <a:pt x="5091532" y="3077732"/>
                </a:cubicBezTo>
                <a:cubicBezTo>
                  <a:pt x="5317777" y="2529837"/>
                  <a:pt x="5330563" y="2439036"/>
                  <a:pt x="5302726" y="2086096"/>
                </a:cubicBezTo>
                <a:cubicBezTo>
                  <a:pt x="5274889" y="1733156"/>
                  <a:pt x="5133735" y="1276886"/>
                  <a:pt x="4924510" y="960091"/>
                </a:cubicBezTo>
                <a:cubicBezTo>
                  <a:pt x="4715285" y="643296"/>
                  <a:pt x="4432732" y="384327"/>
                  <a:pt x="4047373" y="185324"/>
                </a:cubicBezTo>
                <a:cubicBezTo>
                  <a:pt x="3759192" y="91103"/>
                  <a:pt x="3400781" y="24017"/>
                  <a:pt x="3055897" y="8821"/>
                </a:cubicBezTo>
                <a:cubicBezTo>
                  <a:pt x="2711014" y="-6375"/>
                  <a:pt x="2280298" y="-21090"/>
                  <a:pt x="1863169" y="140091"/>
                </a:cubicBezTo>
                <a:cubicBezTo>
                  <a:pt x="1446040" y="301272"/>
                  <a:pt x="863005" y="647675"/>
                  <a:pt x="553125" y="975904"/>
                </a:cubicBezTo>
                <a:cubicBezTo>
                  <a:pt x="243245" y="1304133"/>
                  <a:pt x="36674" y="1790419"/>
                  <a:pt x="3889" y="2109465"/>
                </a:cubicBezTo>
                <a:cubicBezTo>
                  <a:pt x="-28896" y="2428511"/>
                  <a:pt x="150506" y="2771520"/>
                  <a:pt x="356413" y="2890180"/>
                </a:cubicBezTo>
                <a:cubicBezTo>
                  <a:pt x="562320" y="3008840"/>
                  <a:pt x="1051140" y="3095156"/>
                  <a:pt x="1239330" y="2821427"/>
                </a:cubicBezTo>
                <a:cubicBezTo>
                  <a:pt x="1427520" y="2547698"/>
                  <a:pt x="1432033" y="1304856"/>
                  <a:pt x="1374753" y="1142134"/>
                </a:cubicBezTo>
                <a:cubicBezTo>
                  <a:pt x="1317473" y="979412"/>
                  <a:pt x="1033292" y="1785748"/>
                  <a:pt x="895648" y="1845094"/>
                </a:cubicBezTo>
                <a:cubicBezTo>
                  <a:pt x="758004" y="1904440"/>
                  <a:pt x="653017" y="1927030"/>
                  <a:pt x="736630" y="1718746"/>
                </a:cubicBezTo>
                <a:cubicBezTo>
                  <a:pt x="820243" y="1510462"/>
                  <a:pt x="1257115" y="698765"/>
                  <a:pt x="1397324" y="595388"/>
                </a:cubicBezTo>
                <a:cubicBezTo>
                  <a:pt x="1537533" y="492011"/>
                  <a:pt x="1471190" y="719056"/>
                  <a:pt x="1532745" y="774573"/>
                </a:cubicBezTo>
                <a:cubicBezTo>
                  <a:pt x="1594300" y="830090"/>
                  <a:pt x="1823082" y="279898"/>
                  <a:pt x="1885663" y="464444"/>
                </a:cubicBezTo>
                <a:cubicBezTo>
                  <a:pt x="1948244" y="648990"/>
                  <a:pt x="1898316" y="1499836"/>
                  <a:pt x="1908233" y="1881850"/>
                </a:cubicBezTo>
                <a:cubicBezTo>
                  <a:pt x="1918150" y="2263864"/>
                  <a:pt x="1992528" y="2750212"/>
                  <a:pt x="2024674" y="2821618"/>
                </a:cubicBezTo>
                <a:cubicBezTo>
                  <a:pt x="2167107" y="2806879"/>
                  <a:pt x="2081958" y="2818586"/>
                  <a:pt x="2254996" y="2809940"/>
                </a:cubicBezTo>
                <a:cubicBezTo>
                  <a:pt x="2402387" y="2809909"/>
                  <a:pt x="2958323" y="2790162"/>
                  <a:pt x="2947494" y="2781228"/>
                </a:cubicBezTo>
                <a:cubicBezTo>
                  <a:pt x="2936665" y="2772294"/>
                  <a:pt x="2320826" y="2820469"/>
                  <a:pt x="2190021" y="2810897"/>
                </a:cubicBezTo>
                <a:cubicBezTo>
                  <a:pt x="2176400" y="2762368"/>
                  <a:pt x="2099313" y="2605549"/>
                  <a:pt x="2060072" y="2511298"/>
                </a:cubicBezTo>
                <a:cubicBezTo>
                  <a:pt x="2020831" y="2417047"/>
                  <a:pt x="1999887" y="2329622"/>
                  <a:pt x="1992192" y="2198487"/>
                </a:cubicBezTo>
                <a:cubicBezTo>
                  <a:pt x="1984497" y="2067352"/>
                  <a:pt x="1969162" y="1834853"/>
                  <a:pt x="2013903" y="1724489"/>
                </a:cubicBezTo>
                <a:cubicBezTo>
                  <a:pt x="2058644" y="1614126"/>
                  <a:pt x="2196518" y="1535923"/>
                  <a:pt x="2260638" y="1536306"/>
                </a:cubicBezTo>
                <a:cubicBezTo>
                  <a:pt x="2324758" y="1536689"/>
                  <a:pt x="2389305" y="1599703"/>
                  <a:pt x="2398624" y="1726786"/>
                </a:cubicBezTo>
                <a:cubicBezTo>
                  <a:pt x="2407943" y="1853869"/>
                  <a:pt x="2461034" y="2157522"/>
                  <a:pt x="2316551" y="2298803"/>
                </a:cubicBezTo>
                <a:cubicBezTo>
                  <a:pt x="2172068" y="2440084"/>
                  <a:pt x="2176343" y="2467746"/>
                  <a:pt x="2178053" y="2540013"/>
                </a:cubicBezTo>
                <a:cubicBezTo>
                  <a:pt x="2179763" y="2612280"/>
                  <a:pt x="2280986" y="2730206"/>
                  <a:pt x="2326810" y="2732408"/>
                </a:cubicBezTo>
                <a:cubicBezTo>
                  <a:pt x="2372634" y="2734610"/>
                  <a:pt x="2389049" y="2577440"/>
                  <a:pt x="2468387" y="2570453"/>
                </a:cubicBezTo>
                <a:cubicBezTo>
                  <a:pt x="2547725" y="2563466"/>
                  <a:pt x="2742652" y="2842103"/>
                  <a:pt x="2802839" y="2690484"/>
                </a:cubicBezTo>
                <a:cubicBezTo>
                  <a:pt x="2863026" y="2538865"/>
                  <a:pt x="2857441" y="2768974"/>
                  <a:pt x="2905944" y="2762656"/>
                </a:cubicBezTo>
                <a:cubicBezTo>
                  <a:pt x="2954447" y="2756338"/>
                  <a:pt x="3068638" y="2830010"/>
                  <a:pt x="3093858" y="2652579"/>
                </a:cubicBezTo>
                <a:cubicBezTo>
                  <a:pt x="3119078" y="2475148"/>
                  <a:pt x="3044955" y="1865004"/>
                  <a:pt x="3057266" y="1698070"/>
                </a:cubicBezTo>
                <a:cubicBezTo>
                  <a:pt x="3069577" y="1531136"/>
                  <a:pt x="2862854" y="1565020"/>
                  <a:pt x="3087531" y="1518884"/>
                </a:cubicBezTo>
                <a:cubicBezTo>
                  <a:pt x="3166014" y="1415316"/>
                  <a:pt x="3399240" y="1457623"/>
                  <a:pt x="3451220" y="1541856"/>
                </a:cubicBezTo>
                <a:cubicBezTo>
                  <a:pt x="3503200" y="1626089"/>
                  <a:pt x="3253275" y="1455901"/>
                  <a:pt x="3220901" y="1636618"/>
                </a:cubicBezTo>
                <a:cubicBezTo>
                  <a:pt x="3188528" y="1817336"/>
                  <a:pt x="3216769" y="2448475"/>
                  <a:pt x="3256979" y="2626161"/>
                </a:cubicBezTo>
                <a:cubicBezTo>
                  <a:pt x="3297189" y="2803847"/>
                  <a:pt x="3437086" y="2734642"/>
                  <a:pt x="3462164" y="2702736"/>
                </a:cubicBezTo>
                <a:cubicBezTo>
                  <a:pt x="3487242" y="2670830"/>
                  <a:pt x="3453043" y="2534271"/>
                  <a:pt x="3407448" y="2434723"/>
                </a:cubicBezTo>
                <a:cubicBezTo>
                  <a:pt x="3361853" y="2335175"/>
                  <a:pt x="3294598" y="2167986"/>
                  <a:pt x="3434807" y="2059504"/>
                </a:cubicBezTo>
                <a:cubicBezTo>
                  <a:pt x="3575016" y="1951022"/>
                  <a:pt x="3700406" y="2069714"/>
                  <a:pt x="3756261" y="2013559"/>
                </a:cubicBezTo>
                <a:cubicBezTo>
                  <a:pt x="3812116" y="1957404"/>
                  <a:pt x="3839475" y="1839990"/>
                  <a:pt x="3769940" y="1722574"/>
                </a:cubicBezTo>
                <a:cubicBezTo>
                  <a:pt x="3700405" y="1674076"/>
                  <a:pt x="3690147" y="1699602"/>
                  <a:pt x="3646830" y="1722574"/>
                </a:cubicBezTo>
                <a:cubicBezTo>
                  <a:pt x="3603513" y="1745546"/>
                  <a:pt x="3539678" y="1855304"/>
                  <a:pt x="3510040" y="1860409"/>
                </a:cubicBezTo>
                <a:cubicBezTo>
                  <a:pt x="3480402" y="1865514"/>
                  <a:pt x="3500920" y="1634512"/>
                  <a:pt x="3530558" y="1569423"/>
                </a:cubicBezTo>
                <a:cubicBezTo>
                  <a:pt x="3560196" y="1504334"/>
                  <a:pt x="3610353" y="1492848"/>
                  <a:pt x="3687867" y="1469876"/>
                </a:cubicBezTo>
                <a:cubicBezTo>
                  <a:pt x="3765381" y="1446904"/>
                  <a:pt x="3837195" y="1533688"/>
                  <a:pt x="3879372" y="1569423"/>
                </a:cubicBezTo>
                <a:cubicBezTo>
                  <a:pt x="3921549" y="1605158"/>
                  <a:pt x="3943207" y="1372880"/>
                  <a:pt x="3961446" y="1431588"/>
                </a:cubicBezTo>
                <a:cubicBezTo>
                  <a:pt x="3979685" y="1490296"/>
                  <a:pt x="3995643" y="1802978"/>
                  <a:pt x="3988804" y="1921669"/>
                </a:cubicBezTo>
                <a:cubicBezTo>
                  <a:pt x="3981965" y="2040361"/>
                  <a:pt x="3943208" y="2350490"/>
                  <a:pt x="3927249" y="2473010"/>
                </a:cubicBezTo>
                <a:cubicBezTo>
                  <a:pt x="3911290" y="2595530"/>
                  <a:pt x="3996783" y="2608293"/>
                  <a:pt x="4023001" y="2595531"/>
                </a:cubicBezTo>
                <a:cubicBezTo>
                  <a:pt x="4049219" y="2582769"/>
                  <a:pt x="4050360" y="2635094"/>
                  <a:pt x="4084557" y="2396435"/>
                </a:cubicBezTo>
                <a:cubicBezTo>
                  <a:pt x="4118754" y="2157776"/>
                  <a:pt x="4169139" y="1807573"/>
                  <a:pt x="4132434" y="1306005"/>
                </a:cubicBezTo>
                <a:cubicBezTo>
                  <a:pt x="4095729" y="804437"/>
                  <a:pt x="3852014" y="833280"/>
                  <a:pt x="3864325" y="710250"/>
                </a:cubicBezTo>
                <a:cubicBezTo>
                  <a:pt x="3876636" y="587220"/>
                  <a:pt x="4138361" y="580840"/>
                  <a:pt x="4206300" y="567822"/>
                </a:cubicBezTo>
                <a:cubicBezTo>
                  <a:pt x="4274239" y="554804"/>
                  <a:pt x="4519777" y="525706"/>
                  <a:pt x="4542803" y="650523"/>
                </a:cubicBezTo>
                <a:cubicBezTo>
                  <a:pt x="4565829" y="775340"/>
                  <a:pt x="4390967" y="966012"/>
                  <a:pt x="4344459" y="1316726"/>
                </a:cubicBezTo>
                <a:cubicBezTo>
                  <a:pt x="4297951" y="1667440"/>
                  <a:pt x="4266260" y="2545756"/>
                  <a:pt x="4263752" y="2754806"/>
                </a:cubicBezTo>
                <a:cubicBezTo>
                  <a:pt x="4376148" y="2761125"/>
                  <a:pt x="4436278" y="2741981"/>
                  <a:pt x="4479367" y="2732025"/>
                </a:cubicBezTo>
                <a:cubicBezTo>
                  <a:pt x="4522456" y="2722069"/>
                  <a:pt x="4516958" y="2205763"/>
                  <a:pt x="4542805" y="2231607"/>
                </a:cubicBezTo>
                <a:cubicBezTo>
                  <a:pt x="4568652" y="2257451"/>
                  <a:pt x="4530248" y="2804685"/>
                  <a:pt x="4634452" y="2887091"/>
                </a:cubicBezTo>
                <a:cubicBezTo>
                  <a:pt x="4738657" y="2969497"/>
                  <a:pt x="4739437" y="2746118"/>
                  <a:pt x="5168032" y="27260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Freeform 5"/>
          <p:cNvSpPr/>
          <p:nvPr/>
        </p:nvSpPr>
        <p:spPr>
          <a:xfrm>
            <a:off x="4785673" y="4081634"/>
            <a:ext cx="567378" cy="1861965"/>
          </a:xfrm>
          <a:custGeom>
            <a:avLst/>
            <a:gdLst>
              <a:gd name="connsiteX0" fmla="*/ 429791 w 429791"/>
              <a:gd name="connsiteY0" fmla="*/ 1809750 h 1809750"/>
              <a:gd name="connsiteX1" fmla="*/ 10691 w 429791"/>
              <a:gd name="connsiteY1" fmla="*/ 695325 h 1809750"/>
              <a:gd name="connsiteX2" fmla="*/ 115466 w 429791"/>
              <a:gd name="connsiteY2" fmla="*/ 0 h 1809750"/>
              <a:gd name="connsiteX3" fmla="*/ 115466 w 429791"/>
              <a:gd name="connsiteY3" fmla="*/ 0 h 1809750"/>
              <a:gd name="connsiteX0" fmla="*/ 431580 w 431580"/>
              <a:gd name="connsiteY0" fmla="*/ 1866471 h 1866471"/>
              <a:gd name="connsiteX1" fmla="*/ 12480 w 431580"/>
              <a:gd name="connsiteY1" fmla="*/ 752046 h 1866471"/>
              <a:gd name="connsiteX2" fmla="*/ 117255 w 431580"/>
              <a:gd name="connsiteY2" fmla="*/ 56721 h 1866471"/>
              <a:gd name="connsiteX3" fmla="*/ 189708 w 431580"/>
              <a:gd name="connsiteY3" fmla="*/ 37671 h 1866471"/>
              <a:gd name="connsiteX0" fmla="*/ 431580 w 431580"/>
              <a:gd name="connsiteY0" fmla="*/ 1861965 h 1861965"/>
              <a:gd name="connsiteX1" fmla="*/ 12480 w 431580"/>
              <a:gd name="connsiteY1" fmla="*/ 747540 h 1861965"/>
              <a:gd name="connsiteX2" fmla="*/ 117255 w 431580"/>
              <a:gd name="connsiteY2" fmla="*/ 52215 h 1861965"/>
              <a:gd name="connsiteX3" fmla="*/ 189708 w 431580"/>
              <a:gd name="connsiteY3" fmla="*/ 45865 h 18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80" h="1861965">
                <a:moveTo>
                  <a:pt x="431580" y="1861965"/>
                </a:moveTo>
                <a:cubicBezTo>
                  <a:pt x="248224" y="1455565"/>
                  <a:pt x="64868" y="1049165"/>
                  <a:pt x="12480" y="747540"/>
                </a:cubicBezTo>
                <a:cubicBezTo>
                  <a:pt x="-39908" y="445915"/>
                  <a:pt x="87717" y="169161"/>
                  <a:pt x="117255" y="52215"/>
                </a:cubicBezTo>
                <a:cubicBezTo>
                  <a:pt x="146793" y="-64731"/>
                  <a:pt x="165557" y="52215"/>
                  <a:pt x="189708" y="4586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3410517" y="3611880"/>
            <a:ext cx="1618684" cy="2270760"/>
          </a:xfrm>
          <a:custGeom>
            <a:avLst/>
            <a:gdLst>
              <a:gd name="connsiteX0" fmla="*/ 1703652 w 1739450"/>
              <a:gd name="connsiteY0" fmla="*/ 1775460 h 1775460"/>
              <a:gd name="connsiteX1" fmla="*/ 1520772 w 1739450"/>
              <a:gd name="connsiteY1" fmla="*/ 1417320 h 1775460"/>
              <a:gd name="connsiteX2" fmla="*/ 42492 w 1739450"/>
              <a:gd name="connsiteY2" fmla="*/ 1272540 h 1775460"/>
              <a:gd name="connsiteX3" fmla="*/ 446352 w 1739450"/>
              <a:gd name="connsiteY3" fmla="*/ 243840 h 1775460"/>
              <a:gd name="connsiteX4" fmla="*/ 926412 w 1739450"/>
              <a:gd name="connsiteY4" fmla="*/ 0 h 1775460"/>
              <a:gd name="connsiteX0" fmla="*/ 1734132 w 1762358"/>
              <a:gd name="connsiteY0" fmla="*/ 2118360 h 2118360"/>
              <a:gd name="connsiteX1" fmla="*/ 1520772 w 1762358"/>
              <a:gd name="connsiteY1" fmla="*/ 1417320 h 2118360"/>
              <a:gd name="connsiteX2" fmla="*/ 42492 w 1762358"/>
              <a:gd name="connsiteY2" fmla="*/ 1272540 h 2118360"/>
              <a:gd name="connsiteX3" fmla="*/ 446352 w 1762358"/>
              <a:gd name="connsiteY3" fmla="*/ 243840 h 2118360"/>
              <a:gd name="connsiteX4" fmla="*/ 926412 w 1762358"/>
              <a:gd name="connsiteY4" fmla="*/ 0 h 2118360"/>
              <a:gd name="connsiteX0" fmla="*/ 1734132 w 1734132"/>
              <a:gd name="connsiteY0" fmla="*/ 2118360 h 2118360"/>
              <a:gd name="connsiteX1" fmla="*/ 1520772 w 1734132"/>
              <a:gd name="connsiteY1" fmla="*/ 1417320 h 2118360"/>
              <a:gd name="connsiteX2" fmla="*/ 42492 w 1734132"/>
              <a:gd name="connsiteY2" fmla="*/ 1272540 h 2118360"/>
              <a:gd name="connsiteX3" fmla="*/ 446352 w 1734132"/>
              <a:gd name="connsiteY3" fmla="*/ 243840 h 2118360"/>
              <a:gd name="connsiteX4" fmla="*/ 926412 w 1734132"/>
              <a:gd name="connsiteY4" fmla="*/ 0 h 2118360"/>
              <a:gd name="connsiteX0" fmla="*/ 1878912 w 1878912"/>
              <a:gd name="connsiteY0" fmla="*/ 2270760 h 2270760"/>
              <a:gd name="connsiteX1" fmla="*/ 1520772 w 1878912"/>
              <a:gd name="connsiteY1" fmla="*/ 1417320 h 2270760"/>
              <a:gd name="connsiteX2" fmla="*/ 42492 w 1878912"/>
              <a:gd name="connsiteY2" fmla="*/ 1272540 h 2270760"/>
              <a:gd name="connsiteX3" fmla="*/ 446352 w 1878912"/>
              <a:gd name="connsiteY3" fmla="*/ 243840 h 2270760"/>
              <a:gd name="connsiteX4" fmla="*/ 926412 w 1878912"/>
              <a:gd name="connsiteY4" fmla="*/ 0 h 2270760"/>
              <a:gd name="connsiteX0" fmla="*/ 1870737 w 1870737"/>
              <a:gd name="connsiteY0" fmla="*/ 2270760 h 2270760"/>
              <a:gd name="connsiteX1" fmla="*/ 1367817 w 1870737"/>
              <a:gd name="connsiteY1" fmla="*/ 1463040 h 2270760"/>
              <a:gd name="connsiteX2" fmla="*/ 34317 w 1870737"/>
              <a:gd name="connsiteY2" fmla="*/ 1272540 h 2270760"/>
              <a:gd name="connsiteX3" fmla="*/ 438177 w 1870737"/>
              <a:gd name="connsiteY3" fmla="*/ 243840 h 2270760"/>
              <a:gd name="connsiteX4" fmla="*/ 918237 w 1870737"/>
              <a:gd name="connsiteY4" fmla="*/ 0 h 2270760"/>
              <a:gd name="connsiteX0" fmla="*/ 1885173 w 1885173"/>
              <a:gd name="connsiteY0" fmla="*/ 2270760 h 2270760"/>
              <a:gd name="connsiteX1" fmla="*/ 1382253 w 1885173"/>
              <a:gd name="connsiteY1" fmla="*/ 1463040 h 2270760"/>
              <a:gd name="connsiteX2" fmla="*/ 33513 w 1885173"/>
              <a:gd name="connsiteY2" fmla="*/ 1318260 h 2270760"/>
              <a:gd name="connsiteX3" fmla="*/ 452613 w 1885173"/>
              <a:gd name="connsiteY3" fmla="*/ 243840 h 2270760"/>
              <a:gd name="connsiteX4" fmla="*/ 932673 w 1885173"/>
              <a:gd name="connsiteY4" fmla="*/ 0 h 2270760"/>
              <a:gd name="connsiteX0" fmla="*/ 1749939 w 1749939"/>
              <a:gd name="connsiteY0" fmla="*/ 2270760 h 2270760"/>
              <a:gd name="connsiteX1" fmla="*/ 1247019 w 1749939"/>
              <a:gd name="connsiteY1" fmla="*/ 1463040 h 2270760"/>
              <a:gd name="connsiteX2" fmla="*/ 43059 w 1749939"/>
              <a:gd name="connsiteY2" fmla="*/ 1257300 h 2270760"/>
              <a:gd name="connsiteX3" fmla="*/ 317379 w 1749939"/>
              <a:gd name="connsiteY3" fmla="*/ 243840 h 2270760"/>
              <a:gd name="connsiteX4" fmla="*/ 797439 w 1749939"/>
              <a:gd name="connsiteY4" fmla="*/ 0 h 2270760"/>
              <a:gd name="connsiteX0" fmla="*/ 1749939 w 1749939"/>
              <a:gd name="connsiteY0" fmla="*/ 2270760 h 2270760"/>
              <a:gd name="connsiteX1" fmla="*/ 1247019 w 1749939"/>
              <a:gd name="connsiteY1" fmla="*/ 1501140 h 2270760"/>
              <a:gd name="connsiteX2" fmla="*/ 43059 w 1749939"/>
              <a:gd name="connsiteY2" fmla="*/ 1257300 h 2270760"/>
              <a:gd name="connsiteX3" fmla="*/ 317379 w 1749939"/>
              <a:gd name="connsiteY3" fmla="*/ 243840 h 2270760"/>
              <a:gd name="connsiteX4" fmla="*/ 797439 w 1749939"/>
              <a:gd name="connsiteY4" fmla="*/ 0 h 2270760"/>
              <a:gd name="connsiteX0" fmla="*/ 1714342 w 1714342"/>
              <a:gd name="connsiteY0" fmla="*/ 2270760 h 2270760"/>
              <a:gd name="connsiteX1" fmla="*/ 1211422 w 1714342"/>
              <a:gd name="connsiteY1" fmla="*/ 1501140 h 2270760"/>
              <a:gd name="connsiteX2" fmla="*/ 571342 w 1714342"/>
              <a:gd name="connsiteY2" fmla="*/ 1404620 h 2270760"/>
              <a:gd name="connsiteX3" fmla="*/ 7462 w 1714342"/>
              <a:gd name="connsiteY3" fmla="*/ 1257300 h 2270760"/>
              <a:gd name="connsiteX4" fmla="*/ 281782 w 1714342"/>
              <a:gd name="connsiteY4" fmla="*/ 243840 h 2270760"/>
              <a:gd name="connsiteX5" fmla="*/ 761842 w 1714342"/>
              <a:gd name="connsiteY5" fmla="*/ 0 h 2270760"/>
              <a:gd name="connsiteX0" fmla="*/ 1714342 w 1714342"/>
              <a:gd name="connsiteY0" fmla="*/ 2270760 h 2270760"/>
              <a:gd name="connsiteX1" fmla="*/ 1211422 w 1714342"/>
              <a:gd name="connsiteY1" fmla="*/ 1501140 h 2270760"/>
              <a:gd name="connsiteX2" fmla="*/ 571342 w 1714342"/>
              <a:gd name="connsiteY2" fmla="*/ 1404620 h 2270760"/>
              <a:gd name="connsiteX3" fmla="*/ 7462 w 1714342"/>
              <a:gd name="connsiteY3" fmla="*/ 1257300 h 2270760"/>
              <a:gd name="connsiteX4" fmla="*/ 281782 w 1714342"/>
              <a:gd name="connsiteY4" fmla="*/ 243840 h 2270760"/>
              <a:gd name="connsiteX5" fmla="*/ 761842 w 1714342"/>
              <a:gd name="connsiteY5" fmla="*/ 0 h 2270760"/>
              <a:gd name="connsiteX0" fmla="*/ 1711819 w 1711819"/>
              <a:gd name="connsiteY0" fmla="*/ 2270760 h 2270760"/>
              <a:gd name="connsiteX1" fmla="*/ 1208899 w 1711819"/>
              <a:gd name="connsiteY1" fmla="*/ 1501140 h 2270760"/>
              <a:gd name="connsiteX2" fmla="*/ 505319 w 1711819"/>
              <a:gd name="connsiteY2" fmla="*/ 1430020 h 2270760"/>
              <a:gd name="connsiteX3" fmla="*/ 4939 w 1711819"/>
              <a:gd name="connsiteY3" fmla="*/ 1257300 h 2270760"/>
              <a:gd name="connsiteX4" fmla="*/ 279259 w 1711819"/>
              <a:gd name="connsiteY4" fmla="*/ 243840 h 2270760"/>
              <a:gd name="connsiteX5" fmla="*/ 759319 w 1711819"/>
              <a:gd name="connsiteY5" fmla="*/ 0 h 2270760"/>
              <a:gd name="connsiteX0" fmla="*/ 1711819 w 1711819"/>
              <a:gd name="connsiteY0" fmla="*/ 2270760 h 2270760"/>
              <a:gd name="connsiteX1" fmla="*/ 1208899 w 1711819"/>
              <a:gd name="connsiteY1" fmla="*/ 1501140 h 2270760"/>
              <a:gd name="connsiteX2" fmla="*/ 505319 w 1711819"/>
              <a:gd name="connsiteY2" fmla="*/ 1430020 h 2270760"/>
              <a:gd name="connsiteX3" fmla="*/ 4939 w 1711819"/>
              <a:gd name="connsiteY3" fmla="*/ 1143000 h 2270760"/>
              <a:gd name="connsiteX4" fmla="*/ 279259 w 1711819"/>
              <a:gd name="connsiteY4" fmla="*/ 243840 h 2270760"/>
              <a:gd name="connsiteX5" fmla="*/ 759319 w 1711819"/>
              <a:gd name="connsiteY5" fmla="*/ 0 h 2270760"/>
              <a:gd name="connsiteX0" fmla="*/ 1711926 w 1711926"/>
              <a:gd name="connsiteY0" fmla="*/ 2270760 h 2270760"/>
              <a:gd name="connsiteX1" fmla="*/ 1209006 w 1711926"/>
              <a:gd name="connsiteY1" fmla="*/ 1501140 h 2270760"/>
              <a:gd name="connsiteX2" fmla="*/ 505426 w 1711926"/>
              <a:gd name="connsiteY2" fmla="*/ 1430020 h 2270760"/>
              <a:gd name="connsiteX3" fmla="*/ 5046 w 1711926"/>
              <a:gd name="connsiteY3" fmla="*/ 1143000 h 2270760"/>
              <a:gd name="connsiteX4" fmla="*/ 279366 w 1711926"/>
              <a:gd name="connsiteY4" fmla="*/ 243840 h 2270760"/>
              <a:gd name="connsiteX5" fmla="*/ 759426 w 1711926"/>
              <a:gd name="connsiteY5" fmla="*/ 0 h 2270760"/>
              <a:gd name="connsiteX0" fmla="*/ 1716577 w 1716577"/>
              <a:gd name="connsiteY0" fmla="*/ 2270760 h 2270760"/>
              <a:gd name="connsiteX1" fmla="*/ 1213657 w 1716577"/>
              <a:gd name="connsiteY1" fmla="*/ 1501140 h 2270760"/>
              <a:gd name="connsiteX2" fmla="*/ 624377 w 1716577"/>
              <a:gd name="connsiteY2" fmla="*/ 1442720 h 2270760"/>
              <a:gd name="connsiteX3" fmla="*/ 9697 w 1716577"/>
              <a:gd name="connsiteY3" fmla="*/ 1143000 h 2270760"/>
              <a:gd name="connsiteX4" fmla="*/ 284017 w 1716577"/>
              <a:gd name="connsiteY4" fmla="*/ 243840 h 2270760"/>
              <a:gd name="connsiteX5" fmla="*/ 764077 w 1716577"/>
              <a:gd name="connsiteY5" fmla="*/ 0 h 2270760"/>
              <a:gd name="connsiteX0" fmla="*/ 1716577 w 1716577"/>
              <a:gd name="connsiteY0" fmla="*/ 2270760 h 2270760"/>
              <a:gd name="connsiteX1" fmla="*/ 1213657 w 1716577"/>
              <a:gd name="connsiteY1" fmla="*/ 1501140 h 2270760"/>
              <a:gd name="connsiteX2" fmla="*/ 624377 w 1716577"/>
              <a:gd name="connsiteY2" fmla="*/ 1442720 h 2270760"/>
              <a:gd name="connsiteX3" fmla="*/ 9697 w 1716577"/>
              <a:gd name="connsiteY3" fmla="*/ 1143000 h 2270760"/>
              <a:gd name="connsiteX4" fmla="*/ 284017 w 1716577"/>
              <a:gd name="connsiteY4" fmla="*/ 243840 h 2270760"/>
              <a:gd name="connsiteX5" fmla="*/ 764077 w 1716577"/>
              <a:gd name="connsiteY5" fmla="*/ 0 h 2270760"/>
              <a:gd name="connsiteX0" fmla="*/ 1715010 w 1715010"/>
              <a:gd name="connsiteY0" fmla="*/ 2270760 h 2270760"/>
              <a:gd name="connsiteX1" fmla="*/ 1212090 w 1715010"/>
              <a:gd name="connsiteY1" fmla="*/ 1501140 h 2270760"/>
              <a:gd name="connsiteX2" fmla="*/ 622810 w 1715010"/>
              <a:gd name="connsiteY2" fmla="*/ 1442720 h 2270760"/>
              <a:gd name="connsiteX3" fmla="*/ 8130 w 1715010"/>
              <a:gd name="connsiteY3" fmla="*/ 1143000 h 2270760"/>
              <a:gd name="connsiteX4" fmla="*/ 282450 w 1715010"/>
              <a:gd name="connsiteY4" fmla="*/ 243840 h 2270760"/>
              <a:gd name="connsiteX5" fmla="*/ 457710 w 1715010"/>
              <a:gd name="connsiteY5" fmla="*/ 68580 h 2270760"/>
              <a:gd name="connsiteX6" fmla="*/ 762510 w 1715010"/>
              <a:gd name="connsiteY6" fmla="*/ 0 h 2270760"/>
              <a:gd name="connsiteX0" fmla="*/ 1714783 w 1714783"/>
              <a:gd name="connsiteY0" fmla="*/ 2270760 h 2270760"/>
              <a:gd name="connsiteX1" fmla="*/ 1211863 w 1714783"/>
              <a:gd name="connsiteY1" fmla="*/ 1501140 h 2270760"/>
              <a:gd name="connsiteX2" fmla="*/ 622583 w 1714783"/>
              <a:gd name="connsiteY2" fmla="*/ 1442720 h 2270760"/>
              <a:gd name="connsiteX3" fmla="*/ 7903 w 1714783"/>
              <a:gd name="connsiteY3" fmla="*/ 1143000 h 2270760"/>
              <a:gd name="connsiteX4" fmla="*/ 282223 w 1714783"/>
              <a:gd name="connsiteY4" fmla="*/ 243840 h 2270760"/>
              <a:gd name="connsiteX5" fmla="*/ 404143 w 1714783"/>
              <a:gd name="connsiteY5" fmla="*/ 30480 h 2270760"/>
              <a:gd name="connsiteX6" fmla="*/ 762283 w 1714783"/>
              <a:gd name="connsiteY6" fmla="*/ 0 h 2270760"/>
              <a:gd name="connsiteX0" fmla="*/ 1714783 w 1714783"/>
              <a:gd name="connsiteY0" fmla="*/ 2270760 h 2270760"/>
              <a:gd name="connsiteX1" fmla="*/ 1264250 w 1714783"/>
              <a:gd name="connsiteY1" fmla="*/ 1396365 h 2270760"/>
              <a:gd name="connsiteX2" fmla="*/ 622583 w 1714783"/>
              <a:gd name="connsiteY2" fmla="*/ 1442720 h 2270760"/>
              <a:gd name="connsiteX3" fmla="*/ 7903 w 1714783"/>
              <a:gd name="connsiteY3" fmla="*/ 1143000 h 2270760"/>
              <a:gd name="connsiteX4" fmla="*/ 282223 w 1714783"/>
              <a:gd name="connsiteY4" fmla="*/ 243840 h 2270760"/>
              <a:gd name="connsiteX5" fmla="*/ 404143 w 1714783"/>
              <a:gd name="connsiteY5" fmla="*/ 30480 h 2270760"/>
              <a:gd name="connsiteX6" fmla="*/ 762283 w 1714783"/>
              <a:gd name="connsiteY6" fmla="*/ 0 h 2270760"/>
              <a:gd name="connsiteX0" fmla="*/ 1715538 w 1715538"/>
              <a:gd name="connsiteY0" fmla="*/ 2270760 h 2270760"/>
              <a:gd name="connsiteX1" fmla="*/ 1265005 w 1715538"/>
              <a:gd name="connsiteY1" fmla="*/ 1396365 h 2270760"/>
              <a:gd name="connsiteX2" fmla="*/ 642388 w 1715538"/>
              <a:gd name="connsiteY2" fmla="*/ 1352233 h 2270760"/>
              <a:gd name="connsiteX3" fmla="*/ 8658 w 1715538"/>
              <a:gd name="connsiteY3" fmla="*/ 1143000 h 2270760"/>
              <a:gd name="connsiteX4" fmla="*/ 282978 w 1715538"/>
              <a:gd name="connsiteY4" fmla="*/ 243840 h 2270760"/>
              <a:gd name="connsiteX5" fmla="*/ 404898 w 1715538"/>
              <a:gd name="connsiteY5" fmla="*/ 30480 h 2270760"/>
              <a:gd name="connsiteX6" fmla="*/ 763038 w 1715538"/>
              <a:gd name="connsiteY6" fmla="*/ 0 h 2270760"/>
              <a:gd name="connsiteX0" fmla="*/ 1715538 w 1715538"/>
              <a:gd name="connsiteY0" fmla="*/ 2270760 h 2270760"/>
              <a:gd name="connsiteX1" fmla="*/ 1265005 w 1715538"/>
              <a:gd name="connsiteY1" fmla="*/ 1396365 h 2270760"/>
              <a:gd name="connsiteX2" fmla="*/ 642388 w 1715538"/>
              <a:gd name="connsiteY2" fmla="*/ 1352233 h 2270760"/>
              <a:gd name="connsiteX3" fmla="*/ 8658 w 1715538"/>
              <a:gd name="connsiteY3" fmla="*/ 1143000 h 2270760"/>
              <a:gd name="connsiteX4" fmla="*/ 282978 w 1715538"/>
              <a:gd name="connsiteY4" fmla="*/ 243840 h 2270760"/>
              <a:gd name="connsiteX5" fmla="*/ 404898 w 1715538"/>
              <a:gd name="connsiteY5" fmla="*/ 30480 h 2270760"/>
              <a:gd name="connsiteX6" fmla="*/ 763038 w 1715538"/>
              <a:gd name="connsiteY6" fmla="*/ 0 h 2270760"/>
              <a:gd name="connsiteX0" fmla="*/ 1618684 w 1618684"/>
              <a:gd name="connsiteY0" fmla="*/ 2270760 h 2270760"/>
              <a:gd name="connsiteX1" fmla="*/ 1168151 w 1618684"/>
              <a:gd name="connsiteY1" fmla="*/ 1396365 h 2270760"/>
              <a:gd name="connsiteX2" fmla="*/ 545534 w 1618684"/>
              <a:gd name="connsiteY2" fmla="*/ 1352233 h 2270760"/>
              <a:gd name="connsiteX3" fmla="*/ 11817 w 1618684"/>
              <a:gd name="connsiteY3" fmla="*/ 1152525 h 2270760"/>
              <a:gd name="connsiteX4" fmla="*/ 186124 w 1618684"/>
              <a:gd name="connsiteY4" fmla="*/ 243840 h 2270760"/>
              <a:gd name="connsiteX5" fmla="*/ 308044 w 1618684"/>
              <a:gd name="connsiteY5" fmla="*/ 30480 h 2270760"/>
              <a:gd name="connsiteX6" fmla="*/ 666184 w 1618684"/>
              <a:gd name="connsiteY6" fmla="*/ 0 h 2270760"/>
              <a:gd name="connsiteX0" fmla="*/ 1618684 w 1618684"/>
              <a:gd name="connsiteY0" fmla="*/ 2270760 h 2270760"/>
              <a:gd name="connsiteX1" fmla="*/ 1168151 w 1618684"/>
              <a:gd name="connsiteY1" fmla="*/ 1396365 h 2270760"/>
              <a:gd name="connsiteX2" fmla="*/ 545534 w 1618684"/>
              <a:gd name="connsiteY2" fmla="*/ 1352233 h 2270760"/>
              <a:gd name="connsiteX3" fmla="*/ 11817 w 1618684"/>
              <a:gd name="connsiteY3" fmla="*/ 1152525 h 2270760"/>
              <a:gd name="connsiteX4" fmla="*/ 186124 w 1618684"/>
              <a:gd name="connsiteY4" fmla="*/ 243840 h 2270760"/>
              <a:gd name="connsiteX5" fmla="*/ 308044 w 1618684"/>
              <a:gd name="connsiteY5" fmla="*/ 30480 h 2270760"/>
              <a:gd name="connsiteX6" fmla="*/ 666184 w 1618684"/>
              <a:gd name="connsiteY6" fmla="*/ 0 h 22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684" h="2270760">
                <a:moveTo>
                  <a:pt x="1618684" y="2270760"/>
                </a:moveTo>
                <a:cubicBezTo>
                  <a:pt x="1498034" y="1950720"/>
                  <a:pt x="1347009" y="1549453"/>
                  <a:pt x="1168151" y="1396365"/>
                </a:cubicBezTo>
                <a:cubicBezTo>
                  <a:pt x="989293" y="1243277"/>
                  <a:pt x="738256" y="1354773"/>
                  <a:pt x="545534" y="1352233"/>
                </a:cubicBezTo>
                <a:cubicBezTo>
                  <a:pt x="352812" y="1349693"/>
                  <a:pt x="71719" y="1337257"/>
                  <a:pt x="11817" y="1152525"/>
                </a:cubicBezTo>
                <a:cubicBezTo>
                  <a:pt x="-48085" y="967793"/>
                  <a:pt x="136753" y="430847"/>
                  <a:pt x="186124" y="243840"/>
                </a:cubicBezTo>
                <a:cubicBezTo>
                  <a:pt x="235495" y="56833"/>
                  <a:pt x="228034" y="71120"/>
                  <a:pt x="308044" y="30480"/>
                </a:cubicBezTo>
                <a:cubicBezTo>
                  <a:pt x="388054" y="-10160"/>
                  <a:pt x="615384" y="11430"/>
                  <a:pt x="66618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3684657" y="3615638"/>
            <a:ext cx="1404654" cy="2262663"/>
          </a:xfrm>
          <a:custGeom>
            <a:avLst/>
            <a:gdLst>
              <a:gd name="connsiteX0" fmla="*/ 1703652 w 1739450"/>
              <a:gd name="connsiteY0" fmla="*/ 1775460 h 1775460"/>
              <a:gd name="connsiteX1" fmla="*/ 1520772 w 1739450"/>
              <a:gd name="connsiteY1" fmla="*/ 1417320 h 1775460"/>
              <a:gd name="connsiteX2" fmla="*/ 42492 w 1739450"/>
              <a:gd name="connsiteY2" fmla="*/ 1272540 h 1775460"/>
              <a:gd name="connsiteX3" fmla="*/ 446352 w 1739450"/>
              <a:gd name="connsiteY3" fmla="*/ 243840 h 1775460"/>
              <a:gd name="connsiteX4" fmla="*/ 926412 w 1739450"/>
              <a:gd name="connsiteY4" fmla="*/ 0 h 1775460"/>
              <a:gd name="connsiteX0" fmla="*/ 1734132 w 1762358"/>
              <a:gd name="connsiteY0" fmla="*/ 2118360 h 2118360"/>
              <a:gd name="connsiteX1" fmla="*/ 1520772 w 1762358"/>
              <a:gd name="connsiteY1" fmla="*/ 1417320 h 2118360"/>
              <a:gd name="connsiteX2" fmla="*/ 42492 w 1762358"/>
              <a:gd name="connsiteY2" fmla="*/ 1272540 h 2118360"/>
              <a:gd name="connsiteX3" fmla="*/ 446352 w 1762358"/>
              <a:gd name="connsiteY3" fmla="*/ 243840 h 2118360"/>
              <a:gd name="connsiteX4" fmla="*/ 926412 w 1762358"/>
              <a:gd name="connsiteY4" fmla="*/ 0 h 2118360"/>
              <a:gd name="connsiteX0" fmla="*/ 1734132 w 1734132"/>
              <a:gd name="connsiteY0" fmla="*/ 2118360 h 2118360"/>
              <a:gd name="connsiteX1" fmla="*/ 1520772 w 1734132"/>
              <a:gd name="connsiteY1" fmla="*/ 1417320 h 2118360"/>
              <a:gd name="connsiteX2" fmla="*/ 42492 w 1734132"/>
              <a:gd name="connsiteY2" fmla="*/ 1272540 h 2118360"/>
              <a:gd name="connsiteX3" fmla="*/ 446352 w 1734132"/>
              <a:gd name="connsiteY3" fmla="*/ 243840 h 2118360"/>
              <a:gd name="connsiteX4" fmla="*/ 926412 w 1734132"/>
              <a:gd name="connsiteY4" fmla="*/ 0 h 2118360"/>
              <a:gd name="connsiteX0" fmla="*/ 1878912 w 1878912"/>
              <a:gd name="connsiteY0" fmla="*/ 2270760 h 2270760"/>
              <a:gd name="connsiteX1" fmla="*/ 1520772 w 1878912"/>
              <a:gd name="connsiteY1" fmla="*/ 1417320 h 2270760"/>
              <a:gd name="connsiteX2" fmla="*/ 42492 w 1878912"/>
              <a:gd name="connsiteY2" fmla="*/ 1272540 h 2270760"/>
              <a:gd name="connsiteX3" fmla="*/ 446352 w 1878912"/>
              <a:gd name="connsiteY3" fmla="*/ 243840 h 2270760"/>
              <a:gd name="connsiteX4" fmla="*/ 926412 w 1878912"/>
              <a:gd name="connsiteY4" fmla="*/ 0 h 2270760"/>
              <a:gd name="connsiteX0" fmla="*/ 1870737 w 1870737"/>
              <a:gd name="connsiteY0" fmla="*/ 2270760 h 2270760"/>
              <a:gd name="connsiteX1" fmla="*/ 1367817 w 1870737"/>
              <a:gd name="connsiteY1" fmla="*/ 1463040 h 2270760"/>
              <a:gd name="connsiteX2" fmla="*/ 34317 w 1870737"/>
              <a:gd name="connsiteY2" fmla="*/ 1272540 h 2270760"/>
              <a:gd name="connsiteX3" fmla="*/ 438177 w 1870737"/>
              <a:gd name="connsiteY3" fmla="*/ 243840 h 2270760"/>
              <a:gd name="connsiteX4" fmla="*/ 918237 w 1870737"/>
              <a:gd name="connsiteY4" fmla="*/ 0 h 2270760"/>
              <a:gd name="connsiteX0" fmla="*/ 1885173 w 1885173"/>
              <a:gd name="connsiteY0" fmla="*/ 2270760 h 2270760"/>
              <a:gd name="connsiteX1" fmla="*/ 1382253 w 1885173"/>
              <a:gd name="connsiteY1" fmla="*/ 1463040 h 2270760"/>
              <a:gd name="connsiteX2" fmla="*/ 33513 w 1885173"/>
              <a:gd name="connsiteY2" fmla="*/ 1318260 h 2270760"/>
              <a:gd name="connsiteX3" fmla="*/ 452613 w 1885173"/>
              <a:gd name="connsiteY3" fmla="*/ 243840 h 2270760"/>
              <a:gd name="connsiteX4" fmla="*/ 932673 w 1885173"/>
              <a:gd name="connsiteY4" fmla="*/ 0 h 2270760"/>
              <a:gd name="connsiteX0" fmla="*/ 1749939 w 1749939"/>
              <a:gd name="connsiteY0" fmla="*/ 2270760 h 2270760"/>
              <a:gd name="connsiteX1" fmla="*/ 1247019 w 1749939"/>
              <a:gd name="connsiteY1" fmla="*/ 1463040 h 2270760"/>
              <a:gd name="connsiteX2" fmla="*/ 43059 w 1749939"/>
              <a:gd name="connsiteY2" fmla="*/ 1257300 h 2270760"/>
              <a:gd name="connsiteX3" fmla="*/ 317379 w 1749939"/>
              <a:gd name="connsiteY3" fmla="*/ 243840 h 2270760"/>
              <a:gd name="connsiteX4" fmla="*/ 797439 w 1749939"/>
              <a:gd name="connsiteY4" fmla="*/ 0 h 2270760"/>
              <a:gd name="connsiteX0" fmla="*/ 1733661 w 1733661"/>
              <a:gd name="connsiteY0" fmla="*/ 2270760 h 2270760"/>
              <a:gd name="connsiteX1" fmla="*/ 964041 w 1733661"/>
              <a:gd name="connsiteY1" fmla="*/ 1455420 h 2270760"/>
              <a:gd name="connsiteX2" fmla="*/ 26781 w 1733661"/>
              <a:gd name="connsiteY2" fmla="*/ 1257300 h 2270760"/>
              <a:gd name="connsiteX3" fmla="*/ 301101 w 1733661"/>
              <a:gd name="connsiteY3" fmla="*/ 243840 h 2270760"/>
              <a:gd name="connsiteX4" fmla="*/ 781161 w 1733661"/>
              <a:gd name="connsiteY4" fmla="*/ 0 h 2270760"/>
              <a:gd name="connsiteX0" fmla="*/ 1436481 w 1436481"/>
              <a:gd name="connsiteY0" fmla="*/ 2087880 h 2087880"/>
              <a:gd name="connsiteX1" fmla="*/ 964041 w 1436481"/>
              <a:gd name="connsiteY1" fmla="*/ 1455420 h 2087880"/>
              <a:gd name="connsiteX2" fmla="*/ 26781 w 1436481"/>
              <a:gd name="connsiteY2" fmla="*/ 1257300 h 2087880"/>
              <a:gd name="connsiteX3" fmla="*/ 301101 w 1436481"/>
              <a:gd name="connsiteY3" fmla="*/ 243840 h 2087880"/>
              <a:gd name="connsiteX4" fmla="*/ 781161 w 1436481"/>
              <a:gd name="connsiteY4" fmla="*/ 0 h 2087880"/>
              <a:gd name="connsiteX0" fmla="*/ 1466961 w 1466961"/>
              <a:gd name="connsiteY0" fmla="*/ 2080260 h 2080260"/>
              <a:gd name="connsiteX1" fmla="*/ 964041 w 1466961"/>
              <a:gd name="connsiteY1" fmla="*/ 1455420 h 2080260"/>
              <a:gd name="connsiteX2" fmla="*/ 26781 w 1466961"/>
              <a:gd name="connsiteY2" fmla="*/ 1257300 h 2080260"/>
              <a:gd name="connsiteX3" fmla="*/ 301101 w 1466961"/>
              <a:gd name="connsiteY3" fmla="*/ 243840 h 2080260"/>
              <a:gd name="connsiteX4" fmla="*/ 781161 w 1466961"/>
              <a:gd name="connsiteY4" fmla="*/ 0 h 2080260"/>
              <a:gd name="connsiteX0" fmla="*/ 1466961 w 1468094"/>
              <a:gd name="connsiteY0" fmla="*/ 2080260 h 2080260"/>
              <a:gd name="connsiteX1" fmla="*/ 1412459 w 1468094"/>
              <a:gd name="connsiteY1" fmla="*/ 1939818 h 2080260"/>
              <a:gd name="connsiteX2" fmla="*/ 964041 w 1468094"/>
              <a:gd name="connsiteY2" fmla="*/ 1455420 h 2080260"/>
              <a:gd name="connsiteX3" fmla="*/ 26781 w 1468094"/>
              <a:gd name="connsiteY3" fmla="*/ 1257300 h 2080260"/>
              <a:gd name="connsiteX4" fmla="*/ 301101 w 1468094"/>
              <a:gd name="connsiteY4" fmla="*/ 243840 h 2080260"/>
              <a:gd name="connsiteX5" fmla="*/ 781161 w 1468094"/>
              <a:gd name="connsiteY5" fmla="*/ 0 h 2080260"/>
              <a:gd name="connsiteX0" fmla="*/ 1444101 w 1457255"/>
              <a:gd name="connsiteY0" fmla="*/ 2346960 h 2346960"/>
              <a:gd name="connsiteX1" fmla="*/ 1412459 w 1457255"/>
              <a:gd name="connsiteY1" fmla="*/ 1939818 h 2346960"/>
              <a:gd name="connsiteX2" fmla="*/ 964041 w 1457255"/>
              <a:gd name="connsiteY2" fmla="*/ 1455420 h 2346960"/>
              <a:gd name="connsiteX3" fmla="*/ 26781 w 1457255"/>
              <a:gd name="connsiteY3" fmla="*/ 1257300 h 2346960"/>
              <a:gd name="connsiteX4" fmla="*/ 301101 w 1457255"/>
              <a:gd name="connsiteY4" fmla="*/ 243840 h 2346960"/>
              <a:gd name="connsiteX5" fmla="*/ 781161 w 1457255"/>
              <a:gd name="connsiteY5" fmla="*/ 0 h 2346960"/>
              <a:gd name="connsiteX0" fmla="*/ 1444101 w 1484412"/>
              <a:gd name="connsiteY0" fmla="*/ 2346960 h 2346960"/>
              <a:gd name="connsiteX1" fmla="*/ 1450559 w 1484412"/>
              <a:gd name="connsiteY1" fmla="*/ 2038878 h 2346960"/>
              <a:gd name="connsiteX2" fmla="*/ 964041 w 1484412"/>
              <a:gd name="connsiteY2" fmla="*/ 1455420 h 2346960"/>
              <a:gd name="connsiteX3" fmla="*/ 26781 w 1484412"/>
              <a:gd name="connsiteY3" fmla="*/ 1257300 h 2346960"/>
              <a:gd name="connsiteX4" fmla="*/ 301101 w 1484412"/>
              <a:gd name="connsiteY4" fmla="*/ 243840 h 2346960"/>
              <a:gd name="connsiteX5" fmla="*/ 781161 w 1484412"/>
              <a:gd name="connsiteY5" fmla="*/ 0 h 2346960"/>
              <a:gd name="connsiteX0" fmla="*/ 1567279 w 1607590"/>
              <a:gd name="connsiteY0" fmla="*/ 2346960 h 2346960"/>
              <a:gd name="connsiteX1" fmla="*/ 1573737 w 1607590"/>
              <a:gd name="connsiteY1" fmla="*/ 2038878 h 2346960"/>
              <a:gd name="connsiteX2" fmla="*/ 1087219 w 1607590"/>
              <a:gd name="connsiteY2" fmla="*/ 1455420 h 2346960"/>
              <a:gd name="connsiteX3" fmla="*/ 20419 w 1607590"/>
              <a:gd name="connsiteY3" fmla="*/ 1226820 h 2346960"/>
              <a:gd name="connsiteX4" fmla="*/ 424279 w 1607590"/>
              <a:gd name="connsiteY4" fmla="*/ 243840 h 2346960"/>
              <a:gd name="connsiteX5" fmla="*/ 904339 w 1607590"/>
              <a:gd name="connsiteY5" fmla="*/ 0 h 2346960"/>
              <a:gd name="connsiteX0" fmla="*/ 1565046 w 1605357"/>
              <a:gd name="connsiteY0" fmla="*/ 2255520 h 2255520"/>
              <a:gd name="connsiteX1" fmla="*/ 1571504 w 1605357"/>
              <a:gd name="connsiteY1" fmla="*/ 1947438 h 2255520"/>
              <a:gd name="connsiteX2" fmla="*/ 1084986 w 1605357"/>
              <a:gd name="connsiteY2" fmla="*/ 1363980 h 2255520"/>
              <a:gd name="connsiteX3" fmla="*/ 18186 w 1605357"/>
              <a:gd name="connsiteY3" fmla="*/ 1135380 h 2255520"/>
              <a:gd name="connsiteX4" fmla="*/ 422046 w 1605357"/>
              <a:gd name="connsiteY4" fmla="*/ 152400 h 2255520"/>
              <a:gd name="connsiteX5" fmla="*/ 551586 w 1605357"/>
              <a:gd name="connsiteY5" fmla="*/ 0 h 2255520"/>
              <a:gd name="connsiteX0" fmla="*/ 1565237 w 1605548"/>
              <a:gd name="connsiteY0" fmla="*/ 2267426 h 2267426"/>
              <a:gd name="connsiteX1" fmla="*/ 1571695 w 1605548"/>
              <a:gd name="connsiteY1" fmla="*/ 1959344 h 2267426"/>
              <a:gd name="connsiteX2" fmla="*/ 1085177 w 1605548"/>
              <a:gd name="connsiteY2" fmla="*/ 1375886 h 2267426"/>
              <a:gd name="connsiteX3" fmla="*/ 18377 w 1605548"/>
              <a:gd name="connsiteY3" fmla="*/ 1147286 h 2267426"/>
              <a:gd name="connsiteX4" fmla="*/ 422237 w 1605548"/>
              <a:gd name="connsiteY4" fmla="*/ 164306 h 2267426"/>
              <a:gd name="connsiteX5" fmla="*/ 585115 w 1605548"/>
              <a:gd name="connsiteY5" fmla="*/ 0 h 2267426"/>
              <a:gd name="connsiteX0" fmla="*/ 1565237 w 1605548"/>
              <a:gd name="connsiteY0" fmla="*/ 2103120 h 2103120"/>
              <a:gd name="connsiteX1" fmla="*/ 1571695 w 1605548"/>
              <a:gd name="connsiteY1" fmla="*/ 1795038 h 2103120"/>
              <a:gd name="connsiteX2" fmla="*/ 1085177 w 1605548"/>
              <a:gd name="connsiteY2" fmla="*/ 1211580 h 2103120"/>
              <a:gd name="connsiteX3" fmla="*/ 18377 w 1605548"/>
              <a:gd name="connsiteY3" fmla="*/ 982980 h 2103120"/>
              <a:gd name="connsiteX4" fmla="*/ 422237 w 1605548"/>
              <a:gd name="connsiteY4" fmla="*/ 0 h 2103120"/>
              <a:gd name="connsiteX0" fmla="*/ 1555601 w 1595912"/>
              <a:gd name="connsiteY0" fmla="*/ 2262663 h 2262663"/>
              <a:gd name="connsiteX1" fmla="*/ 1562059 w 1595912"/>
              <a:gd name="connsiteY1" fmla="*/ 1954581 h 2262663"/>
              <a:gd name="connsiteX2" fmla="*/ 1075541 w 1595912"/>
              <a:gd name="connsiteY2" fmla="*/ 1371123 h 2262663"/>
              <a:gd name="connsiteX3" fmla="*/ 8741 w 1595912"/>
              <a:gd name="connsiteY3" fmla="*/ 1142523 h 2262663"/>
              <a:gd name="connsiteX4" fmla="*/ 569763 w 1595912"/>
              <a:gd name="connsiteY4" fmla="*/ 0 h 2262663"/>
              <a:gd name="connsiteX0" fmla="*/ 1518080 w 1558391"/>
              <a:gd name="connsiteY0" fmla="*/ 2262663 h 2262663"/>
              <a:gd name="connsiteX1" fmla="*/ 1524538 w 1558391"/>
              <a:gd name="connsiteY1" fmla="*/ 1954581 h 2262663"/>
              <a:gd name="connsiteX2" fmla="*/ 1038020 w 1558391"/>
              <a:gd name="connsiteY2" fmla="*/ 1371123 h 2262663"/>
              <a:gd name="connsiteX3" fmla="*/ 9320 w 1558391"/>
              <a:gd name="connsiteY3" fmla="*/ 1015523 h 2262663"/>
              <a:gd name="connsiteX4" fmla="*/ 532242 w 1558391"/>
              <a:gd name="connsiteY4" fmla="*/ 0 h 2262663"/>
              <a:gd name="connsiteX0" fmla="*/ 1518080 w 1558391"/>
              <a:gd name="connsiteY0" fmla="*/ 2262663 h 2262663"/>
              <a:gd name="connsiteX1" fmla="*/ 1524538 w 1558391"/>
              <a:gd name="connsiteY1" fmla="*/ 1954581 h 2262663"/>
              <a:gd name="connsiteX2" fmla="*/ 1038020 w 1558391"/>
              <a:gd name="connsiteY2" fmla="*/ 1371123 h 2262663"/>
              <a:gd name="connsiteX3" fmla="*/ 262157 w 1558391"/>
              <a:gd name="connsiteY3" fmla="*/ 1172262 h 2262663"/>
              <a:gd name="connsiteX4" fmla="*/ 9320 w 1558391"/>
              <a:gd name="connsiteY4" fmla="*/ 1015523 h 2262663"/>
              <a:gd name="connsiteX5" fmla="*/ 532242 w 1558391"/>
              <a:gd name="connsiteY5" fmla="*/ 0 h 2262663"/>
              <a:gd name="connsiteX0" fmla="*/ 1517935 w 1558246"/>
              <a:gd name="connsiteY0" fmla="*/ 2262663 h 2262663"/>
              <a:gd name="connsiteX1" fmla="*/ 1524393 w 1558246"/>
              <a:gd name="connsiteY1" fmla="*/ 1954581 h 2262663"/>
              <a:gd name="connsiteX2" fmla="*/ 1037875 w 1558246"/>
              <a:gd name="connsiteY2" fmla="*/ 1371123 h 2262663"/>
              <a:gd name="connsiteX3" fmla="*/ 262012 w 1558246"/>
              <a:gd name="connsiteY3" fmla="*/ 1248462 h 2262663"/>
              <a:gd name="connsiteX4" fmla="*/ 9175 w 1558246"/>
              <a:gd name="connsiteY4" fmla="*/ 1015523 h 2262663"/>
              <a:gd name="connsiteX5" fmla="*/ 532097 w 1558246"/>
              <a:gd name="connsiteY5" fmla="*/ 0 h 2262663"/>
              <a:gd name="connsiteX0" fmla="*/ 1517935 w 1558246"/>
              <a:gd name="connsiteY0" fmla="*/ 2262663 h 2262663"/>
              <a:gd name="connsiteX1" fmla="*/ 1524393 w 1558246"/>
              <a:gd name="connsiteY1" fmla="*/ 1954581 h 2262663"/>
              <a:gd name="connsiteX2" fmla="*/ 1037875 w 1558246"/>
              <a:gd name="connsiteY2" fmla="*/ 1371123 h 2262663"/>
              <a:gd name="connsiteX3" fmla="*/ 262012 w 1558246"/>
              <a:gd name="connsiteY3" fmla="*/ 1248462 h 2262663"/>
              <a:gd name="connsiteX4" fmla="*/ 9175 w 1558246"/>
              <a:gd name="connsiteY4" fmla="*/ 1015523 h 2262663"/>
              <a:gd name="connsiteX5" fmla="*/ 532097 w 1558246"/>
              <a:gd name="connsiteY5" fmla="*/ 0 h 2262663"/>
              <a:gd name="connsiteX0" fmla="*/ 1516994 w 1557305"/>
              <a:gd name="connsiteY0" fmla="*/ 2262663 h 2262663"/>
              <a:gd name="connsiteX1" fmla="*/ 1523452 w 1557305"/>
              <a:gd name="connsiteY1" fmla="*/ 1954581 h 2262663"/>
              <a:gd name="connsiteX2" fmla="*/ 1036934 w 1557305"/>
              <a:gd name="connsiteY2" fmla="*/ 1371123 h 2262663"/>
              <a:gd name="connsiteX3" fmla="*/ 270596 w 1557305"/>
              <a:gd name="connsiteY3" fmla="*/ 1272274 h 2262663"/>
              <a:gd name="connsiteX4" fmla="*/ 8234 w 1557305"/>
              <a:gd name="connsiteY4" fmla="*/ 1015523 h 2262663"/>
              <a:gd name="connsiteX5" fmla="*/ 531156 w 1557305"/>
              <a:gd name="connsiteY5" fmla="*/ 0 h 2262663"/>
              <a:gd name="connsiteX0" fmla="*/ 1523895 w 1564206"/>
              <a:gd name="connsiteY0" fmla="*/ 2262663 h 2262663"/>
              <a:gd name="connsiteX1" fmla="*/ 1530353 w 1564206"/>
              <a:gd name="connsiteY1" fmla="*/ 1954581 h 2262663"/>
              <a:gd name="connsiteX2" fmla="*/ 1043835 w 1564206"/>
              <a:gd name="connsiteY2" fmla="*/ 1371123 h 2262663"/>
              <a:gd name="connsiteX3" fmla="*/ 277497 w 1564206"/>
              <a:gd name="connsiteY3" fmla="*/ 1272274 h 2262663"/>
              <a:gd name="connsiteX4" fmla="*/ 15135 w 1564206"/>
              <a:gd name="connsiteY4" fmla="*/ 1015523 h 2262663"/>
              <a:gd name="connsiteX5" fmla="*/ 538057 w 1564206"/>
              <a:gd name="connsiteY5" fmla="*/ 0 h 2262663"/>
              <a:gd name="connsiteX0" fmla="*/ 1513653 w 1553964"/>
              <a:gd name="connsiteY0" fmla="*/ 2262663 h 2262663"/>
              <a:gd name="connsiteX1" fmla="*/ 1520111 w 1553964"/>
              <a:gd name="connsiteY1" fmla="*/ 1954581 h 2262663"/>
              <a:gd name="connsiteX2" fmla="*/ 1033593 w 1553964"/>
              <a:gd name="connsiteY2" fmla="*/ 1371123 h 2262663"/>
              <a:gd name="connsiteX3" fmla="*/ 348217 w 1553964"/>
              <a:gd name="connsiteY3" fmla="*/ 1310374 h 2262663"/>
              <a:gd name="connsiteX4" fmla="*/ 4893 w 1553964"/>
              <a:gd name="connsiteY4" fmla="*/ 1015523 h 2262663"/>
              <a:gd name="connsiteX5" fmla="*/ 527815 w 1553964"/>
              <a:gd name="connsiteY5" fmla="*/ 0 h 2262663"/>
              <a:gd name="connsiteX0" fmla="*/ 1511796 w 1552107"/>
              <a:gd name="connsiteY0" fmla="*/ 2262663 h 2262663"/>
              <a:gd name="connsiteX1" fmla="*/ 1518254 w 1552107"/>
              <a:gd name="connsiteY1" fmla="*/ 1954581 h 2262663"/>
              <a:gd name="connsiteX2" fmla="*/ 1060311 w 1552107"/>
              <a:gd name="connsiteY2" fmla="*/ 1366361 h 2262663"/>
              <a:gd name="connsiteX3" fmla="*/ 346360 w 1552107"/>
              <a:gd name="connsiteY3" fmla="*/ 1310374 h 2262663"/>
              <a:gd name="connsiteX4" fmla="*/ 3036 w 1552107"/>
              <a:gd name="connsiteY4" fmla="*/ 1015523 h 2262663"/>
              <a:gd name="connsiteX5" fmla="*/ 525958 w 1552107"/>
              <a:gd name="connsiteY5" fmla="*/ 0 h 2262663"/>
              <a:gd name="connsiteX0" fmla="*/ 1511796 w 1552107"/>
              <a:gd name="connsiteY0" fmla="*/ 2262663 h 2262663"/>
              <a:gd name="connsiteX1" fmla="*/ 1518254 w 1552107"/>
              <a:gd name="connsiteY1" fmla="*/ 1954581 h 2262663"/>
              <a:gd name="connsiteX2" fmla="*/ 1060311 w 1552107"/>
              <a:gd name="connsiteY2" fmla="*/ 1366361 h 2262663"/>
              <a:gd name="connsiteX3" fmla="*/ 346360 w 1552107"/>
              <a:gd name="connsiteY3" fmla="*/ 1310374 h 2262663"/>
              <a:gd name="connsiteX4" fmla="*/ 3036 w 1552107"/>
              <a:gd name="connsiteY4" fmla="*/ 1015523 h 2262663"/>
              <a:gd name="connsiteX5" fmla="*/ 525958 w 1552107"/>
              <a:gd name="connsiteY5" fmla="*/ 0 h 2262663"/>
              <a:gd name="connsiteX0" fmla="*/ 1513970 w 1554281"/>
              <a:gd name="connsiteY0" fmla="*/ 2262663 h 2262663"/>
              <a:gd name="connsiteX1" fmla="*/ 1520428 w 1554281"/>
              <a:gd name="connsiteY1" fmla="*/ 1954581 h 2262663"/>
              <a:gd name="connsiteX2" fmla="*/ 1062485 w 1554281"/>
              <a:gd name="connsiteY2" fmla="*/ 1366361 h 2262663"/>
              <a:gd name="connsiteX3" fmla="*/ 348534 w 1554281"/>
              <a:gd name="connsiteY3" fmla="*/ 1310374 h 2262663"/>
              <a:gd name="connsiteX4" fmla="*/ 5210 w 1554281"/>
              <a:gd name="connsiteY4" fmla="*/ 1015523 h 2262663"/>
              <a:gd name="connsiteX5" fmla="*/ 528132 w 1554281"/>
              <a:gd name="connsiteY5" fmla="*/ 0 h 2262663"/>
              <a:gd name="connsiteX0" fmla="*/ 1512879 w 1553190"/>
              <a:gd name="connsiteY0" fmla="*/ 2262663 h 2262663"/>
              <a:gd name="connsiteX1" fmla="*/ 1519337 w 1553190"/>
              <a:gd name="connsiteY1" fmla="*/ 1954581 h 2262663"/>
              <a:gd name="connsiteX2" fmla="*/ 1061394 w 1553190"/>
              <a:gd name="connsiteY2" fmla="*/ 1366361 h 2262663"/>
              <a:gd name="connsiteX3" fmla="*/ 347443 w 1553190"/>
              <a:gd name="connsiteY3" fmla="*/ 1310374 h 2262663"/>
              <a:gd name="connsiteX4" fmla="*/ 4119 w 1553190"/>
              <a:gd name="connsiteY4" fmla="*/ 1015523 h 2262663"/>
              <a:gd name="connsiteX5" fmla="*/ 527041 w 1553190"/>
              <a:gd name="connsiteY5" fmla="*/ 0 h 2262663"/>
              <a:gd name="connsiteX0" fmla="*/ 1512669 w 1552980"/>
              <a:gd name="connsiteY0" fmla="*/ 2262663 h 2262663"/>
              <a:gd name="connsiteX1" fmla="*/ 1519127 w 1552980"/>
              <a:gd name="connsiteY1" fmla="*/ 1954581 h 2262663"/>
              <a:gd name="connsiteX2" fmla="*/ 1061184 w 1552980"/>
              <a:gd name="connsiteY2" fmla="*/ 1366361 h 2262663"/>
              <a:gd name="connsiteX3" fmla="*/ 347233 w 1552980"/>
              <a:gd name="connsiteY3" fmla="*/ 1310374 h 2262663"/>
              <a:gd name="connsiteX4" fmla="*/ 3909 w 1552980"/>
              <a:gd name="connsiteY4" fmla="*/ 1015523 h 2262663"/>
              <a:gd name="connsiteX5" fmla="*/ 526831 w 1552980"/>
              <a:gd name="connsiteY5" fmla="*/ 0 h 2262663"/>
              <a:gd name="connsiteX0" fmla="*/ 1510731 w 1551042"/>
              <a:gd name="connsiteY0" fmla="*/ 2262663 h 2262663"/>
              <a:gd name="connsiteX1" fmla="*/ 1517189 w 1551042"/>
              <a:gd name="connsiteY1" fmla="*/ 1954581 h 2262663"/>
              <a:gd name="connsiteX2" fmla="*/ 1059246 w 1551042"/>
              <a:gd name="connsiteY2" fmla="*/ 1366361 h 2262663"/>
              <a:gd name="connsiteX3" fmla="*/ 319894 w 1551042"/>
              <a:gd name="connsiteY3" fmla="*/ 1289737 h 2262663"/>
              <a:gd name="connsiteX4" fmla="*/ 345295 w 1551042"/>
              <a:gd name="connsiteY4" fmla="*/ 1310374 h 2262663"/>
              <a:gd name="connsiteX5" fmla="*/ 1971 w 1551042"/>
              <a:gd name="connsiteY5" fmla="*/ 1015523 h 2262663"/>
              <a:gd name="connsiteX6" fmla="*/ 524893 w 1551042"/>
              <a:gd name="connsiteY6" fmla="*/ 0 h 2262663"/>
              <a:gd name="connsiteX0" fmla="*/ 1368913 w 1409224"/>
              <a:gd name="connsiteY0" fmla="*/ 2262663 h 2262663"/>
              <a:gd name="connsiteX1" fmla="*/ 1375371 w 1409224"/>
              <a:gd name="connsiteY1" fmla="*/ 1954581 h 2262663"/>
              <a:gd name="connsiteX2" fmla="*/ 917428 w 1409224"/>
              <a:gd name="connsiteY2" fmla="*/ 1366361 h 2262663"/>
              <a:gd name="connsiteX3" fmla="*/ 178076 w 1409224"/>
              <a:gd name="connsiteY3" fmla="*/ 1289737 h 2262663"/>
              <a:gd name="connsiteX4" fmla="*/ 203477 w 1409224"/>
              <a:gd name="connsiteY4" fmla="*/ 1310374 h 2262663"/>
              <a:gd name="connsiteX5" fmla="*/ 3028 w 1409224"/>
              <a:gd name="connsiteY5" fmla="*/ 982185 h 2262663"/>
              <a:gd name="connsiteX6" fmla="*/ 383075 w 1409224"/>
              <a:gd name="connsiteY6" fmla="*/ 0 h 2262663"/>
              <a:gd name="connsiteX0" fmla="*/ 1368913 w 1409224"/>
              <a:gd name="connsiteY0" fmla="*/ 2262663 h 2262663"/>
              <a:gd name="connsiteX1" fmla="*/ 1375371 w 1409224"/>
              <a:gd name="connsiteY1" fmla="*/ 1954581 h 2262663"/>
              <a:gd name="connsiteX2" fmla="*/ 917428 w 1409224"/>
              <a:gd name="connsiteY2" fmla="*/ 1366361 h 2262663"/>
              <a:gd name="connsiteX3" fmla="*/ 203477 w 1409224"/>
              <a:gd name="connsiteY3" fmla="*/ 1310374 h 2262663"/>
              <a:gd name="connsiteX4" fmla="*/ 3028 w 1409224"/>
              <a:gd name="connsiteY4" fmla="*/ 982185 h 2262663"/>
              <a:gd name="connsiteX5" fmla="*/ 383075 w 1409224"/>
              <a:gd name="connsiteY5" fmla="*/ 0 h 2262663"/>
              <a:gd name="connsiteX0" fmla="*/ 1371777 w 1412088"/>
              <a:gd name="connsiteY0" fmla="*/ 2262663 h 2262663"/>
              <a:gd name="connsiteX1" fmla="*/ 1378235 w 1412088"/>
              <a:gd name="connsiteY1" fmla="*/ 1954581 h 2262663"/>
              <a:gd name="connsiteX2" fmla="*/ 920292 w 1412088"/>
              <a:gd name="connsiteY2" fmla="*/ 1366361 h 2262663"/>
              <a:gd name="connsiteX3" fmla="*/ 156334 w 1412088"/>
              <a:gd name="connsiteY3" fmla="*/ 1288943 h 2262663"/>
              <a:gd name="connsiteX4" fmla="*/ 5892 w 1412088"/>
              <a:gd name="connsiteY4" fmla="*/ 982185 h 2262663"/>
              <a:gd name="connsiteX5" fmla="*/ 385939 w 1412088"/>
              <a:gd name="connsiteY5" fmla="*/ 0 h 2262663"/>
              <a:gd name="connsiteX0" fmla="*/ 1371777 w 1412088"/>
              <a:gd name="connsiteY0" fmla="*/ 2262663 h 2262663"/>
              <a:gd name="connsiteX1" fmla="*/ 1378235 w 1412088"/>
              <a:gd name="connsiteY1" fmla="*/ 1954581 h 2262663"/>
              <a:gd name="connsiteX2" fmla="*/ 920292 w 1412088"/>
              <a:gd name="connsiteY2" fmla="*/ 1366361 h 2262663"/>
              <a:gd name="connsiteX3" fmla="*/ 156334 w 1412088"/>
              <a:gd name="connsiteY3" fmla="*/ 1288943 h 2262663"/>
              <a:gd name="connsiteX4" fmla="*/ 5892 w 1412088"/>
              <a:gd name="connsiteY4" fmla="*/ 982185 h 2262663"/>
              <a:gd name="connsiteX5" fmla="*/ 385939 w 1412088"/>
              <a:gd name="connsiteY5" fmla="*/ 0 h 2262663"/>
              <a:gd name="connsiteX0" fmla="*/ 1372324 w 1412635"/>
              <a:gd name="connsiteY0" fmla="*/ 2262663 h 2262663"/>
              <a:gd name="connsiteX1" fmla="*/ 1378782 w 1412635"/>
              <a:gd name="connsiteY1" fmla="*/ 1954581 h 2262663"/>
              <a:gd name="connsiteX2" fmla="*/ 920839 w 1412635"/>
              <a:gd name="connsiteY2" fmla="*/ 1366361 h 2262663"/>
              <a:gd name="connsiteX3" fmla="*/ 156881 w 1412635"/>
              <a:gd name="connsiteY3" fmla="*/ 1288943 h 2262663"/>
              <a:gd name="connsiteX4" fmla="*/ 6439 w 1412635"/>
              <a:gd name="connsiteY4" fmla="*/ 982185 h 2262663"/>
              <a:gd name="connsiteX5" fmla="*/ 386486 w 1412635"/>
              <a:gd name="connsiteY5" fmla="*/ 0 h 2262663"/>
              <a:gd name="connsiteX0" fmla="*/ 1375697 w 1416008"/>
              <a:gd name="connsiteY0" fmla="*/ 2262663 h 2262663"/>
              <a:gd name="connsiteX1" fmla="*/ 1382155 w 1416008"/>
              <a:gd name="connsiteY1" fmla="*/ 1954581 h 2262663"/>
              <a:gd name="connsiteX2" fmla="*/ 924212 w 1416008"/>
              <a:gd name="connsiteY2" fmla="*/ 1366361 h 2262663"/>
              <a:gd name="connsiteX3" fmla="*/ 160254 w 1416008"/>
              <a:gd name="connsiteY3" fmla="*/ 1288943 h 2262663"/>
              <a:gd name="connsiteX4" fmla="*/ 9812 w 1416008"/>
              <a:gd name="connsiteY4" fmla="*/ 982185 h 2262663"/>
              <a:gd name="connsiteX5" fmla="*/ 389859 w 1416008"/>
              <a:gd name="connsiteY5" fmla="*/ 0 h 2262663"/>
              <a:gd name="connsiteX0" fmla="*/ 1374148 w 1414459"/>
              <a:gd name="connsiteY0" fmla="*/ 2262663 h 2262663"/>
              <a:gd name="connsiteX1" fmla="*/ 1380606 w 1414459"/>
              <a:gd name="connsiteY1" fmla="*/ 1954581 h 2262663"/>
              <a:gd name="connsiteX2" fmla="*/ 922663 w 1414459"/>
              <a:gd name="connsiteY2" fmla="*/ 1366361 h 2262663"/>
              <a:gd name="connsiteX3" fmla="*/ 170612 w 1414459"/>
              <a:gd name="connsiteY3" fmla="*/ 1307993 h 2262663"/>
              <a:gd name="connsiteX4" fmla="*/ 8263 w 1414459"/>
              <a:gd name="connsiteY4" fmla="*/ 982185 h 2262663"/>
              <a:gd name="connsiteX5" fmla="*/ 388310 w 1414459"/>
              <a:gd name="connsiteY5" fmla="*/ 0 h 2262663"/>
              <a:gd name="connsiteX0" fmla="*/ 1377421 w 1417732"/>
              <a:gd name="connsiteY0" fmla="*/ 2262663 h 2262663"/>
              <a:gd name="connsiteX1" fmla="*/ 1383879 w 1417732"/>
              <a:gd name="connsiteY1" fmla="*/ 1954581 h 2262663"/>
              <a:gd name="connsiteX2" fmla="*/ 925936 w 1417732"/>
              <a:gd name="connsiteY2" fmla="*/ 1366361 h 2262663"/>
              <a:gd name="connsiteX3" fmla="*/ 173885 w 1417732"/>
              <a:gd name="connsiteY3" fmla="*/ 1307993 h 2262663"/>
              <a:gd name="connsiteX4" fmla="*/ 11536 w 1417732"/>
              <a:gd name="connsiteY4" fmla="*/ 982185 h 2262663"/>
              <a:gd name="connsiteX5" fmla="*/ 391583 w 1417732"/>
              <a:gd name="connsiteY5" fmla="*/ 0 h 2262663"/>
              <a:gd name="connsiteX0" fmla="*/ 1377782 w 1418093"/>
              <a:gd name="connsiteY0" fmla="*/ 2262663 h 2262663"/>
              <a:gd name="connsiteX1" fmla="*/ 1384240 w 1418093"/>
              <a:gd name="connsiteY1" fmla="*/ 1954581 h 2262663"/>
              <a:gd name="connsiteX2" fmla="*/ 935822 w 1418093"/>
              <a:gd name="connsiteY2" fmla="*/ 1261586 h 2262663"/>
              <a:gd name="connsiteX3" fmla="*/ 174246 w 1418093"/>
              <a:gd name="connsiteY3" fmla="*/ 1307993 h 2262663"/>
              <a:gd name="connsiteX4" fmla="*/ 11897 w 1418093"/>
              <a:gd name="connsiteY4" fmla="*/ 982185 h 2262663"/>
              <a:gd name="connsiteX5" fmla="*/ 391944 w 1418093"/>
              <a:gd name="connsiteY5" fmla="*/ 0 h 2262663"/>
              <a:gd name="connsiteX0" fmla="*/ 1368566 w 1408877"/>
              <a:gd name="connsiteY0" fmla="*/ 2262663 h 2262663"/>
              <a:gd name="connsiteX1" fmla="*/ 1375024 w 1408877"/>
              <a:gd name="connsiteY1" fmla="*/ 1954581 h 2262663"/>
              <a:gd name="connsiteX2" fmla="*/ 926606 w 1408877"/>
              <a:gd name="connsiteY2" fmla="*/ 1261586 h 2262663"/>
              <a:gd name="connsiteX3" fmla="*/ 250755 w 1408877"/>
              <a:gd name="connsiteY3" fmla="*/ 1222268 h 2262663"/>
              <a:gd name="connsiteX4" fmla="*/ 2681 w 1408877"/>
              <a:gd name="connsiteY4" fmla="*/ 982185 h 2262663"/>
              <a:gd name="connsiteX5" fmla="*/ 382728 w 1408877"/>
              <a:gd name="connsiteY5" fmla="*/ 0 h 2262663"/>
              <a:gd name="connsiteX0" fmla="*/ 1346341 w 1404654"/>
              <a:gd name="connsiteY0" fmla="*/ 2262663 h 2262663"/>
              <a:gd name="connsiteX1" fmla="*/ 1375024 w 1404654"/>
              <a:gd name="connsiteY1" fmla="*/ 1954581 h 2262663"/>
              <a:gd name="connsiteX2" fmla="*/ 926606 w 1404654"/>
              <a:gd name="connsiteY2" fmla="*/ 1261586 h 2262663"/>
              <a:gd name="connsiteX3" fmla="*/ 250755 w 1404654"/>
              <a:gd name="connsiteY3" fmla="*/ 1222268 h 2262663"/>
              <a:gd name="connsiteX4" fmla="*/ 2681 w 1404654"/>
              <a:gd name="connsiteY4" fmla="*/ 982185 h 2262663"/>
              <a:gd name="connsiteX5" fmla="*/ 382728 w 1404654"/>
              <a:gd name="connsiteY5" fmla="*/ 0 h 22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654" h="2262663">
                <a:moveTo>
                  <a:pt x="1346341" y="2262663"/>
                </a:moveTo>
                <a:cubicBezTo>
                  <a:pt x="1337257" y="2239256"/>
                  <a:pt x="1458844" y="2058721"/>
                  <a:pt x="1375024" y="1954581"/>
                </a:cubicBezTo>
                <a:cubicBezTo>
                  <a:pt x="1291204" y="1850441"/>
                  <a:pt x="1113984" y="1383638"/>
                  <a:pt x="926606" y="1261586"/>
                </a:cubicBezTo>
                <a:cubicBezTo>
                  <a:pt x="739228" y="1139534"/>
                  <a:pt x="404742" y="1268835"/>
                  <a:pt x="250755" y="1222268"/>
                </a:cubicBezTo>
                <a:cubicBezTo>
                  <a:pt x="96768" y="1175701"/>
                  <a:pt x="-19314" y="1185896"/>
                  <a:pt x="2681" y="982185"/>
                </a:cubicBezTo>
                <a:cubicBezTo>
                  <a:pt x="24676" y="778474"/>
                  <a:pt x="288272" y="191214"/>
                  <a:pt x="38272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6"/>
          <p:cNvSpPr/>
          <p:nvPr/>
        </p:nvSpPr>
        <p:spPr>
          <a:xfrm>
            <a:off x="4324157" y="4033940"/>
            <a:ext cx="461516" cy="743832"/>
          </a:xfrm>
          <a:custGeom>
            <a:avLst/>
            <a:gdLst>
              <a:gd name="connsiteX0" fmla="*/ 0 w 509326"/>
              <a:gd name="connsiteY0" fmla="*/ 468052 h 936104"/>
              <a:gd name="connsiteX1" fmla="*/ 254663 w 509326"/>
              <a:gd name="connsiteY1" fmla="*/ 0 h 936104"/>
              <a:gd name="connsiteX2" fmla="*/ 509326 w 509326"/>
              <a:gd name="connsiteY2" fmla="*/ 468052 h 936104"/>
              <a:gd name="connsiteX3" fmla="*/ 254663 w 509326"/>
              <a:gd name="connsiteY3" fmla="*/ 936104 h 936104"/>
              <a:gd name="connsiteX4" fmla="*/ 0 w 509326"/>
              <a:gd name="connsiteY4" fmla="*/ 468052 h 936104"/>
              <a:gd name="connsiteX0" fmla="*/ 0 w 555046"/>
              <a:gd name="connsiteY0" fmla="*/ 475677 h 936114"/>
              <a:gd name="connsiteX1" fmla="*/ 300383 w 555046"/>
              <a:gd name="connsiteY1" fmla="*/ 5 h 936114"/>
              <a:gd name="connsiteX2" fmla="*/ 555046 w 555046"/>
              <a:gd name="connsiteY2" fmla="*/ 468057 h 936114"/>
              <a:gd name="connsiteX3" fmla="*/ 300383 w 555046"/>
              <a:gd name="connsiteY3" fmla="*/ 936109 h 936114"/>
              <a:gd name="connsiteX4" fmla="*/ 0 w 555046"/>
              <a:gd name="connsiteY4" fmla="*/ 475677 h 936114"/>
              <a:gd name="connsiteX0" fmla="*/ 0 w 585526"/>
              <a:gd name="connsiteY0" fmla="*/ 475677 h 936114"/>
              <a:gd name="connsiteX1" fmla="*/ 300383 w 585526"/>
              <a:gd name="connsiteY1" fmla="*/ 5 h 936114"/>
              <a:gd name="connsiteX2" fmla="*/ 585526 w 585526"/>
              <a:gd name="connsiteY2" fmla="*/ 468057 h 936114"/>
              <a:gd name="connsiteX3" fmla="*/ 300383 w 585526"/>
              <a:gd name="connsiteY3" fmla="*/ 936109 h 936114"/>
              <a:gd name="connsiteX4" fmla="*/ 0 w 585526"/>
              <a:gd name="connsiteY4" fmla="*/ 475677 h 936114"/>
              <a:gd name="connsiteX0" fmla="*/ 6 w 585532"/>
              <a:gd name="connsiteY0" fmla="*/ 475677 h 1050412"/>
              <a:gd name="connsiteX1" fmla="*/ 300389 w 585532"/>
              <a:gd name="connsiteY1" fmla="*/ 5 h 1050412"/>
              <a:gd name="connsiteX2" fmla="*/ 585532 w 585532"/>
              <a:gd name="connsiteY2" fmla="*/ 468057 h 1050412"/>
              <a:gd name="connsiteX3" fmla="*/ 292769 w 585532"/>
              <a:gd name="connsiteY3" fmla="*/ 1050409 h 1050412"/>
              <a:gd name="connsiteX4" fmla="*/ 6 w 585532"/>
              <a:gd name="connsiteY4" fmla="*/ 475677 h 1050412"/>
              <a:gd name="connsiteX0" fmla="*/ 208 w 585734"/>
              <a:gd name="connsiteY0" fmla="*/ 445199 h 1019933"/>
              <a:gd name="connsiteX1" fmla="*/ 338691 w 585734"/>
              <a:gd name="connsiteY1" fmla="*/ 7 h 1019933"/>
              <a:gd name="connsiteX2" fmla="*/ 585734 w 585734"/>
              <a:gd name="connsiteY2" fmla="*/ 437579 h 1019933"/>
              <a:gd name="connsiteX3" fmla="*/ 292971 w 585734"/>
              <a:gd name="connsiteY3" fmla="*/ 1019931 h 1019933"/>
              <a:gd name="connsiteX4" fmla="*/ 208 w 585734"/>
              <a:gd name="connsiteY4" fmla="*/ 445199 h 1019933"/>
              <a:gd name="connsiteX0" fmla="*/ 7 w 585533"/>
              <a:gd name="connsiteY0" fmla="*/ 452818 h 1027552"/>
              <a:gd name="connsiteX1" fmla="*/ 300390 w 585533"/>
              <a:gd name="connsiteY1" fmla="*/ 6 h 1027552"/>
              <a:gd name="connsiteX2" fmla="*/ 585533 w 585533"/>
              <a:gd name="connsiteY2" fmla="*/ 445198 h 1027552"/>
              <a:gd name="connsiteX3" fmla="*/ 292770 w 585533"/>
              <a:gd name="connsiteY3" fmla="*/ 1027550 h 1027552"/>
              <a:gd name="connsiteX4" fmla="*/ 7 w 585533"/>
              <a:gd name="connsiteY4" fmla="*/ 452818 h 1027552"/>
              <a:gd name="connsiteX0" fmla="*/ 7202 w 592728"/>
              <a:gd name="connsiteY0" fmla="*/ 462180 h 1036914"/>
              <a:gd name="connsiteX1" fmla="*/ 107625 w 592728"/>
              <a:gd name="connsiteY1" fmla="*/ 175873 h 1036914"/>
              <a:gd name="connsiteX2" fmla="*/ 307585 w 592728"/>
              <a:gd name="connsiteY2" fmla="*/ 9368 h 1036914"/>
              <a:gd name="connsiteX3" fmla="*/ 592728 w 592728"/>
              <a:gd name="connsiteY3" fmla="*/ 454560 h 1036914"/>
              <a:gd name="connsiteX4" fmla="*/ 299965 w 592728"/>
              <a:gd name="connsiteY4" fmla="*/ 1036912 h 1036914"/>
              <a:gd name="connsiteX5" fmla="*/ 7202 w 592728"/>
              <a:gd name="connsiteY5" fmla="*/ 462180 h 1036914"/>
              <a:gd name="connsiteX0" fmla="*/ 7202 w 599358"/>
              <a:gd name="connsiteY0" fmla="*/ 452826 h 1027560"/>
              <a:gd name="connsiteX1" fmla="*/ 107625 w 599358"/>
              <a:gd name="connsiteY1" fmla="*/ 166519 h 1027560"/>
              <a:gd name="connsiteX2" fmla="*/ 307585 w 599358"/>
              <a:gd name="connsiteY2" fmla="*/ 14 h 1027560"/>
              <a:gd name="connsiteX3" fmla="*/ 488625 w 599358"/>
              <a:gd name="connsiteY3" fmla="*/ 158899 h 1027560"/>
              <a:gd name="connsiteX4" fmla="*/ 592728 w 599358"/>
              <a:gd name="connsiteY4" fmla="*/ 445206 h 1027560"/>
              <a:gd name="connsiteX5" fmla="*/ 299965 w 599358"/>
              <a:gd name="connsiteY5" fmla="*/ 1027558 h 1027560"/>
              <a:gd name="connsiteX6" fmla="*/ 7202 w 599358"/>
              <a:gd name="connsiteY6" fmla="*/ 452826 h 1027560"/>
              <a:gd name="connsiteX0" fmla="*/ 7202 w 599358"/>
              <a:gd name="connsiteY0" fmla="*/ 452826 h 1034444"/>
              <a:gd name="connsiteX1" fmla="*/ 107625 w 599358"/>
              <a:gd name="connsiteY1" fmla="*/ 166519 h 1034444"/>
              <a:gd name="connsiteX2" fmla="*/ 307585 w 599358"/>
              <a:gd name="connsiteY2" fmla="*/ 14 h 1034444"/>
              <a:gd name="connsiteX3" fmla="*/ 488625 w 599358"/>
              <a:gd name="connsiteY3" fmla="*/ 158899 h 1034444"/>
              <a:gd name="connsiteX4" fmla="*/ 592728 w 599358"/>
              <a:gd name="connsiteY4" fmla="*/ 445206 h 1034444"/>
              <a:gd name="connsiteX5" fmla="*/ 299965 w 599358"/>
              <a:gd name="connsiteY5" fmla="*/ 1027558 h 1034444"/>
              <a:gd name="connsiteX6" fmla="*/ 92385 w 599358"/>
              <a:gd name="connsiteY6" fmla="*/ 745639 h 1034444"/>
              <a:gd name="connsiteX7" fmla="*/ 7202 w 599358"/>
              <a:gd name="connsiteY7" fmla="*/ 452826 h 1034444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799"/>
              <a:gd name="connsiteY0" fmla="*/ 452826 h 1029699"/>
              <a:gd name="connsiteX1" fmla="*/ 107625 w 592799"/>
              <a:gd name="connsiteY1" fmla="*/ 166519 h 1029699"/>
              <a:gd name="connsiteX2" fmla="*/ 307585 w 592799"/>
              <a:gd name="connsiteY2" fmla="*/ 14 h 1029699"/>
              <a:gd name="connsiteX3" fmla="*/ 488625 w 592799"/>
              <a:gd name="connsiteY3" fmla="*/ 158899 h 1029699"/>
              <a:gd name="connsiteX4" fmla="*/ 592728 w 592799"/>
              <a:gd name="connsiteY4" fmla="*/ 445206 h 1029699"/>
              <a:gd name="connsiteX5" fmla="*/ 481005 w 592799"/>
              <a:gd name="connsiteY5" fmla="*/ 852319 h 1029699"/>
              <a:gd name="connsiteX6" fmla="*/ 299965 w 592799"/>
              <a:gd name="connsiteY6" fmla="*/ 1027558 h 1029699"/>
              <a:gd name="connsiteX7" fmla="*/ 92385 w 592799"/>
              <a:gd name="connsiteY7" fmla="*/ 745639 h 1029699"/>
              <a:gd name="connsiteX8" fmla="*/ 7202 w 592799"/>
              <a:gd name="connsiteY8" fmla="*/ 452826 h 1029699"/>
              <a:gd name="connsiteX0" fmla="*/ 7202 w 592814"/>
              <a:gd name="connsiteY0" fmla="*/ 452826 h 1037205"/>
              <a:gd name="connsiteX1" fmla="*/ 107625 w 592814"/>
              <a:gd name="connsiteY1" fmla="*/ 166519 h 1037205"/>
              <a:gd name="connsiteX2" fmla="*/ 307585 w 592814"/>
              <a:gd name="connsiteY2" fmla="*/ 14 h 1037205"/>
              <a:gd name="connsiteX3" fmla="*/ 488625 w 592814"/>
              <a:gd name="connsiteY3" fmla="*/ 158899 h 1037205"/>
              <a:gd name="connsiteX4" fmla="*/ 592728 w 592814"/>
              <a:gd name="connsiteY4" fmla="*/ 445206 h 1037205"/>
              <a:gd name="connsiteX5" fmla="*/ 481005 w 592814"/>
              <a:gd name="connsiteY5" fmla="*/ 852319 h 1037205"/>
              <a:gd name="connsiteX6" fmla="*/ 231385 w 592814"/>
              <a:gd name="connsiteY6" fmla="*/ 1035178 h 1037205"/>
              <a:gd name="connsiteX7" fmla="*/ 92385 w 592814"/>
              <a:gd name="connsiteY7" fmla="*/ 745639 h 1037205"/>
              <a:gd name="connsiteX8" fmla="*/ 7202 w 592814"/>
              <a:gd name="connsiteY8" fmla="*/ 452826 h 1037205"/>
              <a:gd name="connsiteX0" fmla="*/ 5227 w 590839"/>
              <a:gd name="connsiteY0" fmla="*/ 452826 h 1035765"/>
              <a:gd name="connsiteX1" fmla="*/ 105650 w 590839"/>
              <a:gd name="connsiteY1" fmla="*/ 166519 h 1035765"/>
              <a:gd name="connsiteX2" fmla="*/ 305610 w 590839"/>
              <a:gd name="connsiteY2" fmla="*/ 14 h 1035765"/>
              <a:gd name="connsiteX3" fmla="*/ 486650 w 590839"/>
              <a:gd name="connsiteY3" fmla="*/ 158899 h 1035765"/>
              <a:gd name="connsiteX4" fmla="*/ 590753 w 590839"/>
              <a:gd name="connsiteY4" fmla="*/ 445206 h 1035765"/>
              <a:gd name="connsiteX5" fmla="*/ 479030 w 590839"/>
              <a:gd name="connsiteY5" fmla="*/ 852319 h 1035765"/>
              <a:gd name="connsiteX6" fmla="*/ 229410 w 590839"/>
              <a:gd name="connsiteY6" fmla="*/ 1035178 h 1035765"/>
              <a:gd name="connsiteX7" fmla="*/ 37070 w 590839"/>
              <a:gd name="connsiteY7" fmla="*/ 798979 h 1035765"/>
              <a:gd name="connsiteX8" fmla="*/ 5227 w 590839"/>
              <a:gd name="connsiteY8" fmla="*/ 452826 h 1035765"/>
              <a:gd name="connsiteX0" fmla="*/ 5227 w 590839"/>
              <a:gd name="connsiteY0" fmla="*/ 452923 h 1035862"/>
              <a:gd name="connsiteX1" fmla="*/ 105650 w 590839"/>
              <a:gd name="connsiteY1" fmla="*/ 166616 h 1035862"/>
              <a:gd name="connsiteX2" fmla="*/ 305610 w 590839"/>
              <a:gd name="connsiteY2" fmla="*/ 111 h 1035862"/>
              <a:gd name="connsiteX3" fmla="*/ 524750 w 590839"/>
              <a:gd name="connsiteY3" fmla="*/ 189476 h 1035862"/>
              <a:gd name="connsiteX4" fmla="*/ 590753 w 590839"/>
              <a:gd name="connsiteY4" fmla="*/ 445303 h 1035862"/>
              <a:gd name="connsiteX5" fmla="*/ 479030 w 590839"/>
              <a:gd name="connsiteY5" fmla="*/ 852416 h 1035862"/>
              <a:gd name="connsiteX6" fmla="*/ 229410 w 590839"/>
              <a:gd name="connsiteY6" fmla="*/ 1035275 h 1035862"/>
              <a:gd name="connsiteX7" fmla="*/ 37070 w 590839"/>
              <a:gd name="connsiteY7" fmla="*/ 799076 h 1035862"/>
              <a:gd name="connsiteX8" fmla="*/ 5227 w 590839"/>
              <a:gd name="connsiteY8" fmla="*/ 452923 h 1035862"/>
              <a:gd name="connsiteX0" fmla="*/ 5227 w 590839"/>
              <a:gd name="connsiteY0" fmla="*/ 430090 h 1013029"/>
              <a:gd name="connsiteX1" fmla="*/ 105650 w 590839"/>
              <a:gd name="connsiteY1" fmla="*/ 143783 h 1013029"/>
              <a:gd name="connsiteX2" fmla="*/ 328470 w 590839"/>
              <a:gd name="connsiteY2" fmla="*/ 138 h 1013029"/>
              <a:gd name="connsiteX3" fmla="*/ 524750 w 590839"/>
              <a:gd name="connsiteY3" fmla="*/ 166643 h 1013029"/>
              <a:gd name="connsiteX4" fmla="*/ 590753 w 590839"/>
              <a:gd name="connsiteY4" fmla="*/ 422470 h 1013029"/>
              <a:gd name="connsiteX5" fmla="*/ 479030 w 590839"/>
              <a:gd name="connsiteY5" fmla="*/ 829583 h 1013029"/>
              <a:gd name="connsiteX6" fmla="*/ 229410 w 590839"/>
              <a:gd name="connsiteY6" fmla="*/ 1012442 h 1013029"/>
              <a:gd name="connsiteX7" fmla="*/ 37070 w 590839"/>
              <a:gd name="connsiteY7" fmla="*/ 776243 h 1013029"/>
              <a:gd name="connsiteX8" fmla="*/ 5227 w 590839"/>
              <a:gd name="connsiteY8" fmla="*/ 430090 h 101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839" h="1013029">
                <a:moveTo>
                  <a:pt x="5227" y="430090"/>
                </a:moveTo>
                <a:cubicBezTo>
                  <a:pt x="16657" y="324680"/>
                  <a:pt x="51776" y="215442"/>
                  <a:pt x="105650" y="143783"/>
                </a:cubicBezTo>
                <a:cubicBezTo>
                  <a:pt x="159524" y="72124"/>
                  <a:pt x="258620" y="-3672"/>
                  <a:pt x="328470" y="138"/>
                </a:cubicBezTo>
                <a:cubicBezTo>
                  <a:pt x="398320" y="3948"/>
                  <a:pt x="481036" y="96254"/>
                  <a:pt x="524750" y="166643"/>
                </a:cubicBezTo>
                <a:cubicBezTo>
                  <a:pt x="568464" y="237032"/>
                  <a:pt x="588213" y="336110"/>
                  <a:pt x="590753" y="422470"/>
                </a:cubicBezTo>
                <a:cubicBezTo>
                  <a:pt x="593293" y="508830"/>
                  <a:pt x="539254" y="731254"/>
                  <a:pt x="479030" y="829583"/>
                </a:cubicBezTo>
                <a:cubicBezTo>
                  <a:pt x="418806" y="927912"/>
                  <a:pt x="303070" y="1021332"/>
                  <a:pt x="229410" y="1012442"/>
                </a:cubicBezTo>
                <a:cubicBezTo>
                  <a:pt x="155750" y="1003552"/>
                  <a:pt x="74434" y="873302"/>
                  <a:pt x="37070" y="776243"/>
                </a:cubicBezTo>
                <a:cubicBezTo>
                  <a:pt x="-294" y="679184"/>
                  <a:pt x="-6203" y="535500"/>
                  <a:pt x="5227" y="43009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6"/>
          <p:cNvSpPr/>
          <p:nvPr/>
        </p:nvSpPr>
        <p:spPr>
          <a:xfrm>
            <a:off x="4437625" y="4124947"/>
            <a:ext cx="241105" cy="544913"/>
          </a:xfrm>
          <a:custGeom>
            <a:avLst/>
            <a:gdLst>
              <a:gd name="connsiteX0" fmla="*/ 0 w 509326"/>
              <a:gd name="connsiteY0" fmla="*/ 468052 h 936104"/>
              <a:gd name="connsiteX1" fmla="*/ 254663 w 509326"/>
              <a:gd name="connsiteY1" fmla="*/ 0 h 936104"/>
              <a:gd name="connsiteX2" fmla="*/ 509326 w 509326"/>
              <a:gd name="connsiteY2" fmla="*/ 468052 h 936104"/>
              <a:gd name="connsiteX3" fmla="*/ 254663 w 509326"/>
              <a:gd name="connsiteY3" fmla="*/ 936104 h 936104"/>
              <a:gd name="connsiteX4" fmla="*/ 0 w 509326"/>
              <a:gd name="connsiteY4" fmla="*/ 468052 h 936104"/>
              <a:gd name="connsiteX0" fmla="*/ 0 w 555046"/>
              <a:gd name="connsiteY0" fmla="*/ 475677 h 936114"/>
              <a:gd name="connsiteX1" fmla="*/ 300383 w 555046"/>
              <a:gd name="connsiteY1" fmla="*/ 5 h 936114"/>
              <a:gd name="connsiteX2" fmla="*/ 555046 w 555046"/>
              <a:gd name="connsiteY2" fmla="*/ 468057 h 936114"/>
              <a:gd name="connsiteX3" fmla="*/ 300383 w 555046"/>
              <a:gd name="connsiteY3" fmla="*/ 936109 h 936114"/>
              <a:gd name="connsiteX4" fmla="*/ 0 w 555046"/>
              <a:gd name="connsiteY4" fmla="*/ 475677 h 936114"/>
              <a:gd name="connsiteX0" fmla="*/ 0 w 585526"/>
              <a:gd name="connsiteY0" fmla="*/ 475677 h 936114"/>
              <a:gd name="connsiteX1" fmla="*/ 300383 w 585526"/>
              <a:gd name="connsiteY1" fmla="*/ 5 h 936114"/>
              <a:gd name="connsiteX2" fmla="*/ 585526 w 585526"/>
              <a:gd name="connsiteY2" fmla="*/ 468057 h 936114"/>
              <a:gd name="connsiteX3" fmla="*/ 300383 w 585526"/>
              <a:gd name="connsiteY3" fmla="*/ 936109 h 936114"/>
              <a:gd name="connsiteX4" fmla="*/ 0 w 585526"/>
              <a:gd name="connsiteY4" fmla="*/ 475677 h 936114"/>
              <a:gd name="connsiteX0" fmla="*/ 6 w 585532"/>
              <a:gd name="connsiteY0" fmla="*/ 475677 h 1050412"/>
              <a:gd name="connsiteX1" fmla="*/ 300389 w 585532"/>
              <a:gd name="connsiteY1" fmla="*/ 5 h 1050412"/>
              <a:gd name="connsiteX2" fmla="*/ 585532 w 585532"/>
              <a:gd name="connsiteY2" fmla="*/ 468057 h 1050412"/>
              <a:gd name="connsiteX3" fmla="*/ 292769 w 585532"/>
              <a:gd name="connsiteY3" fmla="*/ 1050409 h 1050412"/>
              <a:gd name="connsiteX4" fmla="*/ 6 w 585532"/>
              <a:gd name="connsiteY4" fmla="*/ 475677 h 1050412"/>
              <a:gd name="connsiteX0" fmla="*/ 208 w 585734"/>
              <a:gd name="connsiteY0" fmla="*/ 445199 h 1019933"/>
              <a:gd name="connsiteX1" fmla="*/ 338691 w 585734"/>
              <a:gd name="connsiteY1" fmla="*/ 7 h 1019933"/>
              <a:gd name="connsiteX2" fmla="*/ 585734 w 585734"/>
              <a:gd name="connsiteY2" fmla="*/ 437579 h 1019933"/>
              <a:gd name="connsiteX3" fmla="*/ 292971 w 585734"/>
              <a:gd name="connsiteY3" fmla="*/ 1019931 h 1019933"/>
              <a:gd name="connsiteX4" fmla="*/ 208 w 585734"/>
              <a:gd name="connsiteY4" fmla="*/ 445199 h 1019933"/>
              <a:gd name="connsiteX0" fmla="*/ 7 w 585533"/>
              <a:gd name="connsiteY0" fmla="*/ 452818 h 1027552"/>
              <a:gd name="connsiteX1" fmla="*/ 300390 w 585533"/>
              <a:gd name="connsiteY1" fmla="*/ 6 h 1027552"/>
              <a:gd name="connsiteX2" fmla="*/ 585533 w 585533"/>
              <a:gd name="connsiteY2" fmla="*/ 445198 h 1027552"/>
              <a:gd name="connsiteX3" fmla="*/ 292770 w 585533"/>
              <a:gd name="connsiteY3" fmla="*/ 1027550 h 1027552"/>
              <a:gd name="connsiteX4" fmla="*/ 7 w 585533"/>
              <a:gd name="connsiteY4" fmla="*/ 452818 h 1027552"/>
              <a:gd name="connsiteX0" fmla="*/ 7202 w 592728"/>
              <a:gd name="connsiteY0" fmla="*/ 462180 h 1036914"/>
              <a:gd name="connsiteX1" fmla="*/ 107625 w 592728"/>
              <a:gd name="connsiteY1" fmla="*/ 175873 h 1036914"/>
              <a:gd name="connsiteX2" fmla="*/ 307585 w 592728"/>
              <a:gd name="connsiteY2" fmla="*/ 9368 h 1036914"/>
              <a:gd name="connsiteX3" fmla="*/ 592728 w 592728"/>
              <a:gd name="connsiteY3" fmla="*/ 454560 h 1036914"/>
              <a:gd name="connsiteX4" fmla="*/ 299965 w 592728"/>
              <a:gd name="connsiteY4" fmla="*/ 1036912 h 1036914"/>
              <a:gd name="connsiteX5" fmla="*/ 7202 w 592728"/>
              <a:gd name="connsiteY5" fmla="*/ 462180 h 1036914"/>
              <a:gd name="connsiteX0" fmla="*/ 7202 w 599358"/>
              <a:gd name="connsiteY0" fmla="*/ 452826 h 1027560"/>
              <a:gd name="connsiteX1" fmla="*/ 107625 w 599358"/>
              <a:gd name="connsiteY1" fmla="*/ 166519 h 1027560"/>
              <a:gd name="connsiteX2" fmla="*/ 307585 w 599358"/>
              <a:gd name="connsiteY2" fmla="*/ 14 h 1027560"/>
              <a:gd name="connsiteX3" fmla="*/ 488625 w 599358"/>
              <a:gd name="connsiteY3" fmla="*/ 158899 h 1027560"/>
              <a:gd name="connsiteX4" fmla="*/ 592728 w 599358"/>
              <a:gd name="connsiteY4" fmla="*/ 445206 h 1027560"/>
              <a:gd name="connsiteX5" fmla="*/ 299965 w 599358"/>
              <a:gd name="connsiteY5" fmla="*/ 1027558 h 1027560"/>
              <a:gd name="connsiteX6" fmla="*/ 7202 w 599358"/>
              <a:gd name="connsiteY6" fmla="*/ 452826 h 1027560"/>
              <a:gd name="connsiteX0" fmla="*/ 7202 w 599358"/>
              <a:gd name="connsiteY0" fmla="*/ 452826 h 1034444"/>
              <a:gd name="connsiteX1" fmla="*/ 107625 w 599358"/>
              <a:gd name="connsiteY1" fmla="*/ 166519 h 1034444"/>
              <a:gd name="connsiteX2" fmla="*/ 307585 w 599358"/>
              <a:gd name="connsiteY2" fmla="*/ 14 h 1034444"/>
              <a:gd name="connsiteX3" fmla="*/ 488625 w 599358"/>
              <a:gd name="connsiteY3" fmla="*/ 158899 h 1034444"/>
              <a:gd name="connsiteX4" fmla="*/ 592728 w 599358"/>
              <a:gd name="connsiteY4" fmla="*/ 445206 h 1034444"/>
              <a:gd name="connsiteX5" fmla="*/ 299965 w 599358"/>
              <a:gd name="connsiteY5" fmla="*/ 1027558 h 1034444"/>
              <a:gd name="connsiteX6" fmla="*/ 92385 w 599358"/>
              <a:gd name="connsiteY6" fmla="*/ 745639 h 1034444"/>
              <a:gd name="connsiteX7" fmla="*/ 7202 w 599358"/>
              <a:gd name="connsiteY7" fmla="*/ 452826 h 1034444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799"/>
              <a:gd name="connsiteY0" fmla="*/ 452826 h 1029699"/>
              <a:gd name="connsiteX1" fmla="*/ 107625 w 592799"/>
              <a:gd name="connsiteY1" fmla="*/ 166519 h 1029699"/>
              <a:gd name="connsiteX2" fmla="*/ 307585 w 592799"/>
              <a:gd name="connsiteY2" fmla="*/ 14 h 1029699"/>
              <a:gd name="connsiteX3" fmla="*/ 488625 w 592799"/>
              <a:gd name="connsiteY3" fmla="*/ 158899 h 1029699"/>
              <a:gd name="connsiteX4" fmla="*/ 592728 w 592799"/>
              <a:gd name="connsiteY4" fmla="*/ 445206 h 1029699"/>
              <a:gd name="connsiteX5" fmla="*/ 481005 w 592799"/>
              <a:gd name="connsiteY5" fmla="*/ 852319 h 1029699"/>
              <a:gd name="connsiteX6" fmla="*/ 299965 w 592799"/>
              <a:gd name="connsiteY6" fmla="*/ 1027558 h 1029699"/>
              <a:gd name="connsiteX7" fmla="*/ 92385 w 592799"/>
              <a:gd name="connsiteY7" fmla="*/ 745639 h 1029699"/>
              <a:gd name="connsiteX8" fmla="*/ 7202 w 592799"/>
              <a:gd name="connsiteY8" fmla="*/ 452826 h 1029699"/>
              <a:gd name="connsiteX0" fmla="*/ 7202 w 592814"/>
              <a:gd name="connsiteY0" fmla="*/ 452826 h 1037205"/>
              <a:gd name="connsiteX1" fmla="*/ 107625 w 592814"/>
              <a:gd name="connsiteY1" fmla="*/ 166519 h 1037205"/>
              <a:gd name="connsiteX2" fmla="*/ 307585 w 592814"/>
              <a:gd name="connsiteY2" fmla="*/ 14 h 1037205"/>
              <a:gd name="connsiteX3" fmla="*/ 488625 w 592814"/>
              <a:gd name="connsiteY3" fmla="*/ 158899 h 1037205"/>
              <a:gd name="connsiteX4" fmla="*/ 592728 w 592814"/>
              <a:gd name="connsiteY4" fmla="*/ 445206 h 1037205"/>
              <a:gd name="connsiteX5" fmla="*/ 481005 w 592814"/>
              <a:gd name="connsiteY5" fmla="*/ 852319 h 1037205"/>
              <a:gd name="connsiteX6" fmla="*/ 231385 w 592814"/>
              <a:gd name="connsiteY6" fmla="*/ 1035178 h 1037205"/>
              <a:gd name="connsiteX7" fmla="*/ 92385 w 592814"/>
              <a:gd name="connsiteY7" fmla="*/ 745639 h 1037205"/>
              <a:gd name="connsiteX8" fmla="*/ 7202 w 592814"/>
              <a:gd name="connsiteY8" fmla="*/ 452826 h 1037205"/>
              <a:gd name="connsiteX0" fmla="*/ 5227 w 590839"/>
              <a:gd name="connsiteY0" fmla="*/ 452826 h 1035765"/>
              <a:gd name="connsiteX1" fmla="*/ 105650 w 590839"/>
              <a:gd name="connsiteY1" fmla="*/ 166519 h 1035765"/>
              <a:gd name="connsiteX2" fmla="*/ 305610 w 590839"/>
              <a:gd name="connsiteY2" fmla="*/ 14 h 1035765"/>
              <a:gd name="connsiteX3" fmla="*/ 486650 w 590839"/>
              <a:gd name="connsiteY3" fmla="*/ 158899 h 1035765"/>
              <a:gd name="connsiteX4" fmla="*/ 590753 w 590839"/>
              <a:gd name="connsiteY4" fmla="*/ 445206 h 1035765"/>
              <a:gd name="connsiteX5" fmla="*/ 479030 w 590839"/>
              <a:gd name="connsiteY5" fmla="*/ 852319 h 1035765"/>
              <a:gd name="connsiteX6" fmla="*/ 229410 w 590839"/>
              <a:gd name="connsiteY6" fmla="*/ 1035178 h 1035765"/>
              <a:gd name="connsiteX7" fmla="*/ 37070 w 590839"/>
              <a:gd name="connsiteY7" fmla="*/ 798979 h 1035765"/>
              <a:gd name="connsiteX8" fmla="*/ 5227 w 590839"/>
              <a:gd name="connsiteY8" fmla="*/ 452826 h 1035765"/>
              <a:gd name="connsiteX0" fmla="*/ 5227 w 590839"/>
              <a:gd name="connsiteY0" fmla="*/ 452923 h 1035862"/>
              <a:gd name="connsiteX1" fmla="*/ 105650 w 590839"/>
              <a:gd name="connsiteY1" fmla="*/ 166616 h 1035862"/>
              <a:gd name="connsiteX2" fmla="*/ 305610 w 590839"/>
              <a:gd name="connsiteY2" fmla="*/ 111 h 1035862"/>
              <a:gd name="connsiteX3" fmla="*/ 524750 w 590839"/>
              <a:gd name="connsiteY3" fmla="*/ 189476 h 1035862"/>
              <a:gd name="connsiteX4" fmla="*/ 590753 w 590839"/>
              <a:gd name="connsiteY4" fmla="*/ 445303 h 1035862"/>
              <a:gd name="connsiteX5" fmla="*/ 479030 w 590839"/>
              <a:gd name="connsiteY5" fmla="*/ 852416 h 1035862"/>
              <a:gd name="connsiteX6" fmla="*/ 229410 w 590839"/>
              <a:gd name="connsiteY6" fmla="*/ 1035275 h 1035862"/>
              <a:gd name="connsiteX7" fmla="*/ 37070 w 590839"/>
              <a:gd name="connsiteY7" fmla="*/ 799076 h 1035862"/>
              <a:gd name="connsiteX8" fmla="*/ 5227 w 590839"/>
              <a:gd name="connsiteY8" fmla="*/ 452923 h 1035862"/>
              <a:gd name="connsiteX0" fmla="*/ 5227 w 590839"/>
              <a:gd name="connsiteY0" fmla="*/ 430090 h 1013029"/>
              <a:gd name="connsiteX1" fmla="*/ 105650 w 590839"/>
              <a:gd name="connsiteY1" fmla="*/ 143783 h 1013029"/>
              <a:gd name="connsiteX2" fmla="*/ 328470 w 590839"/>
              <a:gd name="connsiteY2" fmla="*/ 138 h 1013029"/>
              <a:gd name="connsiteX3" fmla="*/ 524750 w 590839"/>
              <a:gd name="connsiteY3" fmla="*/ 166643 h 1013029"/>
              <a:gd name="connsiteX4" fmla="*/ 590753 w 590839"/>
              <a:gd name="connsiteY4" fmla="*/ 422470 h 1013029"/>
              <a:gd name="connsiteX5" fmla="*/ 479030 w 590839"/>
              <a:gd name="connsiteY5" fmla="*/ 829583 h 1013029"/>
              <a:gd name="connsiteX6" fmla="*/ 229410 w 590839"/>
              <a:gd name="connsiteY6" fmla="*/ 1012442 h 1013029"/>
              <a:gd name="connsiteX7" fmla="*/ 37070 w 590839"/>
              <a:gd name="connsiteY7" fmla="*/ 776243 h 1013029"/>
              <a:gd name="connsiteX8" fmla="*/ 5227 w 590839"/>
              <a:gd name="connsiteY8" fmla="*/ 430090 h 101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839" h="1013029">
                <a:moveTo>
                  <a:pt x="5227" y="430090"/>
                </a:moveTo>
                <a:cubicBezTo>
                  <a:pt x="16657" y="324680"/>
                  <a:pt x="51776" y="215442"/>
                  <a:pt x="105650" y="143783"/>
                </a:cubicBezTo>
                <a:cubicBezTo>
                  <a:pt x="159524" y="72124"/>
                  <a:pt x="258620" y="-3672"/>
                  <a:pt x="328470" y="138"/>
                </a:cubicBezTo>
                <a:cubicBezTo>
                  <a:pt x="398320" y="3948"/>
                  <a:pt x="481036" y="96254"/>
                  <a:pt x="524750" y="166643"/>
                </a:cubicBezTo>
                <a:cubicBezTo>
                  <a:pt x="568464" y="237032"/>
                  <a:pt x="588213" y="336110"/>
                  <a:pt x="590753" y="422470"/>
                </a:cubicBezTo>
                <a:cubicBezTo>
                  <a:pt x="593293" y="508830"/>
                  <a:pt x="539254" y="731254"/>
                  <a:pt x="479030" y="829583"/>
                </a:cubicBezTo>
                <a:cubicBezTo>
                  <a:pt x="418806" y="927912"/>
                  <a:pt x="303070" y="1021332"/>
                  <a:pt x="229410" y="1012442"/>
                </a:cubicBezTo>
                <a:cubicBezTo>
                  <a:pt x="155750" y="1003552"/>
                  <a:pt x="74434" y="873302"/>
                  <a:pt x="37070" y="776243"/>
                </a:cubicBezTo>
                <a:cubicBezTo>
                  <a:pt x="-294" y="679184"/>
                  <a:pt x="-6203" y="535500"/>
                  <a:pt x="5227" y="43009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4966349" y="4157221"/>
            <a:ext cx="520052" cy="470488"/>
          </a:xfrm>
          <a:custGeom>
            <a:avLst/>
            <a:gdLst>
              <a:gd name="connsiteX0" fmla="*/ 101927 w 550118"/>
              <a:gd name="connsiteY0" fmla="*/ 54905 h 457722"/>
              <a:gd name="connsiteX1" fmla="*/ 11440 w 550118"/>
              <a:gd name="connsiteY1" fmla="*/ 354942 h 457722"/>
              <a:gd name="connsiteX2" fmla="*/ 382915 w 550118"/>
              <a:gd name="connsiteY2" fmla="*/ 454955 h 457722"/>
              <a:gd name="connsiteX3" fmla="*/ 549602 w 550118"/>
              <a:gd name="connsiteY3" fmla="*/ 264455 h 457722"/>
              <a:gd name="connsiteX4" fmla="*/ 425777 w 550118"/>
              <a:gd name="connsiteY4" fmla="*/ 21567 h 457722"/>
              <a:gd name="connsiteX5" fmla="*/ 173365 w 550118"/>
              <a:gd name="connsiteY5" fmla="*/ 16805 h 457722"/>
              <a:gd name="connsiteX6" fmla="*/ 101927 w 550118"/>
              <a:gd name="connsiteY6" fmla="*/ 54905 h 457722"/>
              <a:gd name="connsiteX0" fmla="*/ 103987 w 549797"/>
              <a:gd name="connsiteY0" fmla="*/ 71913 h 457953"/>
              <a:gd name="connsiteX1" fmla="*/ 11119 w 549797"/>
              <a:gd name="connsiteY1" fmla="*/ 355282 h 457953"/>
              <a:gd name="connsiteX2" fmla="*/ 382594 w 549797"/>
              <a:gd name="connsiteY2" fmla="*/ 455295 h 457953"/>
              <a:gd name="connsiteX3" fmla="*/ 549281 w 549797"/>
              <a:gd name="connsiteY3" fmla="*/ 264795 h 457953"/>
              <a:gd name="connsiteX4" fmla="*/ 425456 w 549797"/>
              <a:gd name="connsiteY4" fmla="*/ 21907 h 457953"/>
              <a:gd name="connsiteX5" fmla="*/ 173044 w 549797"/>
              <a:gd name="connsiteY5" fmla="*/ 17145 h 457953"/>
              <a:gd name="connsiteX6" fmla="*/ 103987 w 549797"/>
              <a:gd name="connsiteY6" fmla="*/ 71913 h 457953"/>
              <a:gd name="connsiteX0" fmla="*/ 102645 w 548455"/>
              <a:gd name="connsiteY0" fmla="*/ 71913 h 457953"/>
              <a:gd name="connsiteX1" fmla="*/ 9777 w 548455"/>
              <a:gd name="connsiteY1" fmla="*/ 355282 h 457953"/>
              <a:gd name="connsiteX2" fmla="*/ 381252 w 548455"/>
              <a:gd name="connsiteY2" fmla="*/ 455295 h 457953"/>
              <a:gd name="connsiteX3" fmla="*/ 547939 w 548455"/>
              <a:gd name="connsiteY3" fmla="*/ 264795 h 457953"/>
              <a:gd name="connsiteX4" fmla="*/ 424114 w 548455"/>
              <a:gd name="connsiteY4" fmla="*/ 21907 h 457953"/>
              <a:gd name="connsiteX5" fmla="*/ 171702 w 548455"/>
              <a:gd name="connsiteY5" fmla="*/ 17145 h 457953"/>
              <a:gd name="connsiteX6" fmla="*/ 102645 w 548455"/>
              <a:gd name="connsiteY6" fmla="*/ 71913 h 457953"/>
              <a:gd name="connsiteX0" fmla="*/ 104127 w 549937"/>
              <a:gd name="connsiteY0" fmla="*/ 68353 h 454393"/>
              <a:gd name="connsiteX1" fmla="*/ 11259 w 549937"/>
              <a:gd name="connsiteY1" fmla="*/ 351722 h 454393"/>
              <a:gd name="connsiteX2" fmla="*/ 382734 w 549937"/>
              <a:gd name="connsiteY2" fmla="*/ 451735 h 454393"/>
              <a:gd name="connsiteX3" fmla="*/ 549421 w 549937"/>
              <a:gd name="connsiteY3" fmla="*/ 261235 h 454393"/>
              <a:gd name="connsiteX4" fmla="*/ 425596 w 549937"/>
              <a:gd name="connsiteY4" fmla="*/ 18347 h 454393"/>
              <a:gd name="connsiteX5" fmla="*/ 185090 w 549937"/>
              <a:gd name="connsiteY5" fmla="*/ 25491 h 454393"/>
              <a:gd name="connsiteX6" fmla="*/ 104127 w 549937"/>
              <a:gd name="connsiteY6" fmla="*/ 68353 h 454393"/>
              <a:gd name="connsiteX0" fmla="*/ 59915 w 560493"/>
              <a:gd name="connsiteY0" fmla="*/ 145145 h 456966"/>
              <a:gd name="connsiteX1" fmla="*/ 21815 w 560493"/>
              <a:gd name="connsiteY1" fmla="*/ 354695 h 456966"/>
              <a:gd name="connsiteX2" fmla="*/ 393290 w 560493"/>
              <a:gd name="connsiteY2" fmla="*/ 454708 h 456966"/>
              <a:gd name="connsiteX3" fmla="*/ 559977 w 560493"/>
              <a:gd name="connsiteY3" fmla="*/ 264208 h 456966"/>
              <a:gd name="connsiteX4" fmla="*/ 436152 w 560493"/>
              <a:gd name="connsiteY4" fmla="*/ 21320 h 456966"/>
              <a:gd name="connsiteX5" fmla="*/ 195646 w 560493"/>
              <a:gd name="connsiteY5" fmla="*/ 28464 h 456966"/>
              <a:gd name="connsiteX6" fmla="*/ 59915 w 560493"/>
              <a:gd name="connsiteY6" fmla="*/ 145145 h 456966"/>
              <a:gd name="connsiteX0" fmla="*/ 78248 w 555013"/>
              <a:gd name="connsiteY0" fmla="*/ 132720 h 456503"/>
              <a:gd name="connsiteX1" fmla="*/ 16335 w 555013"/>
              <a:gd name="connsiteY1" fmla="*/ 354176 h 456503"/>
              <a:gd name="connsiteX2" fmla="*/ 387810 w 555013"/>
              <a:gd name="connsiteY2" fmla="*/ 454189 h 456503"/>
              <a:gd name="connsiteX3" fmla="*/ 554497 w 555013"/>
              <a:gd name="connsiteY3" fmla="*/ 263689 h 456503"/>
              <a:gd name="connsiteX4" fmla="*/ 430672 w 555013"/>
              <a:gd name="connsiteY4" fmla="*/ 20801 h 456503"/>
              <a:gd name="connsiteX5" fmla="*/ 190166 w 555013"/>
              <a:gd name="connsiteY5" fmla="*/ 27945 h 456503"/>
              <a:gd name="connsiteX6" fmla="*/ 78248 w 555013"/>
              <a:gd name="connsiteY6" fmla="*/ 132720 h 456503"/>
              <a:gd name="connsiteX0" fmla="*/ 43802 w 520567"/>
              <a:gd name="connsiteY0" fmla="*/ 132720 h 457511"/>
              <a:gd name="connsiteX1" fmla="*/ 22370 w 520567"/>
              <a:gd name="connsiteY1" fmla="*/ 366082 h 457511"/>
              <a:gd name="connsiteX2" fmla="*/ 353364 w 520567"/>
              <a:gd name="connsiteY2" fmla="*/ 454189 h 457511"/>
              <a:gd name="connsiteX3" fmla="*/ 520051 w 520567"/>
              <a:gd name="connsiteY3" fmla="*/ 263689 h 457511"/>
              <a:gd name="connsiteX4" fmla="*/ 396226 w 520567"/>
              <a:gd name="connsiteY4" fmla="*/ 20801 h 457511"/>
              <a:gd name="connsiteX5" fmla="*/ 155720 w 520567"/>
              <a:gd name="connsiteY5" fmla="*/ 27945 h 457511"/>
              <a:gd name="connsiteX6" fmla="*/ 43802 w 520567"/>
              <a:gd name="connsiteY6" fmla="*/ 132720 h 457511"/>
              <a:gd name="connsiteX0" fmla="*/ 43802 w 520052"/>
              <a:gd name="connsiteY0" fmla="*/ 145697 h 470488"/>
              <a:gd name="connsiteX1" fmla="*/ 22370 w 520052"/>
              <a:gd name="connsiteY1" fmla="*/ 379059 h 470488"/>
              <a:gd name="connsiteX2" fmla="*/ 353364 w 520052"/>
              <a:gd name="connsiteY2" fmla="*/ 467166 h 470488"/>
              <a:gd name="connsiteX3" fmla="*/ 520051 w 520052"/>
              <a:gd name="connsiteY3" fmla="*/ 276666 h 470488"/>
              <a:gd name="connsiteX4" fmla="*/ 350982 w 520052"/>
              <a:gd name="connsiteY4" fmla="*/ 17109 h 470488"/>
              <a:gd name="connsiteX5" fmla="*/ 155720 w 520052"/>
              <a:gd name="connsiteY5" fmla="*/ 40922 h 470488"/>
              <a:gd name="connsiteX6" fmla="*/ 43802 w 520052"/>
              <a:gd name="connsiteY6" fmla="*/ 145697 h 47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052" h="470488">
                <a:moveTo>
                  <a:pt x="43802" y="145697"/>
                </a:moveTo>
                <a:cubicBezTo>
                  <a:pt x="21577" y="202053"/>
                  <a:pt x="-29224" y="325481"/>
                  <a:pt x="22370" y="379059"/>
                </a:cubicBezTo>
                <a:cubicBezTo>
                  <a:pt x="73964" y="432637"/>
                  <a:pt x="270417" y="484231"/>
                  <a:pt x="353364" y="467166"/>
                </a:cubicBezTo>
                <a:cubicBezTo>
                  <a:pt x="436311" y="450101"/>
                  <a:pt x="520448" y="351675"/>
                  <a:pt x="520051" y="276666"/>
                </a:cubicBezTo>
                <a:cubicBezTo>
                  <a:pt x="519654" y="201657"/>
                  <a:pt x="413688" y="58384"/>
                  <a:pt x="350982" y="17109"/>
                </a:cubicBezTo>
                <a:cubicBezTo>
                  <a:pt x="288276" y="-24166"/>
                  <a:pt x="206917" y="19491"/>
                  <a:pt x="155720" y="40922"/>
                </a:cubicBezTo>
                <a:cubicBezTo>
                  <a:pt x="104523" y="62353"/>
                  <a:pt x="66027" y="89341"/>
                  <a:pt x="43802" y="14569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 flipH="1">
            <a:off x="2478867" y="1989084"/>
            <a:ext cx="3921731" cy="1640419"/>
          </a:xfrm>
          <a:custGeom>
            <a:avLst/>
            <a:gdLst>
              <a:gd name="connsiteX0" fmla="*/ 0 w 73090"/>
              <a:gd name="connsiteY0" fmla="*/ 0 h 1345607"/>
              <a:gd name="connsiteX1" fmla="*/ 66675 w 73090"/>
              <a:gd name="connsiteY1" fmla="*/ 1238250 h 1345607"/>
              <a:gd name="connsiteX2" fmla="*/ 66675 w 73090"/>
              <a:gd name="connsiteY2" fmla="*/ 1200150 h 1345607"/>
              <a:gd name="connsiteX0" fmla="*/ 0 w 50585"/>
              <a:gd name="connsiteY0" fmla="*/ 0 h 1345607"/>
              <a:gd name="connsiteX1" fmla="*/ 45621 w 50585"/>
              <a:gd name="connsiteY1" fmla="*/ 1238250 h 1345607"/>
              <a:gd name="connsiteX2" fmla="*/ 45621 w 50585"/>
              <a:gd name="connsiteY2" fmla="*/ 1200150 h 1345607"/>
              <a:gd name="connsiteX0" fmla="*/ 15201 w 61034"/>
              <a:gd name="connsiteY0" fmla="*/ 0 h 1302719"/>
              <a:gd name="connsiteX1" fmla="*/ 60822 w 61034"/>
              <a:gd name="connsiteY1" fmla="*/ 1238250 h 1302719"/>
              <a:gd name="connsiteX2" fmla="*/ 0 w 61034"/>
              <a:gd name="connsiteY2" fmla="*/ 1064295 h 1302719"/>
              <a:gd name="connsiteX0" fmla="*/ 15201 w 61991"/>
              <a:gd name="connsiteY0" fmla="*/ 0 h 1250207"/>
              <a:gd name="connsiteX1" fmla="*/ 38211 w 61991"/>
              <a:gd name="connsiteY1" fmla="*/ 778061 h 1250207"/>
              <a:gd name="connsiteX2" fmla="*/ 60822 w 61991"/>
              <a:gd name="connsiteY2" fmla="*/ 1238250 h 1250207"/>
              <a:gd name="connsiteX3" fmla="*/ 0 w 61991"/>
              <a:gd name="connsiteY3" fmla="*/ 1064295 h 1250207"/>
              <a:gd name="connsiteX0" fmla="*/ 38594 w 61991"/>
              <a:gd name="connsiteY0" fmla="*/ 0 h 1336660"/>
              <a:gd name="connsiteX1" fmla="*/ 38211 w 61991"/>
              <a:gd name="connsiteY1" fmla="*/ 864514 h 1336660"/>
              <a:gd name="connsiteX2" fmla="*/ 60822 w 61991"/>
              <a:gd name="connsiteY2" fmla="*/ 1324703 h 1336660"/>
              <a:gd name="connsiteX3" fmla="*/ 0 w 61991"/>
              <a:gd name="connsiteY3" fmla="*/ 1150748 h 1336660"/>
              <a:gd name="connsiteX0" fmla="*/ 38594 w 51194"/>
              <a:gd name="connsiteY0" fmla="*/ 0 h 1406790"/>
              <a:gd name="connsiteX1" fmla="*/ 38211 w 51194"/>
              <a:gd name="connsiteY1" fmla="*/ 864514 h 1406790"/>
              <a:gd name="connsiteX2" fmla="*/ 49126 w 51194"/>
              <a:gd name="connsiteY2" fmla="*/ 1398806 h 1406790"/>
              <a:gd name="connsiteX3" fmla="*/ 0 w 51194"/>
              <a:gd name="connsiteY3" fmla="*/ 1150748 h 1406790"/>
              <a:gd name="connsiteX0" fmla="*/ 38594 w 55491"/>
              <a:gd name="connsiteY0" fmla="*/ 0 h 1406790"/>
              <a:gd name="connsiteX1" fmla="*/ 49907 w 55491"/>
              <a:gd name="connsiteY1" fmla="*/ 864514 h 1406790"/>
              <a:gd name="connsiteX2" fmla="*/ 49126 w 55491"/>
              <a:gd name="connsiteY2" fmla="*/ 1398806 h 1406790"/>
              <a:gd name="connsiteX3" fmla="*/ 0 w 55491"/>
              <a:gd name="connsiteY3" fmla="*/ 1150748 h 1406790"/>
              <a:gd name="connsiteX0" fmla="*/ 38594 w 51719"/>
              <a:gd name="connsiteY0" fmla="*/ 0 h 1406790"/>
              <a:gd name="connsiteX1" fmla="*/ 40550 w 51719"/>
              <a:gd name="connsiteY1" fmla="*/ 864514 h 1406790"/>
              <a:gd name="connsiteX2" fmla="*/ 49126 w 51719"/>
              <a:gd name="connsiteY2" fmla="*/ 1398806 h 1406790"/>
              <a:gd name="connsiteX3" fmla="*/ 0 w 51719"/>
              <a:gd name="connsiteY3" fmla="*/ 1150748 h 1406790"/>
              <a:gd name="connsiteX0" fmla="*/ 483060 w 528999"/>
              <a:gd name="connsiteY0" fmla="*/ 0 h 1409028"/>
              <a:gd name="connsiteX1" fmla="*/ 485016 w 528999"/>
              <a:gd name="connsiteY1" fmla="*/ 864514 h 1409028"/>
              <a:gd name="connsiteX2" fmla="*/ 493592 w 528999"/>
              <a:gd name="connsiteY2" fmla="*/ 1398806 h 1409028"/>
              <a:gd name="connsiteX3" fmla="*/ 0 w 528999"/>
              <a:gd name="connsiteY3" fmla="*/ 1175449 h 1409028"/>
              <a:gd name="connsiteX0" fmla="*/ 483060 w 496861"/>
              <a:gd name="connsiteY0" fmla="*/ 0 h 1485877"/>
              <a:gd name="connsiteX1" fmla="*/ 485016 w 496861"/>
              <a:gd name="connsiteY1" fmla="*/ 864514 h 1485877"/>
              <a:gd name="connsiteX2" fmla="*/ 493592 w 496861"/>
              <a:gd name="connsiteY2" fmla="*/ 1398806 h 1485877"/>
              <a:gd name="connsiteX3" fmla="*/ 0 w 496861"/>
              <a:gd name="connsiteY3" fmla="*/ 1175449 h 1485877"/>
              <a:gd name="connsiteX0" fmla="*/ 483060 w 496861"/>
              <a:gd name="connsiteY0" fmla="*/ 0 h 1377583"/>
              <a:gd name="connsiteX1" fmla="*/ 485016 w 496861"/>
              <a:gd name="connsiteY1" fmla="*/ 864514 h 1377583"/>
              <a:gd name="connsiteX2" fmla="*/ 493592 w 496861"/>
              <a:gd name="connsiteY2" fmla="*/ 1262951 h 1377583"/>
              <a:gd name="connsiteX3" fmla="*/ 0 w 496861"/>
              <a:gd name="connsiteY3" fmla="*/ 1175449 h 1377583"/>
              <a:gd name="connsiteX0" fmla="*/ 483060 w 490600"/>
              <a:gd name="connsiteY0" fmla="*/ 0 h 1415284"/>
              <a:gd name="connsiteX1" fmla="*/ 485016 w 490600"/>
              <a:gd name="connsiteY1" fmla="*/ 864514 h 1415284"/>
              <a:gd name="connsiteX2" fmla="*/ 484235 w 490600"/>
              <a:gd name="connsiteY2" fmla="*/ 1312353 h 1415284"/>
              <a:gd name="connsiteX3" fmla="*/ 0 w 490600"/>
              <a:gd name="connsiteY3" fmla="*/ 1175449 h 1415284"/>
              <a:gd name="connsiteX0" fmla="*/ 483060 w 488005"/>
              <a:gd name="connsiteY0" fmla="*/ 0 h 1398973"/>
              <a:gd name="connsiteX1" fmla="*/ 485016 w 488005"/>
              <a:gd name="connsiteY1" fmla="*/ 864514 h 1398973"/>
              <a:gd name="connsiteX2" fmla="*/ 484235 w 488005"/>
              <a:gd name="connsiteY2" fmla="*/ 1312353 h 1398973"/>
              <a:gd name="connsiteX3" fmla="*/ 0 w 488005"/>
              <a:gd name="connsiteY3" fmla="*/ 1175449 h 1398973"/>
              <a:gd name="connsiteX0" fmla="*/ 412881 w 446769"/>
              <a:gd name="connsiteY0" fmla="*/ 0 h 1347273"/>
              <a:gd name="connsiteX1" fmla="*/ 414837 w 446769"/>
              <a:gd name="connsiteY1" fmla="*/ 864514 h 1347273"/>
              <a:gd name="connsiteX2" fmla="*/ 414056 w 446769"/>
              <a:gd name="connsiteY2" fmla="*/ 1312353 h 1347273"/>
              <a:gd name="connsiteX3" fmla="*/ 0 w 446769"/>
              <a:gd name="connsiteY3" fmla="*/ 1237201 h 1347273"/>
              <a:gd name="connsiteX0" fmla="*/ 412881 w 446769"/>
              <a:gd name="connsiteY0" fmla="*/ 0 h 1347273"/>
              <a:gd name="connsiteX1" fmla="*/ 414837 w 446769"/>
              <a:gd name="connsiteY1" fmla="*/ 864514 h 1347273"/>
              <a:gd name="connsiteX2" fmla="*/ 414056 w 446769"/>
              <a:gd name="connsiteY2" fmla="*/ 1312353 h 1347273"/>
              <a:gd name="connsiteX3" fmla="*/ 0 w 446769"/>
              <a:gd name="connsiteY3" fmla="*/ 1237201 h 1347273"/>
              <a:gd name="connsiteX0" fmla="*/ 412881 w 422811"/>
              <a:gd name="connsiteY0" fmla="*/ 0 h 1347273"/>
              <a:gd name="connsiteX1" fmla="*/ 414837 w 422811"/>
              <a:gd name="connsiteY1" fmla="*/ 864514 h 1347273"/>
              <a:gd name="connsiteX2" fmla="*/ 414056 w 422811"/>
              <a:gd name="connsiteY2" fmla="*/ 1312353 h 1347273"/>
              <a:gd name="connsiteX3" fmla="*/ 0 w 422811"/>
              <a:gd name="connsiteY3" fmla="*/ 1237201 h 1347273"/>
              <a:gd name="connsiteX0" fmla="*/ 412881 w 418022"/>
              <a:gd name="connsiteY0" fmla="*/ 0 h 1375154"/>
              <a:gd name="connsiteX1" fmla="*/ 414837 w 418022"/>
              <a:gd name="connsiteY1" fmla="*/ 864514 h 1375154"/>
              <a:gd name="connsiteX2" fmla="*/ 401424 w 418022"/>
              <a:gd name="connsiteY2" fmla="*/ 1349405 h 1375154"/>
              <a:gd name="connsiteX3" fmla="*/ 0 w 418022"/>
              <a:gd name="connsiteY3" fmla="*/ 1237201 h 1375154"/>
              <a:gd name="connsiteX0" fmla="*/ 412881 w 414837"/>
              <a:gd name="connsiteY0" fmla="*/ 0 h 1375154"/>
              <a:gd name="connsiteX1" fmla="*/ 414837 w 414837"/>
              <a:gd name="connsiteY1" fmla="*/ 864514 h 1375154"/>
              <a:gd name="connsiteX2" fmla="*/ 401424 w 414837"/>
              <a:gd name="connsiteY2" fmla="*/ 1349405 h 1375154"/>
              <a:gd name="connsiteX3" fmla="*/ 0 w 414837"/>
              <a:gd name="connsiteY3" fmla="*/ 1237201 h 1375154"/>
              <a:gd name="connsiteX0" fmla="*/ 412881 w 415900"/>
              <a:gd name="connsiteY0" fmla="*/ 0 h 1375154"/>
              <a:gd name="connsiteX1" fmla="*/ 414837 w 415900"/>
              <a:gd name="connsiteY1" fmla="*/ 864514 h 1375154"/>
              <a:gd name="connsiteX2" fmla="*/ 401424 w 415900"/>
              <a:gd name="connsiteY2" fmla="*/ 1349405 h 1375154"/>
              <a:gd name="connsiteX3" fmla="*/ 0 w 415900"/>
              <a:gd name="connsiteY3" fmla="*/ 1237201 h 1375154"/>
              <a:gd name="connsiteX0" fmla="*/ 408670 w 411689"/>
              <a:gd name="connsiteY0" fmla="*/ 0 h 1386713"/>
              <a:gd name="connsiteX1" fmla="*/ 410626 w 411689"/>
              <a:gd name="connsiteY1" fmla="*/ 864514 h 1386713"/>
              <a:gd name="connsiteX2" fmla="*/ 397213 w 411689"/>
              <a:gd name="connsiteY2" fmla="*/ 1349405 h 1386713"/>
              <a:gd name="connsiteX3" fmla="*/ 0 w 411689"/>
              <a:gd name="connsiteY3" fmla="*/ 1281663 h 1386713"/>
              <a:gd name="connsiteX0" fmla="*/ 408670 w 411689"/>
              <a:gd name="connsiteY0" fmla="*/ 0 h 1393308"/>
              <a:gd name="connsiteX1" fmla="*/ 410626 w 411689"/>
              <a:gd name="connsiteY1" fmla="*/ 864514 h 1393308"/>
              <a:gd name="connsiteX2" fmla="*/ 397213 w 411689"/>
              <a:gd name="connsiteY2" fmla="*/ 1349405 h 1393308"/>
              <a:gd name="connsiteX3" fmla="*/ 0 w 411689"/>
              <a:gd name="connsiteY3" fmla="*/ 1281663 h 1393308"/>
              <a:gd name="connsiteX0" fmla="*/ 408670 w 412114"/>
              <a:gd name="connsiteY0" fmla="*/ 0 h 1393308"/>
              <a:gd name="connsiteX1" fmla="*/ 411562 w 412114"/>
              <a:gd name="connsiteY1" fmla="*/ 167947 h 1393308"/>
              <a:gd name="connsiteX2" fmla="*/ 410626 w 412114"/>
              <a:gd name="connsiteY2" fmla="*/ 864514 h 1393308"/>
              <a:gd name="connsiteX3" fmla="*/ 397213 w 412114"/>
              <a:gd name="connsiteY3" fmla="*/ 1349405 h 1393308"/>
              <a:gd name="connsiteX4" fmla="*/ 0 w 412114"/>
              <a:gd name="connsiteY4" fmla="*/ 1281663 h 1393308"/>
              <a:gd name="connsiteX0" fmla="*/ 380599 w 412114"/>
              <a:gd name="connsiteY0" fmla="*/ 0 h 1600796"/>
              <a:gd name="connsiteX1" fmla="*/ 411562 w 412114"/>
              <a:gd name="connsiteY1" fmla="*/ 375435 h 1600796"/>
              <a:gd name="connsiteX2" fmla="*/ 410626 w 412114"/>
              <a:gd name="connsiteY2" fmla="*/ 1072002 h 1600796"/>
              <a:gd name="connsiteX3" fmla="*/ 397213 w 412114"/>
              <a:gd name="connsiteY3" fmla="*/ 1556893 h 1600796"/>
              <a:gd name="connsiteX4" fmla="*/ 0 w 412114"/>
              <a:gd name="connsiteY4" fmla="*/ 1489151 h 1600796"/>
              <a:gd name="connsiteX0" fmla="*/ 380599 w 413167"/>
              <a:gd name="connsiteY0" fmla="*/ 0 h 1600796"/>
              <a:gd name="connsiteX1" fmla="*/ 393315 w 413167"/>
              <a:gd name="connsiteY1" fmla="*/ 123485 h 1600796"/>
              <a:gd name="connsiteX2" fmla="*/ 411562 w 413167"/>
              <a:gd name="connsiteY2" fmla="*/ 375435 h 1600796"/>
              <a:gd name="connsiteX3" fmla="*/ 410626 w 413167"/>
              <a:gd name="connsiteY3" fmla="*/ 1072002 h 1600796"/>
              <a:gd name="connsiteX4" fmla="*/ 397213 w 413167"/>
              <a:gd name="connsiteY4" fmla="*/ 1556893 h 1600796"/>
              <a:gd name="connsiteX5" fmla="*/ 0 w 413167"/>
              <a:gd name="connsiteY5" fmla="*/ 1489151 h 1600796"/>
              <a:gd name="connsiteX0" fmla="*/ 367967 w 413167"/>
              <a:gd name="connsiteY0" fmla="*/ 1375354 h 1479271"/>
              <a:gd name="connsiteX1" fmla="*/ 393315 w 413167"/>
              <a:gd name="connsiteY1" fmla="*/ 1960 h 1479271"/>
              <a:gd name="connsiteX2" fmla="*/ 411562 w 413167"/>
              <a:gd name="connsiteY2" fmla="*/ 253910 h 1479271"/>
              <a:gd name="connsiteX3" fmla="*/ 410626 w 413167"/>
              <a:gd name="connsiteY3" fmla="*/ 950477 h 1479271"/>
              <a:gd name="connsiteX4" fmla="*/ 397213 w 413167"/>
              <a:gd name="connsiteY4" fmla="*/ 1435368 h 1479271"/>
              <a:gd name="connsiteX5" fmla="*/ 0 w 413167"/>
              <a:gd name="connsiteY5" fmla="*/ 1367626 h 1479271"/>
              <a:gd name="connsiteX0" fmla="*/ 367967 w 413167"/>
              <a:gd name="connsiteY0" fmla="*/ 1419759 h 1523676"/>
              <a:gd name="connsiteX1" fmla="*/ 382086 w 413167"/>
              <a:gd name="connsiteY1" fmla="*/ 1903 h 1523676"/>
              <a:gd name="connsiteX2" fmla="*/ 411562 w 413167"/>
              <a:gd name="connsiteY2" fmla="*/ 298315 h 1523676"/>
              <a:gd name="connsiteX3" fmla="*/ 410626 w 413167"/>
              <a:gd name="connsiteY3" fmla="*/ 994882 h 1523676"/>
              <a:gd name="connsiteX4" fmla="*/ 397213 w 413167"/>
              <a:gd name="connsiteY4" fmla="*/ 1479773 h 1523676"/>
              <a:gd name="connsiteX5" fmla="*/ 0 w 413167"/>
              <a:gd name="connsiteY5" fmla="*/ 1412031 h 1523676"/>
              <a:gd name="connsiteX0" fmla="*/ 372881 w 418081"/>
              <a:gd name="connsiteY0" fmla="*/ 1419759 h 1512344"/>
              <a:gd name="connsiteX1" fmla="*/ 387000 w 418081"/>
              <a:gd name="connsiteY1" fmla="*/ 1903 h 1512344"/>
              <a:gd name="connsiteX2" fmla="*/ 416476 w 418081"/>
              <a:gd name="connsiteY2" fmla="*/ 298315 h 1512344"/>
              <a:gd name="connsiteX3" fmla="*/ 415540 w 418081"/>
              <a:gd name="connsiteY3" fmla="*/ 994882 h 1512344"/>
              <a:gd name="connsiteX4" fmla="*/ 402127 w 418081"/>
              <a:gd name="connsiteY4" fmla="*/ 1479773 h 1512344"/>
              <a:gd name="connsiteX5" fmla="*/ 40317 w 418081"/>
              <a:gd name="connsiteY5" fmla="*/ 1461731 h 1512344"/>
              <a:gd name="connsiteX6" fmla="*/ 4914 w 418081"/>
              <a:gd name="connsiteY6" fmla="*/ 1412031 h 1512344"/>
              <a:gd name="connsiteX0" fmla="*/ 412881 w 458081"/>
              <a:gd name="connsiteY0" fmla="*/ 1419759 h 1538514"/>
              <a:gd name="connsiteX1" fmla="*/ 427000 w 458081"/>
              <a:gd name="connsiteY1" fmla="*/ 1903 h 1538514"/>
              <a:gd name="connsiteX2" fmla="*/ 456476 w 458081"/>
              <a:gd name="connsiteY2" fmla="*/ 298315 h 1538514"/>
              <a:gd name="connsiteX3" fmla="*/ 455540 w 458081"/>
              <a:gd name="connsiteY3" fmla="*/ 994882 h 1538514"/>
              <a:gd name="connsiteX4" fmla="*/ 442127 w 458081"/>
              <a:gd name="connsiteY4" fmla="*/ 1479773 h 1538514"/>
              <a:gd name="connsiteX5" fmla="*/ 80317 w 458081"/>
              <a:gd name="connsiteY5" fmla="*/ 1461731 h 1538514"/>
              <a:gd name="connsiteX6" fmla="*/ 0 w 458081"/>
              <a:gd name="connsiteY6" fmla="*/ 1538006 h 1538514"/>
              <a:gd name="connsiteX0" fmla="*/ 412881 w 458081"/>
              <a:gd name="connsiteY0" fmla="*/ 1419759 h 1538006"/>
              <a:gd name="connsiteX1" fmla="*/ 427000 w 458081"/>
              <a:gd name="connsiteY1" fmla="*/ 1903 h 1538006"/>
              <a:gd name="connsiteX2" fmla="*/ 456476 w 458081"/>
              <a:gd name="connsiteY2" fmla="*/ 298315 h 1538006"/>
              <a:gd name="connsiteX3" fmla="*/ 455540 w 458081"/>
              <a:gd name="connsiteY3" fmla="*/ 994882 h 1538006"/>
              <a:gd name="connsiteX4" fmla="*/ 442127 w 458081"/>
              <a:gd name="connsiteY4" fmla="*/ 1479773 h 1538006"/>
              <a:gd name="connsiteX5" fmla="*/ 80317 w 458081"/>
              <a:gd name="connsiteY5" fmla="*/ 1461731 h 1538006"/>
              <a:gd name="connsiteX6" fmla="*/ 18384 w 458081"/>
              <a:gd name="connsiteY6" fmla="*/ 1495077 h 1538006"/>
              <a:gd name="connsiteX7" fmla="*/ 0 w 458081"/>
              <a:gd name="connsiteY7" fmla="*/ 1538006 h 1538006"/>
              <a:gd name="connsiteX0" fmla="*/ 451479 w 496679"/>
              <a:gd name="connsiteY0" fmla="*/ 1419759 h 1512344"/>
              <a:gd name="connsiteX1" fmla="*/ 465598 w 496679"/>
              <a:gd name="connsiteY1" fmla="*/ 1903 h 1512344"/>
              <a:gd name="connsiteX2" fmla="*/ 495074 w 496679"/>
              <a:gd name="connsiteY2" fmla="*/ 298315 h 1512344"/>
              <a:gd name="connsiteX3" fmla="*/ 494138 w 496679"/>
              <a:gd name="connsiteY3" fmla="*/ 994882 h 1512344"/>
              <a:gd name="connsiteX4" fmla="*/ 480725 w 496679"/>
              <a:gd name="connsiteY4" fmla="*/ 1479773 h 1512344"/>
              <a:gd name="connsiteX5" fmla="*/ 118915 w 496679"/>
              <a:gd name="connsiteY5" fmla="*/ 1461731 h 1512344"/>
              <a:gd name="connsiteX6" fmla="*/ 56982 w 496679"/>
              <a:gd name="connsiteY6" fmla="*/ 1495077 h 1512344"/>
              <a:gd name="connsiteX7" fmla="*/ 0 w 496679"/>
              <a:gd name="connsiteY7" fmla="*/ 1468535 h 1512344"/>
              <a:gd name="connsiteX0" fmla="*/ 451479 w 496679"/>
              <a:gd name="connsiteY0" fmla="*/ 1419759 h 1512344"/>
              <a:gd name="connsiteX1" fmla="*/ 465598 w 496679"/>
              <a:gd name="connsiteY1" fmla="*/ 1903 h 1512344"/>
              <a:gd name="connsiteX2" fmla="*/ 495074 w 496679"/>
              <a:gd name="connsiteY2" fmla="*/ 298315 h 1512344"/>
              <a:gd name="connsiteX3" fmla="*/ 494138 w 496679"/>
              <a:gd name="connsiteY3" fmla="*/ 994882 h 1512344"/>
              <a:gd name="connsiteX4" fmla="*/ 480725 w 496679"/>
              <a:gd name="connsiteY4" fmla="*/ 1479773 h 1512344"/>
              <a:gd name="connsiteX5" fmla="*/ 118915 w 496679"/>
              <a:gd name="connsiteY5" fmla="*/ 1461731 h 1512344"/>
              <a:gd name="connsiteX6" fmla="*/ 57859 w 496679"/>
              <a:gd name="connsiteY6" fmla="*/ 1448762 h 1512344"/>
              <a:gd name="connsiteX7" fmla="*/ 0 w 496679"/>
              <a:gd name="connsiteY7" fmla="*/ 1468535 h 1512344"/>
              <a:gd name="connsiteX0" fmla="*/ 451479 w 496679"/>
              <a:gd name="connsiteY0" fmla="*/ 1419759 h 1512344"/>
              <a:gd name="connsiteX1" fmla="*/ 465598 w 496679"/>
              <a:gd name="connsiteY1" fmla="*/ 1903 h 1512344"/>
              <a:gd name="connsiteX2" fmla="*/ 495074 w 496679"/>
              <a:gd name="connsiteY2" fmla="*/ 298315 h 1512344"/>
              <a:gd name="connsiteX3" fmla="*/ 494138 w 496679"/>
              <a:gd name="connsiteY3" fmla="*/ 994882 h 1512344"/>
              <a:gd name="connsiteX4" fmla="*/ 480725 w 496679"/>
              <a:gd name="connsiteY4" fmla="*/ 1479773 h 1512344"/>
              <a:gd name="connsiteX5" fmla="*/ 118915 w 496679"/>
              <a:gd name="connsiteY5" fmla="*/ 1461731 h 1512344"/>
              <a:gd name="connsiteX6" fmla="*/ 57859 w 496679"/>
              <a:gd name="connsiteY6" fmla="*/ 1448762 h 1512344"/>
              <a:gd name="connsiteX7" fmla="*/ 31543 w 496679"/>
              <a:gd name="connsiteY7" fmla="*/ 1458025 h 1512344"/>
              <a:gd name="connsiteX8" fmla="*/ 0 w 496679"/>
              <a:gd name="connsiteY8" fmla="*/ 1468535 h 1512344"/>
              <a:gd name="connsiteX0" fmla="*/ 461129 w 506329"/>
              <a:gd name="connsiteY0" fmla="*/ 1419759 h 1512344"/>
              <a:gd name="connsiteX1" fmla="*/ 475248 w 506329"/>
              <a:gd name="connsiteY1" fmla="*/ 1903 h 1512344"/>
              <a:gd name="connsiteX2" fmla="*/ 504724 w 506329"/>
              <a:gd name="connsiteY2" fmla="*/ 298315 h 1512344"/>
              <a:gd name="connsiteX3" fmla="*/ 503788 w 506329"/>
              <a:gd name="connsiteY3" fmla="*/ 994882 h 1512344"/>
              <a:gd name="connsiteX4" fmla="*/ 490375 w 506329"/>
              <a:gd name="connsiteY4" fmla="*/ 1479773 h 1512344"/>
              <a:gd name="connsiteX5" fmla="*/ 128565 w 506329"/>
              <a:gd name="connsiteY5" fmla="*/ 1461731 h 1512344"/>
              <a:gd name="connsiteX6" fmla="*/ 67509 w 506329"/>
              <a:gd name="connsiteY6" fmla="*/ 1448762 h 1512344"/>
              <a:gd name="connsiteX7" fmla="*/ 41193 w 506329"/>
              <a:gd name="connsiteY7" fmla="*/ 1458025 h 1512344"/>
              <a:gd name="connsiteX8" fmla="*/ 0 w 506329"/>
              <a:gd name="connsiteY8" fmla="*/ 1440746 h 1512344"/>
              <a:gd name="connsiteX0" fmla="*/ 463761 w 508961"/>
              <a:gd name="connsiteY0" fmla="*/ 1419759 h 1512344"/>
              <a:gd name="connsiteX1" fmla="*/ 477880 w 508961"/>
              <a:gd name="connsiteY1" fmla="*/ 1903 h 1512344"/>
              <a:gd name="connsiteX2" fmla="*/ 507356 w 508961"/>
              <a:gd name="connsiteY2" fmla="*/ 298315 h 1512344"/>
              <a:gd name="connsiteX3" fmla="*/ 506420 w 508961"/>
              <a:gd name="connsiteY3" fmla="*/ 994882 h 1512344"/>
              <a:gd name="connsiteX4" fmla="*/ 493007 w 508961"/>
              <a:gd name="connsiteY4" fmla="*/ 1479773 h 1512344"/>
              <a:gd name="connsiteX5" fmla="*/ 131197 w 508961"/>
              <a:gd name="connsiteY5" fmla="*/ 1461731 h 1512344"/>
              <a:gd name="connsiteX6" fmla="*/ 70141 w 508961"/>
              <a:gd name="connsiteY6" fmla="*/ 1448762 h 1512344"/>
              <a:gd name="connsiteX7" fmla="*/ 43825 w 508961"/>
              <a:gd name="connsiteY7" fmla="*/ 1458025 h 1512344"/>
              <a:gd name="connsiteX8" fmla="*/ 0 w 508961"/>
              <a:gd name="connsiteY8" fmla="*/ 1459272 h 1512344"/>
              <a:gd name="connsiteX0" fmla="*/ 463761 w 508961"/>
              <a:gd name="connsiteY0" fmla="*/ 1419759 h 1512344"/>
              <a:gd name="connsiteX1" fmla="*/ 477880 w 508961"/>
              <a:gd name="connsiteY1" fmla="*/ 1903 h 1512344"/>
              <a:gd name="connsiteX2" fmla="*/ 507356 w 508961"/>
              <a:gd name="connsiteY2" fmla="*/ 298315 h 1512344"/>
              <a:gd name="connsiteX3" fmla="*/ 506420 w 508961"/>
              <a:gd name="connsiteY3" fmla="*/ 994882 h 1512344"/>
              <a:gd name="connsiteX4" fmla="*/ 493007 w 508961"/>
              <a:gd name="connsiteY4" fmla="*/ 1479773 h 1512344"/>
              <a:gd name="connsiteX5" fmla="*/ 131197 w 508961"/>
              <a:gd name="connsiteY5" fmla="*/ 1461731 h 1512344"/>
              <a:gd name="connsiteX6" fmla="*/ 70141 w 508961"/>
              <a:gd name="connsiteY6" fmla="*/ 1448762 h 1512344"/>
              <a:gd name="connsiteX7" fmla="*/ 39439 w 508961"/>
              <a:gd name="connsiteY7" fmla="*/ 1481183 h 1512344"/>
              <a:gd name="connsiteX8" fmla="*/ 0 w 508961"/>
              <a:gd name="connsiteY8" fmla="*/ 1459272 h 1512344"/>
              <a:gd name="connsiteX0" fmla="*/ 463761 w 508961"/>
              <a:gd name="connsiteY0" fmla="*/ 1419759 h 1512344"/>
              <a:gd name="connsiteX1" fmla="*/ 477880 w 508961"/>
              <a:gd name="connsiteY1" fmla="*/ 1903 h 1512344"/>
              <a:gd name="connsiteX2" fmla="*/ 507356 w 508961"/>
              <a:gd name="connsiteY2" fmla="*/ 298315 h 1512344"/>
              <a:gd name="connsiteX3" fmla="*/ 506420 w 508961"/>
              <a:gd name="connsiteY3" fmla="*/ 994882 h 1512344"/>
              <a:gd name="connsiteX4" fmla="*/ 493007 w 508961"/>
              <a:gd name="connsiteY4" fmla="*/ 1479773 h 1512344"/>
              <a:gd name="connsiteX5" fmla="*/ 131197 w 508961"/>
              <a:gd name="connsiteY5" fmla="*/ 1461731 h 1512344"/>
              <a:gd name="connsiteX6" fmla="*/ 67509 w 508961"/>
              <a:gd name="connsiteY6" fmla="*/ 1499709 h 1512344"/>
              <a:gd name="connsiteX7" fmla="*/ 39439 w 508961"/>
              <a:gd name="connsiteY7" fmla="*/ 1481183 h 1512344"/>
              <a:gd name="connsiteX8" fmla="*/ 0 w 508961"/>
              <a:gd name="connsiteY8" fmla="*/ 1459272 h 1512344"/>
              <a:gd name="connsiteX0" fmla="*/ 463761 w 508961"/>
              <a:gd name="connsiteY0" fmla="*/ 1419759 h 1512344"/>
              <a:gd name="connsiteX1" fmla="*/ 477880 w 508961"/>
              <a:gd name="connsiteY1" fmla="*/ 1903 h 1512344"/>
              <a:gd name="connsiteX2" fmla="*/ 507356 w 508961"/>
              <a:gd name="connsiteY2" fmla="*/ 298315 h 1512344"/>
              <a:gd name="connsiteX3" fmla="*/ 506420 w 508961"/>
              <a:gd name="connsiteY3" fmla="*/ 994882 h 1512344"/>
              <a:gd name="connsiteX4" fmla="*/ 493007 w 508961"/>
              <a:gd name="connsiteY4" fmla="*/ 1479773 h 1512344"/>
              <a:gd name="connsiteX5" fmla="*/ 131197 w 508961"/>
              <a:gd name="connsiteY5" fmla="*/ 1461731 h 1512344"/>
              <a:gd name="connsiteX6" fmla="*/ 67509 w 508961"/>
              <a:gd name="connsiteY6" fmla="*/ 1499709 h 1512344"/>
              <a:gd name="connsiteX7" fmla="*/ 41193 w 508961"/>
              <a:gd name="connsiteY7" fmla="*/ 1462657 h 1512344"/>
              <a:gd name="connsiteX8" fmla="*/ 0 w 508961"/>
              <a:gd name="connsiteY8" fmla="*/ 1459272 h 1512344"/>
              <a:gd name="connsiteX0" fmla="*/ 463761 w 508961"/>
              <a:gd name="connsiteY0" fmla="*/ 1419759 h 1504340"/>
              <a:gd name="connsiteX1" fmla="*/ 477880 w 508961"/>
              <a:gd name="connsiteY1" fmla="*/ 1903 h 1504340"/>
              <a:gd name="connsiteX2" fmla="*/ 507356 w 508961"/>
              <a:gd name="connsiteY2" fmla="*/ 298315 h 1504340"/>
              <a:gd name="connsiteX3" fmla="*/ 506420 w 508961"/>
              <a:gd name="connsiteY3" fmla="*/ 994882 h 1504340"/>
              <a:gd name="connsiteX4" fmla="*/ 493007 w 508961"/>
              <a:gd name="connsiteY4" fmla="*/ 1479773 h 1504340"/>
              <a:gd name="connsiteX5" fmla="*/ 118038 w 508961"/>
              <a:gd name="connsiteY5" fmla="*/ 1415417 h 1504340"/>
              <a:gd name="connsiteX6" fmla="*/ 67509 w 508961"/>
              <a:gd name="connsiteY6" fmla="*/ 1499709 h 1504340"/>
              <a:gd name="connsiteX7" fmla="*/ 41193 w 508961"/>
              <a:gd name="connsiteY7" fmla="*/ 1462657 h 1504340"/>
              <a:gd name="connsiteX8" fmla="*/ 0 w 508961"/>
              <a:gd name="connsiteY8" fmla="*/ 1459272 h 1504340"/>
              <a:gd name="connsiteX0" fmla="*/ 463761 w 508961"/>
              <a:gd name="connsiteY0" fmla="*/ 1419759 h 1504340"/>
              <a:gd name="connsiteX1" fmla="*/ 477880 w 508961"/>
              <a:gd name="connsiteY1" fmla="*/ 1903 h 1504340"/>
              <a:gd name="connsiteX2" fmla="*/ 507356 w 508961"/>
              <a:gd name="connsiteY2" fmla="*/ 298315 h 1504340"/>
              <a:gd name="connsiteX3" fmla="*/ 506420 w 508961"/>
              <a:gd name="connsiteY3" fmla="*/ 994882 h 1504340"/>
              <a:gd name="connsiteX4" fmla="*/ 493007 w 508961"/>
              <a:gd name="connsiteY4" fmla="*/ 1479773 h 1504340"/>
              <a:gd name="connsiteX5" fmla="*/ 118038 w 508961"/>
              <a:gd name="connsiteY5" fmla="*/ 1415417 h 1504340"/>
              <a:gd name="connsiteX6" fmla="*/ 67509 w 508961"/>
              <a:gd name="connsiteY6" fmla="*/ 1499709 h 1504340"/>
              <a:gd name="connsiteX7" fmla="*/ 41193 w 508961"/>
              <a:gd name="connsiteY7" fmla="*/ 1462657 h 1504340"/>
              <a:gd name="connsiteX8" fmla="*/ 26280 w 508961"/>
              <a:gd name="connsiteY8" fmla="*/ 1458027 h 1504340"/>
              <a:gd name="connsiteX9" fmla="*/ 0 w 508961"/>
              <a:gd name="connsiteY9" fmla="*/ 1459272 h 1504340"/>
              <a:gd name="connsiteX0" fmla="*/ 493587 w 538787"/>
              <a:gd name="connsiteY0" fmla="*/ 1419759 h 1630636"/>
              <a:gd name="connsiteX1" fmla="*/ 507706 w 538787"/>
              <a:gd name="connsiteY1" fmla="*/ 1903 h 1630636"/>
              <a:gd name="connsiteX2" fmla="*/ 537182 w 538787"/>
              <a:gd name="connsiteY2" fmla="*/ 298315 h 1630636"/>
              <a:gd name="connsiteX3" fmla="*/ 536246 w 538787"/>
              <a:gd name="connsiteY3" fmla="*/ 994882 h 1630636"/>
              <a:gd name="connsiteX4" fmla="*/ 522833 w 538787"/>
              <a:gd name="connsiteY4" fmla="*/ 1479773 h 1630636"/>
              <a:gd name="connsiteX5" fmla="*/ 147864 w 538787"/>
              <a:gd name="connsiteY5" fmla="*/ 1415417 h 1630636"/>
              <a:gd name="connsiteX6" fmla="*/ 97335 w 538787"/>
              <a:gd name="connsiteY6" fmla="*/ 1499709 h 1630636"/>
              <a:gd name="connsiteX7" fmla="*/ 71019 w 538787"/>
              <a:gd name="connsiteY7" fmla="*/ 1462657 h 1630636"/>
              <a:gd name="connsiteX8" fmla="*/ 56106 w 538787"/>
              <a:gd name="connsiteY8" fmla="*/ 1458027 h 1630636"/>
              <a:gd name="connsiteX9" fmla="*/ 0 w 538787"/>
              <a:gd name="connsiteY9" fmla="*/ 1630636 h 1630636"/>
              <a:gd name="connsiteX0" fmla="*/ 493587 w 538787"/>
              <a:gd name="connsiteY0" fmla="*/ 1419759 h 1630636"/>
              <a:gd name="connsiteX1" fmla="*/ 507706 w 538787"/>
              <a:gd name="connsiteY1" fmla="*/ 1903 h 1630636"/>
              <a:gd name="connsiteX2" fmla="*/ 537182 w 538787"/>
              <a:gd name="connsiteY2" fmla="*/ 298315 h 1630636"/>
              <a:gd name="connsiteX3" fmla="*/ 536246 w 538787"/>
              <a:gd name="connsiteY3" fmla="*/ 994882 h 1630636"/>
              <a:gd name="connsiteX4" fmla="*/ 522833 w 538787"/>
              <a:gd name="connsiteY4" fmla="*/ 1479773 h 1630636"/>
              <a:gd name="connsiteX5" fmla="*/ 147864 w 538787"/>
              <a:gd name="connsiteY5" fmla="*/ 1415417 h 1630636"/>
              <a:gd name="connsiteX6" fmla="*/ 97335 w 538787"/>
              <a:gd name="connsiteY6" fmla="*/ 1499709 h 1630636"/>
              <a:gd name="connsiteX7" fmla="*/ 71019 w 538787"/>
              <a:gd name="connsiteY7" fmla="*/ 1462657 h 1630636"/>
              <a:gd name="connsiteX8" fmla="*/ 32421 w 538787"/>
              <a:gd name="connsiteY8" fmla="*/ 1434870 h 1630636"/>
              <a:gd name="connsiteX9" fmla="*/ 0 w 538787"/>
              <a:gd name="connsiteY9" fmla="*/ 1630636 h 1630636"/>
              <a:gd name="connsiteX0" fmla="*/ 493587 w 538787"/>
              <a:gd name="connsiteY0" fmla="*/ 1419759 h 1630636"/>
              <a:gd name="connsiteX1" fmla="*/ 507706 w 538787"/>
              <a:gd name="connsiteY1" fmla="*/ 1903 h 1630636"/>
              <a:gd name="connsiteX2" fmla="*/ 537182 w 538787"/>
              <a:gd name="connsiteY2" fmla="*/ 298315 h 1630636"/>
              <a:gd name="connsiteX3" fmla="*/ 536246 w 538787"/>
              <a:gd name="connsiteY3" fmla="*/ 994882 h 1630636"/>
              <a:gd name="connsiteX4" fmla="*/ 522833 w 538787"/>
              <a:gd name="connsiteY4" fmla="*/ 1479773 h 1630636"/>
              <a:gd name="connsiteX5" fmla="*/ 147864 w 538787"/>
              <a:gd name="connsiteY5" fmla="*/ 1415417 h 1630636"/>
              <a:gd name="connsiteX6" fmla="*/ 97335 w 538787"/>
              <a:gd name="connsiteY6" fmla="*/ 1499709 h 1630636"/>
              <a:gd name="connsiteX7" fmla="*/ 71019 w 538787"/>
              <a:gd name="connsiteY7" fmla="*/ 1462657 h 1630636"/>
              <a:gd name="connsiteX8" fmla="*/ 32421 w 538787"/>
              <a:gd name="connsiteY8" fmla="*/ 1434870 h 1630636"/>
              <a:gd name="connsiteX9" fmla="*/ 0 w 538787"/>
              <a:gd name="connsiteY9" fmla="*/ 1630636 h 1630636"/>
              <a:gd name="connsiteX0" fmla="*/ 493587 w 538787"/>
              <a:gd name="connsiteY0" fmla="*/ 1419759 h 1630636"/>
              <a:gd name="connsiteX1" fmla="*/ 507706 w 538787"/>
              <a:gd name="connsiteY1" fmla="*/ 1903 h 1630636"/>
              <a:gd name="connsiteX2" fmla="*/ 537182 w 538787"/>
              <a:gd name="connsiteY2" fmla="*/ 298315 h 1630636"/>
              <a:gd name="connsiteX3" fmla="*/ 536246 w 538787"/>
              <a:gd name="connsiteY3" fmla="*/ 994882 h 1630636"/>
              <a:gd name="connsiteX4" fmla="*/ 522833 w 538787"/>
              <a:gd name="connsiteY4" fmla="*/ 1479773 h 1630636"/>
              <a:gd name="connsiteX5" fmla="*/ 147864 w 538787"/>
              <a:gd name="connsiteY5" fmla="*/ 1415417 h 1630636"/>
              <a:gd name="connsiteX6" fmla="*/ 97335 w 538787"/>
              <a:gd name="connsiteY6" fmla="*/ 1499709 h 1630636"/>
              <a:gd name="connsiteX7" fmla="*/ 71019 w 538787"/>
              <a:gd name="connsiteY7" fmla="*/ 1462657 h 1630636"/>
              <a:gd name="connsiteX8" fmla="*/ 27158 w 538787"/>
              <a:gd name="connsiteY8" fmla="*/ 1022672 h 1630636"/>
              <a:gd name="connsiteX9" fmla="*/ 0 w 538787"/>
              <a:gd name="connsiteY9" fmla="*/ 1630636 h 1630636"/>
              <a:gd name="connsiteX0" fmla="*/ 493587 w 538787"/>
              <a:gd name="connsiteY0" fmla="*/ 1419759 h 1630636"/>
              <a:gd name="connsiteX1" fmla="*/ 507706 w 538787"/>
              <a:gd name="connsiteY1" fmla="*/ 1903 h 1630636"/>
              <a:gd name="connsiteX2" fmla="*/ 537182 w 538787"/>
              <a:gd name="connsiteY2" fmla="*/ 298315 h 1630636"/>
              <a:gd name="connsiteX3" fmla="*/ 536246 w 538787"/>
              <a:gd name="connsiteY3" fmla="*/ 994882 h 1630636"/>
              <a:gd name="connsiteX4" fmla="*/ 522833 w 538787"/>
              <a:gd name="connsiteY4" fmla="*/ 1479773 h 1630636"/>
              <a:gd name="connsiteX5" fmla="*/ 147864 w 538787"/>
              <a:gd name="connsiteY5" fmla="*/ 1415417 h 1630636"/>
              <a:gd name="connsiteX6" fmla="*/ 97335 w 538787"/>
              <a:gd name="connsiteY6" fmla="*/ 1499709 h 1630636"/>
              <a:gd name="connsiteX7" fmla="*/ 71019 w 538787"/>
              <a:gd name="connsiteY7" fmla="*/ 1462657 h 1630636"/>
              <a:gd name="connsiteX8" fmla="*/ 27158 w 538787"/>
              <a:gd name="connsiteY8" fmla="*/ 1022672 h 1630636"/>
              <a:gd name="connsiteX9" fmla="*/ 0 w 538787"/>
              <a:gd name="connsiteY9" fmla="*/ 1630636 h 1630636"/>
              <a:gd name="connsiteX0" fmla="*/ 493587 w 538787"/>
              <a:gd name="connsiteY0" fmla="*/ 1419759 h 1630636"/>
              <a:gd name="connsiteX1" fmla="*/ 507706 w 538787"/>
              <a:gd name="connsiteY1" fmla="*/ 1903 h 1630636"/>
              <a:gd name="connsiteX2" fmla="*/ 537182 w 538787"/>
              <a:gd name="connsiteY2" fmla="*/ 298315 h 1630636"/>
              <a:gd name="connsiteX3" fmla="*/ 536246 w 538787"/>
              <a:gd name="connsiteY3" fmla="*/ 994882 h 1630636"/>
              <a:gd name="connsiteX4" fmla="*/ 522833 w 538787"/>
              <a:gd name="connsiteY4" fmla="*/ 1479773 h 1630636"/>
              <a:gd name="connsiteX5" fmla="*/ 147864 w 538787"/>
              <a:gd name="connsiteY5" fmla="*/ 1415417 h 1630636"/>
              <a:gd name="connsiteX6" fmla="*/ 97335 w 538787"/>
              <a:gd name="connsiteY6" fmla="*/ 1499709 h 1630636"/>
              <a:gd name="connsiteX7" fmla="*/ 67510 w 538787"/>
              <a:gd name="connsiteY7" fmla="*/ 1481183 h 1630636"/>
              <a:gd name="connsiteX8" fmla="*/ 27158 w 538787"/>
              <a:gd name="connsiteY8" fmla="*/ 1022672 h 1630636"/>
              <a:gd name="connsiteX9" fmla="*/ 0 w 538787"/>
              <a:gd name="connsiteY9" fmla="*/ 1630636 h 1630636"/>
              <a:gd name="connsiteX0" fmla="*/ 493587 w 538787"/>
              <a:gd name="connsiteY0" fmla="*/ 1419759 h 1714474"/>
              <a:gd name="connsiteX1" fmla="*/ 507706 w 538787"/>
              <a:gd name="connsiteY1" fmla="*/ 1903 h 1714474"/>
              <a:gd name="connsiteX2" fmla="*/ 537182 w 538787"/>
              <a:gd name="connsiteY2" fmla="*/ 298315 h 1714474"/>
              <a:gd name="connsiteX3" fmla="*/ 536246 w 538787"/>
              <a:gd name="connsiteY3" fmla="*/ 994882 h 1714474"/>
              <a:gd name="connsiteX4" fmla="*/ 522833 w 538787"/>
              <a:gd name="connsiteY4" fmla="*/ 1479773 h 1714474"/>
              <a:gd name="connsiteX5" fmla="*/ 147864 w 538787"/>
              <a:gd name="connsiteY5" fmla="*/ 1415417 h 1714474"/>
              <a:gd name="connsiteX6" fmla="*/ 97335 w 538787"/>
              <a:gd name="connsiteY6" fmla="*/ 1499709 h 1714474"/>
              <a:gd name="connsiteX7" fmla="*/ 67510 w 538787"/>
              <a:gd name="connsiteY7" fmla="*/ 1481183 h 1714474"/>
              <a:gd name="connsiteX8" fmla="*/ 32421 w 538787"/>
              <a:gd name="connsiteY8" fmla="*/ 1439501 h 1714474"/>
              <a:gd name="connsiteX9" fmla="*/ 0 w 538787"/>
              <a:gd name="connsiteY9" fmla="*/ 1630636 h 1714474"/>
              <a:gd name="connsiteX0" fmla="*/ 493587 w 538787"/>
              <a:gd name="connsiteY0" fmla="*/ 1419759 h 1714474"/>
              <a:gd name="connsiteX1" fmla="*/ 507706 w 538787"/>
              <a:gd name="connsiteY1" fmla="*/ 1903 h 1714474"/>
              <a:gd name="connsiteX2" fmla="*/ 537182 w 538787"/>
              <a:gd name="connsiteY2" fmla="*/ 298315 h 1714474"/>
              <a:gd name="connsiteX3" fmla="*/ 536246 w 538787"/>
              <a:gd name="connsiteY3" fmla="*/ 994882 h 1714474"/>
              <a:gd name="connsiteX4" fmla="*/ 522833 w 538787"/>
              <a:gd name="connsiteY4" fmla="*/ 1479773 h 1714474"/>
              <a:gd name="connsiteX5" fmla="*/ 147864 w 538787"/>
              <a:gd name="connsiteY5" fmla="*/ 1415417 h 1714474"/>
              <a:gd name="connsiteX6" fmla="*/ 97335 w 538787"/>
              <a:gd name="connsiteY6" fmla="*/ 1499709 h 1714474"/>
              <a:gd name="connsiteX7" fmla="*/ 67510 w 538787"/>
              <a:gd name="connsiteY7" fmla="*/ 1481183 h 1714474"/>
              <a:gd name="connsiteX8" fmla="*/ 32421 w 538787"/>
              <a:gd name="connsiteY8" fmla="*/ 1439501 h 1714474"/>
              <a:gd name="connsiteX9" fmla="*/ 0 w 538787"/>
              <a:gd name="connsiteY9" fmla="*/ 1630636 h 1714474"/>
              <a:gd name="connsiteX0" fmla="*/ 571661 w 616861"/>
              <a:gd name="connsiteY0" fmla="*/ 1419759 h 1714474"/>
              <a:gd name="connsiteX1" fmla="*/ 585780 w 616861"/>
              <a:gd name="connsiteY1" fmla="*/ 1903 h 1714474"/>
              <a:gd name="connsiteX2" fmla="*/ 615256 w 616861"/>
              <a:gd name="connsiteY2" fmla="*/ 298315 h 1714474"/>
              <a:gd name="connsiteX3" fmla="*/ 614320 w 616861"/>
              <a:gd name="connsiteY3" fmla="*/ 994882 h 1714474"/>
              <a:gd name="connsiteX4" fmla="*/ 600907 w 616861"/>
              <a:gd name="connsiteY4" fmla="*/ 1479773 h 1714474"/>
              <a:gd name="connsiteX5" fmla="*/ 225938 w 616861"/>
              <a:gd name="connsiteY5" fmla="*/ 1415417 h 1714474"/>
              <a:gd name="connsiteX6" fmla="*/ 175409 w 616861"/>
              <a:gd name="connsiteY6" fmla="*/ 1499709 h 1714474"/>
              <a:gd name="connsiteX7" fmla="*/ 145584 w 616861"/>
              <a:gd name="connsiteY7" fmla="*/ 1481183 h 1714474"/>
              <a:gd name="connsiteX8" fmla="*/ 110495 w 616861"/>
              <a:gd name="connsiteY8" fmla="*/ 1439501 h 1714474"/>
              <a:gd name="connsiteX9" fmla="*/ 0 w 616861"/>
              <a:gd name="connsiteY9" fmla="*/ 1445378 h 1714474"/>
              <a:gd name="connsiteX0" fmla="*/ 571661 w 616861"/>
              <a:gd name="connsiteY0" fmla="*/ 1419759 h 1714474"/>
              <a:gd name="connsiteX1" fmla="*/ 585780 w 616861"/>
              <a:gd name="connsiteY1" fmla="*/ 1903 h 1714474"/>
              <a:gd name="connsiteX2" fmla="*/ 615256 w 616861"/>
              <a:gd name="connsiteY2" fmla="*/ 298315 h 1714474"/>
              <a:gd name="connsiteX3" fmla="*/ 614320 w 616861"/>
              <a:gd name="connsiteY3" fmla="*/ 994882 h 1714474"/>
              <a:gd name="connsiteX4" fmla="*/ 600907 w 616861"/>
              <a:gd name="connsiteY4" fmla="*/ 1479773 h 1714474"/>
              <a:gd name="connsiteX5" fmla="*/ 225938 w 616861"/>
              <a:gd name="connsiteY5" fmla="*/ 1415417 h 1714474"/>
              <a:gd name="connsiteX6" fmla="*/ 175409 w 616861"/>
              <a:gd name="connsiteY6" fmla="*/ 1499709 h 1714474"/>
              <a:gd name="connsiteX7" fmla="*/ 145584 w 616861"/>
              <a:gd name="connsiteY7" fmla="*/ 1481183 h 1714474"/>
              <a:gd name="connsiteX8" fmla="*/ 110495 w 616861"/>
              <a:gd name="connsiteY8" fmla="*/ 1439501 h 1714474"/>
              <a:gd name="connsiteX9" fmla="*/ 0 w 616861"/>
              <a:gd name="connsiteY9" fmla="*/ 1445378 h 1714474"/>
              <a:gd name="connsiteX0" fmla="*/ 571661 w 616861"/>
              <a:gd name="connsiteY0" fmla="*/ 1419759 h 1725211"/>
              <a:gd name="connsiteX1" fmla="*/ 585780 w 616861"/>
              <a:gd name="connsiteY1" fmla="*/ 1903 h 1725211"/>
              <a:gd name="connsiteX2" fmla="*/ 615256 w 616861"/>
              <a:gd name="connsiteY2" fmla="*/ 298315 h 1725211"/>
              <a:gd name="connsiteX3" fmla="*/ 614320 w 616861"/>
              <a:gd name="connsiteY3" fmla="*/ 994882 h 1725211"/>
              <a:gd name="connsiteX4" fmla="*/ 600907 w 616861"/>
              <a:gd name="connsiteY4" fmla="*/ 1479773 h 1725211"/>
              <a:gd name="connsiteX5" fmla="*/ 225938 w 616861"/>
              <a:gd name="connsiteY5" fmla="*/ 1415417 h 1725211"/>
              <a:gd name="connsiteX6" fmla="*/ 175409 w 616861"/>
              <a:gd name="connsiteY6" fmla="*/ 1499709 h 1725211"/>
              <a:gd name="connsiteX7" fmla="*/ 145584 w 616861"/>
              <a:gd name="connsiteY7" fmla="*/ 1481183 h 1725211"/>
              <a:gd name="connsiteX8" fmla="*/ 111372 w 616861"/>
              <a:gd name="connsiteY8" fmla="*/ 1453396 h 1725211"/>
              <a:gd name="connsiteX9" fmla="*/ 0 w 616861"/>
              <a:gd name="connsiteY9" fmla="*/ 1445378 h 1725211"/>
              <a:gd name="connsiteX0" fmla="*/ 571661 w 616861"/>
              <a:gd name="connsiteY0" fmla="*/ 1419759 h 1725211"/>
              <a:gd name="connsiteX1" fmla="*/ 585780 w 616861"/>
              <a:gd name="connsiteY1" fmla="*/ 1903 h 1725211"/>
              <a:gd name="connsiteX2" fmla="*/ 615256 w 616861"/>
              <a:gd name="connsiteY2" fmla="*/ 298315 h 1725211"/>
              <a:gd name="connsiteX3" fmla="*/ 614320 w 616861"/>
              <a:gd name="connsiteY3" fmla="*/ 994882 h 1725211"/>
              <a:gd name="connsiteX4" fmla="*/ 600907 w 616861"/>
              <a:gd name="connsiteY4" fmla="*/ 1479773 h 1725211"/>
              <a:gd name="connsiteX5" fmla="*/ 225938 w 616861"/>
              <a:gd name="connsiteY5" fmla="*/ 1415417 h 1725211"/>
              <a:gd name="connsiteX6" fmla="*/ 175409 w 616861"/>
              <a:gd name="connsiteY6" fmla="*/ 1499709 h 1725211"/>
              <a:gd name="connsiteX7" fmla="*/ 145584 w 616861"/>
              <a:gd name="connsiteY7" fmla="*/ 1481183 h 1725211"/>
              <a:gd name="connsiteX8" fmla="*/ 111372 w 616861"/>
              <a:gd name="connsiteY8" fmla="*/ 1453396 h 1725211"/>
              <a:gd name="connsiteX9" fmla="*/ 0 w 616861"/>
              <a:gd name="connsiteY9" fmla="*/ 1445378 h 1725211"/>
              <a:gd name="connsiteX0" fmla="*/ 571661 w 616861"/>
              <a:gd name="connsiteY0" fmla="*/ 1419759 h 1596636"/>
              <a:gd name="connsiteX1" fmla="*/ 585780 w 616861"/>
              <a:gd name="connsiteY1" fmla="*/ 1903 h 1596636"/>
              <a:gd name="connsiteX2" fmla="*/ 615256 w 616861"/>
              <a:gd name="connsiteY2" fmla="*/ 298315 h 1596636"/>
              <a:gd name="connsiteX3" fmla="*/ 614320 w 616861"/>
              <a:gd name="connsiteY3" fmla="*/ 994882 h 1596636"/>
              <a:gd name="connsiteX4" fmla="*/ 600907 w 616861"/>
              <a:gd name="connsiteY4" fmla="*/ 1479773 h 1596636"/>
              <a:gd name="connsiteX5" fmla="*/ 225938 w 616861"/>
              <a:gd name="connsiteY5" fmla="*/ 1415417 h 1596636"/>
              <a:gd name="connsiteX6" fmla="*/ 175409 w 616861"/>
              <a:gd name="connsiteY6" fmla="*/ 1499709 h 1596636"/>
              <a:gd name="connsiteX7" fmla="*/ 145584 w 616861"/>
              <a:gd name="connsiteY7" fmla="*/ 1481183 h 1596636"/>
              <a:gd name="connsiteX8" fmla="*/ 111372 w 616861"/>
              <a:gd name="connsiteY8" fmla="*/ 1453396 h 1596636"/>
              <a:gd name="connsiteX9" fmla="*/ 0 w 616861"/>
              <a:gd name="connsiteY9" fmla="*/ 1445378 h 1596636"/>
              <a:gd name="connsiteX0" fmla="*/ 571661 w 616861"/>
              <a:gd name="connsiteY0" fmla="*/ 1419759 h 1546152"/>
              <a:gd name="connsiteX1" fmla="*/ 585780 w 616861"/>
              <a:gd name="connsiteY1" fmla="*/ 1903 h 1546152"/>
              <a:gd name="connsiteX2" fmla="*/ 615256 w 616861"/>
              <a:gd name="connsiteY2" fmla="*/ 298315 h 1546152"/>
              <a:gd name="connsiteX3" fmla="*/ 614320 w 616861"/>
              <a:gd name="connsiteY3" fmla="*/ 994882 h 1546152"/>
              <a:gd name="connsiteX4" fmla="*/ 600907 w 616861"/>
              <a:gd name="connsiteY4" fmla="*/ 1479773 h 1546152"/>
              <a:gd name="connsiteX5" fmla="*/ 225938 w 616861"/>
              <a:gd name="connsiteY5" fmla="*/ 1415417 h 1546152"/>
              <a:gd name="connsiteX6" fmla="*/ 175409 w 616861"/>
              <a:gd name="connsiteY6" fmla="*/ 1499709 h 1546152"/>
              <a:gd name="connsiteX7" fmla="*/ 145584 w 616861"/>
              <a:gd name="connsiteY7" fmla="*/ 1481183 h 1546152"/>
              <a:gd name="connsiteX8" fmla="*/ 112249 w 616861"/>
              <a:gd name="connsiteY8" fmla="*/ 1388556 h 1546152"/>
              <a:gd name="connsiteX9" fmla="*/ 0 w 616861"/>
              <a:gd name="connsiteY9" fmla="*/ 1445378 h 1546152"/>
              <a:gd name="connsiteX0" fmla="*/ 571661 w 616861"/>
              <a:gd name="connsiteY0" fmla="*/ 1419759 h 1585556"/>
              <a:gd name="connsiteX1" fmla="*/ 585780 w 616861"/>
              <a:gd name="connsiteY1" fmla="*/ 1903 h 1585556"/>
              <a:gd name="connsiteX2" fmla="*/ 615256 w 616861"/>
              <a:gd name="connsiteY2" fmla="*/ 298315 h 1585556"/>
              <a:gd name="connsiteX3" fmla="*/ 614320 w 616861"/>
              <a:gd name="connsiteY3" fmla="*/ 994882 h 1585556"/>
              <a:gd name="connsiteX4" fmla="*/ 600907 w 616861"/>
              <a:gd name="connsiteY4" fmla="*/ 1479773 h 1585556"/>
              <a:gd name="connsiteX5" fmla="*/ 225938 w 616861"/>
              <a:gd name="connsiteY5" fmla="*/ 1415417 h 1585556"/>
              <a:gd name="connsiteX6" fmla="*/ 175409 w 616861"/>
              <a:gd name="connsiteY6" fmla="*/ 1499709 h 1585556"/>
              <a:gd name="connsiteX7" fmla="*/ 145584 w 616861"/>
              <a:gd name="connsiteY7" fmla="*/ 1481183 h 1585556"/>
              <a:gd name="connsiteX8" fmla="*/ 112249 w 616861"/>
              <a:gd name="connsiteY8" fmla="*/ 1388556 h 1585556"/>
              <a:gd name="connsiteX9" fmla="*/ 0 w 616861"/>
              <a:gd name="connsiteY9" fmla="*/ 1445378 h 1585556"/>
              <a:gd name="connsiteX0" fmla="*/ 572538 w 617738"/>
              <a:gd name="connsiteY0" fmla="*/ 1419759 h 1577406"/>
              <a:gd name="connsiteX1" fmla="*/ 586657 w 617738"/>
              <a:gd name="connsiteY1" fmla="*/ 1903 h 1577406"/>
              <a:gd name="connsiteX2" fmla="*/ 616133 w 617738"/>
              <a:gd name="connsiteY2" fmla="*/ 298315 h 1577406"/>
              <a:gd name="connsiteX3" fmla="*/ 615197 w 617738"/>
              <a:gd name="connsiteY3" fmla="*/ 994882 h 1577406"/>
              <a:gd name="connsiteX4" fmla="*/ 601784 w 617738"/>
              <a:gd name="connsiteY4" fmla="*/ 1479773 h 1577406"/>
              <a:gd name="connsiteX5" fmla="*/ 226815 w 617738"/>
              <a:gd name="connsiteY5" fmla="*/ 1415417 h 1577406"/>
              <a:gd name="connsiteX6" fmla="*/ 176286 w 617738"/>
              <a:gd name="connsiteY6" fmla="*/ 1499709 h 1577406"/>
              <a:gd name="connsiteX7" fmla="*/ 146461 w 617738"/>
              <a:gd name="connsiteY7" fmla="*/ 1481183 h 1577406"/>
              <a:gd name="connsiteX8" fmla="*/ 113126 w 617738"/>
              <a:gd name="connsiteY8" fmla="*/ 1388556 h 1577406"/>
              <a:gd name="connsiteX9" fmla="*/ 0 w 617738"/>
              <a:gd name="connsiteY9" fmla="*/ 1412958 h 1577406"/>
              <a:gd name="connsiteX0" fmla="*/ 572538 w 617738"/>
              <a:gd name="connsiteY0" fmla="*/ 1419759 h 1600600"/>
              <a:gd name="connsiteX1" fmla="*/ 586657 w 617738"/>
              <a:gd name="connsiteY1" fmla="*/ 1903 h 1600600"/>
              <a:gd name="connsiteX2" fmla="*/ 616133 w 617738"/>
              <a:gd name="connsiteY2" fmla="*/ 298315 h 1600600"/>
              <a:gd name="connsiteX3" fmla="*/ 615197 w 617738"/>
              <a:gd name="connsiteY3" fmla="*/ 994882 h 1600600"/>
              <a:gd name="connsiteX4" fmla="*/ 601784 w 617738"/>
              <a:gd name="connsiteY4" fmla="*/ 1479773 h 1600600"/>
              <a:gd name="connsiteX5" fmla="*/ 226815 w 617738"/>
              <a:gd name="connsiteY5" fmla="*/ 1415417 h 1600600"/>
              <a:gd name="connsiteX6" fmla="*/ 176286 w 617738"/>
              <a:gd name="connsiteY6" fmla="*/ 1499709 h 1600600"/>
              <a:gd name="connsiteX7" fmla="*/ 146461 w 617738"/>
              <a:gd name="connsiteY7" fmla="*/ 1481183 h 1600600"/>
              <a:gd name="connsiteX8" fmla="*/ 113126 w 617738"/>
              <a:gd name="connsiteY8" fmla="*/ 1388556 h 1600600"/>
              <a:gd name="connsiteX9" fmla="*/ 0 w 617738"/>
              <a:gd name="connsiteY9" fmla="*/ 1412958 h 1600600"/>
              <a:gd name="connsiteX0" fmla="*/ 572538 w 617738"/>
              <a:gd name="connsiteY0" fmla="*/ 1419759 h 1538975"/>
              <a:gd name="connsiteX1" fmla="*/ 586657 w 617738"/>
              <a:gd name="connsiteY1" fmla="*/ 1903 h 1538975"/>
              <a:gd name="connsiteX2" fmla="*/ 616133 w 617738"/>
              <a:gd name="connsiteY2" fmla="*/ 298315 h 1538975"/>
              <a:gd name="connsiteX3" fmla="*/ 615197 w 617738"/>
              <a:gd name="connsiteY3" fmla="*/ 994882 h 1538975"/>
              <a:gd name="connsiteX4" fmla="*/ 601784 w 617738"/>
              <a:gd name="connsiteY4" fmla="*/ 1479773 h 1538975"/>
              <a:gd name="connsiteX5" fmla="*/ 226815 w 617738"/>
              <a:gd name="connsiteY5" fmla="*/ 1415417 h 1538975"/>
              <a:gd name="connsiteX6" fmla="*/ 176286 w 617738"/>
              <a:gd name="connsiteY6" fmla="*/ 1499709 h 1538975"/>
              <a:gd name="connsiteX7" fmla="*/ 146461 w 617738"/>
              <a:gd name="connsiteY7" fmla="*/ 1481183 h 1538975"/>
              <a:gd name="connsiteX8" fmla="*/ 109617 w 617738"/>
              <a:gd name="connsiteY8" fmla="*/ 1295927 h 1538975"/>
              <a:gd name="connsiteX9" fmla="*/ 0 w 617738"/>
              <a:gd name="connsiteY9" fmla="*/ 1412958 h 1538975"/>
              <a:gd name="connsiteX0" fmla="*/ 572538 w 617738"/>
              <a:gd name="connsiteY0" fmla="*/ 1419759 h 1612711"/>
              <a:gd name="connsiteX1" fmla="*/ 586657 w 617738"/>
              <a:gd name="connsiteY1" fmla="*/ 1903 h 1612711"/>
              <a:gd name="connsiteX2" fmla="*/ 616133 w 617738"/>
              <a:gd name="connsiteY2" fmla="*/ 298315 h 1612711"/>
              <a:gd name="connsiteX3" fmla="*/ 615197 w 617738"/>
              <a:gd name="connsiteY3" fmla="*/ 994882 h 1612711"/>
              <a:gd name="connsiteX4" fmla="*/ 601784 w 617738"/>
              <a:gd name="connsiteY4" fmla="*/ 1479773 h 1612711"/>
              <a:gd name="connsiteX5" fmla="*/ 226815 w 617738"/>
              <a:gd name="connsiteY5" fmla="*/ 1415417 h 1612711"/>
              <a:gd name="connsiteX6" fmla="*/ 176286 w 617738"/>
              <a:gd name="connsiteY6" fmla="*/ 1499709 h 1612711"/>
              <a:gd name="connsiteX7" fmla="*/ 146461 w 617738"/>
              <a:gd name="connsiteY7" fmla="*/ 1481183 h 1612711"/>
              <a:gd name="connsiteX8" fmla="*/ 109617 w 617738"/>
              <a:gd name="connsiteY8" fmla="*/ 1295927 h 1612711"/>
              <a:gd name="connsiteX9" fmla="*/ 0 w 617738"/>
              <a:gd name="connsiteY9" fmla="*/ 1412958 h 1612711"/>
              <a:gd name="connsiteX0" fmla="*/ 572538 w 617738"/>
              <a:gd name="connsiteY0" fmla="*/ 1419759 h 1625042"/>
              <a:gd name="connsiteX1" fmla="*/ 586657 w 617738"/>
              <a:gd name="connsiteY1" fmla="*/ 1903 h 1625042"/>
              <a:gd name="connsiteX2" fmla="*/ 616133 w 617738"/>
              <a:gd name="connsiteY2" fmla="*/ 298315 h 1625042"/>
              <a:gd name="connsiteX3" fmla="*/ 615197 w 617738"/>
              <a:gd name="connsiteY3" fmla="*/ 994882 h 1625042"/>
              <a:gd name="connsiteX4" fmla="*/ 601784 w 617738"/>
              <a:gd name="connsiteY4" fmla="*/ 1479773 h 1625042"/>
              <a:gd name="connsiteX5" fmla="*/ 226815 w 617738"/>
              <a:gd name="connsiteY5" fmla="*/ 1415417 h 1625042"/>
              <a:gd name="connsiteX6" fmla="*/ 176286 w 617738"/>
              <a:gd name="connsiteY6" fmla="*/ 1499709 h 1625042"/>
              <a:gd name="connsiteX7" fmla="*/ 146461 w 617738"/>
              <a:gd name="connsiteY7" fmla="*/ 1481183 h 1625042"/>
              <a:gd name="connsiteX8" fmla="*/ 106108 w 617738"/>
              <a:gd name="connsiteY8" fmla="*/ 1314453 h 1625042"/>
              <a:gd name="connsiteX9" fmla="*/ 0 w 617738"/>
              <a:gd name="connsiteY9" fmla="*/ 1412958 h 1625042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6815 w 617738"/>
              <a:gd name="connsiteY5" fmla="*/ 1415417 h 1598763"/>
              <a:gd name="connsiteX6" fmla="*/ 176286 w 617738"/>
              <a:gd name="connsiteY6" fmla="*/ 1499709 h 1598763"/>
              <a:gd name="connsiteX7" fmla="*/ 146461 w 617738"/>
              <a:gd name="connsiteY7" fmla="*/ 1481183 h 1598763"/>
              <a:gd name="connsiteX8" fmla="*/ 106108 w 617738"/>
              <a:gd name="connsiteY8" fmla="*/ 1314453 h 1598763"/>
              <a:gd name="connsiteX9" fmla="*/ 0 w 617738"/>
              <a:gd name="connsiteY9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6815 w 617738"/>
              <a:gd name="connsiteY5" fmla="*/ 1415417 h 1598763"/>
              <a:gd name="connsiteX6" fmla="*/ 176286 w 617738"/>
              <a:gd name="connsiteY6" fmla="*/ 1499709 h 1598763"/>
              <a:gd name="connsiteX7" fmla="*/ 160497 w 617738"/>
              <a:gd name="connsiteY7" fmla="*/ 1476552 h 1598763"/>
              <a:gd name="connsiteX8" fmla="*/ 106108 w 617738"/>
              <a:gd name="connsiteY8" fmla="*/ 1314453 h 1598763"/>
              <a:gd name="connsiteX9" fmla="*/ 0 w 617738"/>
              <a:gd name="connsiteY9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6815 w 617738"/>
              <a:gd name="connsiteY5" fmla="*/ 1415417 h 1598763"/>
              <a:gd name="connsiteX6" fmla="*/ 176286 w 617738"/>
              <a:gd name="connsiteY6" fmla="*/ 1499709 h 1598763"/>
              <a:gd name="connsiteX7" fmla="*/ 160497 w 617738"/>
              <a:gd name="connsiteY7" fmla="*/ 1476552 h 1598763"/>
              <a:gd name="connsiteX8" fmla="*/ 123653 w 617738"/>
              <a:gd name="connsiteY8" fmla="*/ 1485816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6815 w 617738"/>
              <a:gd name="connsiteY5" fmla="*/ 1415417 h 1598763"/>
              <a:gd name="connsiteX6" fmla="*/ 176286 w 617738"/>
              <a:gd name="connsiteY6" fmla="*/ 1499709 h 1598763"/>
              <a:gd name="connsiteX7" fmla="*/ 160497 w 617738"/>
              <a:gd name="connsiteY7" fmla="*/ 1476552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6815 w 617738"/>
              <a:gd name="connsiteY5" fmla="*/ 1415417 h 1598763"/>
              <a:gd name="connsiteX6" fmla="*/ 176286 w 617738"/>
              <a:gd name="connsiteY6" fmla="*/ 1499709 h 1598763"/>
              <a:gd name="connsiteX7" fmla="*/ 160497 w 617738"/>
              <a:gd name="connsiteY7" fmla="*/ 1476552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6815 w 617738"/>
              <a:gd name="connsiteY5" fmla="*/ 1415417 h 1598763"/>
              <a:gd name="connsiteX6" fmla="*/ 176286 w 617738"/>
              <a:gd name="connsiteY6" fmla="*/ 1499709 h 1598763"/>
              <a:gd name="connsiteX7" fmla="*/ 149970 w 617738"/>
              <a:gd name="connsiteY7" fmla="*/ 1439500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1552 w 617738"/>
              <a:gd name="connsiteY5" fmla="*/ 1382996 h 1598763"/>
              <a:gd name="connsiteX6" fmla="*/ 176286 w 617738"/>
              <a:gd name="connsiteY6" fmla="*/ 1499709 h 1598763"/>
              <a:gd name="connsiteX7" fmla="*/ 149970 w 617738"/>
              <a:gd name="connsiteY7" fmla="*/ 1439500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1552 w 617738"/>
              <a:gd name="connsiteY5" fmla="*/ 1382996 h 1598763"/>
              <a:gd name="connsiteX6" fmla="*/ 176286 w 617738"/>
              <a:gd name="connsiteY6" fmla="*/ 1499709 h 1598763"/>
              <a:gd name="connsiteX7" fmla="*/ 149970 w 617738"/>
              <a:gd name="connsiteY7" fmla="*/ 1439500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2538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1552 w 617738"/>
              <a:gd name="connsiteY5" fmla="*/ 1382996 h 1598763"/>
              <a:gd name="connsiteX6" fmla="*/ 176286 w 617738"/>
              <a:gd name="connsiteY6" fmla="*/ 1499709 h 1598763"/>
              <a:gd name="connsiteX7" fmla="*/ 149970 w 617738"/>
              <a:gd name="connsiteY7" fmla="*/ 1439500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8679 w 617738"/>
              <a:gd name="connsiteY0" fmla="*/ 1419759 h 1598763"/>
              <a:gd name="connsiteX1" fmla="*/ 586657 w 617738"/>
              <a:gd name="connsiteY1" fmla="*/ 1903 h 1598763"/>
              <a:gd name="connsiteX2" fmla="*/ 616133 w 617738"/>
              <a:gd name="connsiteY2" fmla="*/ 298315 h 1598763"/>
              <a:gd name="connsiteX3" fmla="*/ 615197 w 617738"/>
              <a:gd name="connsiteY3" fmla="*/ 994882 h 1598763"/>
              <a:gd name="connsiteX4" fmla="*/ 601784 w 617738"/>
              <a:gd name="connsiteY4" fmla="*/ 1479773 h 1598763"/>
              <a:gd name="connsiteX5" fmla="*/ 221552 w 617738"/>
              <a:gd name="connsiteY5" fmla="*/ 1382996 h 1598763"/>
              <a:gd name="connsiteX6" fmla="*/ 176286 w 617738"/>
              <a:gd name="connsiteY6" fmla="*/ 1499709 h 1598763"/>
              <a:gd name="connsiteX7" fmla="*/ 149970 w 617738"/>
              <a:gd name="connsiteY7" fmla="*/ 1439500 h 1598763"/>
              <a:gd name="connsiteX8" fmla="*/ 116635 w 617738"/>
              <a:gd name="connsiteY8" fmla="*/ 1416344 h 1598763"/>
              <a:gd name="connsiteX9" fmla="*/ 106108 w 617738"/>
              <a:gd name="connsiteY9" fmla="*/ 1314453 h 1598763"/>
              <a:gd name="connsiteX10" fmla="*/ 0 w 617738"/>
              <a:gd name="connsiteY10" fmla="*/ 1412958 h 1598763"/>
              <a:gd name="connsiteX0" fmla="*/ 578679 w 617738"/>
              <a:gd name="connsiteY0" fmla="*/ 1460725 h 1639729"/>
              <a:gd name="connsiteX1" fmla="*/ 578938 w 617738"/>
              <a:gd name="connsiteY1" fmla="*/ 1253528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78679 w 617738"/>
              <a:gd name="connsiteY0" fmla="*/ 1460725 h 1639729"/>
              <a:gd name="connsiteX1" fmla="*/ 578938 w 617738"/>
              <a:gd name="connsiteY1" fmla="*/ 1253528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253528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5868 w 617738"/>
              <a:gd name="connsiteY0" fmla="*/ 1548721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54116 w 617738"/>
              <a:gd name="connsiteY0" fmla="*/ 1567247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30431 w 617738"/>
              <a:gd name="connsiteY0" fmla="*/ 1720084 h 1720084"/>
              <a:gd name="connsiteX1" fmla="*/ 578938 w 617738"/>
              <a:gd name="connsiteY1" fmla="*/ 1077534 h 1720084"/>
              <a:gd name="connsiteX2" fmla="*/ 586657 w 617738"/>
              <a:gd name="connsiteY2" fmla="*/ 42869 h 1720084"/>
              <a:gd name="connsiteX3" fmla="*/ 616133 w 617738"/>
              <a:gd name="connsiteY3" fmla="*/ 339281 h 1720084"/>
              <a:gd name="connsiteX4" fmla="*/ 615197 w 617738"/>
              <a:gd name="connsiteY4" fmla="*/ 1035848 h 1720084"/>
              <a:gd name="connsiteX5" fmla="*/ 601784 w 617738"/>
              <a:gd name="connsiteY5" fmla="*/ 1520739 h 1720084"/>
              <a:gd name="connsiteX6" fmla="*/ 221552 w 617738"/>
              <a:gd name="connsiteY6" fmla="*/ 1423962 h 1720084"/>
              <a:gd name="connsiteX7" fmla="*/ 176286 w 617738"/>
              <a:gd name="connsiteY7" fmla="*/ 1540675 h 1720084"/>
              <a:gd name="connsiteX8" fmla="*/ 149970 w 617738"/>
              <a:gd name="connsiteY8" fmla="*/ 1480466 h 1720084"/>
              <a:gd name="connsiteX9" fmla="*/ 116635 w 617738"/>
              <a:gd name="connsiteY9" fmla="*/ 1457310 h 1720084"/>
              <a:gd name="connsiteX10" fmla="*/ 106108 w 617738"/>
              <a:gd name="connsiteY10" fmla="*/ 1355419 h 1720084"/>
              <a:gd name="connsiteX11" fmla="*/ 0 w 617738"/>
              <a:gd name="connsiteY11" fmla="*/ 1453924 h 1720084"/>
              <a:gd name="connsiteX0" fmla="*/ 530431 w 617738"/>
              <a:gd name="connsiteY0" fmla="*/ 1720084 h 1720084"/>
              <a:gd name="connsiteX1" fmla="*/ 578938 w 617738"/>
              <a:gd name="connsiteY1" fmla="*/ 1077534 h 1720084"/>
              <a:gd name="connsiteX2" fmla="*/ 586657 w 617738"/>
              <a:gd name="connsiteY2" fmla="*/ 42869 h 1720084"/>
              <a:gd name="connsiteX3" fmla="*/ 616133 w 617738"/>
              <a:gd name="connsiteY3" fmla="*/ 339281 h 1720084"/>
              <a:gd name="connsiteX4" fmla="*/ 615197 w 617738"/>
              <a:gd name="connsiteY4" fmla="*/ 1035848 h 1720084"/>
              <a:gd name="connsiteX5" fmla="*/ 601784 w 617738"/>
              <a:gd name="connsiteY5" fmla="*/ 1520739 h 1720084"/>
              <a:gd name="connsiteX6" fmla="*/ 221552 w 617738"/>
              <a:gd name="connsiteY6" fmla="*/ 1423962 h 1720084"/>
              <a:gd name="connsiteX7" fmla="*/ 176286 w 617738"/>
              <a:gd name="connsiteY7" fmla="*/ 1540675 h 1720084"/>
              <a:gd name="connsiteX8" fmla="*/ 149970 w 617738"/>
              <a:gd name="connsiteY8" fmla="*/ 1480466 h 1720084"/>
              <a:gd name="connsiteX9" fmla="*/ 116635 w 617738"/>
              <a:gd name="connsiteY9" fmla="*/ 1457310 h 1720084"/>
              <a:gd name="connsiteX10" fmla="*/ 106108 w 617738"/>
              <a:gd name="connsiteY10" fmla="*/ 1355419 h 1720084"/>
              <a:gd name="connsiteX11" fmla="*/ 0 w 617738"/>
              <a:gd name="connsiteY11" fmla="*/ 1453924 h 1720084"/>
              <a:gd name="connsiteX0" fmla="*/ 508500 w 617738"/>
              <a:gd name="connsiteY0" fmla="*/ 1520932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8500 w 617738"/>
              <a:gd name="connsiteY0" fmla="*/ 1520932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504114 w 617738"/>
              <a:gd name="connsiteY0" fmla="*/ 1544090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8938 w 617738"/>
              <a:gd name="connsiteY1" fmla="*/ 1077534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1920 w 617738"/>
              <a:gd name="connsiteY1" fmla="*/ 1202583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1920 w 617738"/>
              <a:gd name="connsiteY1" fmla="*/ 1202583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01784 w 617738"/>
              <a:gd name="connsiteY5" fmla="*/ 1520739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462884 w 617738"/>
              <a:gd name="connsiteY0" fmla="*/ 1534828 h 1639729"/>
              <a:gd name="connsiteX1" fmla="*/ 573675 w 617738"/>
              <a:gd name="connsiteY1" fmla="*/ 1410997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01784 w 617738"/>
              <a:gd name="connsiteY6" fmla="*/ 1520739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62884 w 617738"/>
              <a:gd name="connsiteY0" fmla="*/ 1534828 h 1639729"/>
              <a:gd name="connsiteX1" fmla="*/ 564026 w 617738"/>
              <a:gd name="connsiteY1" fmla="*/ 1517519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01784 w 617738"/>
              <a:gd name="connsiteY6" fmla="*/ 1520739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62884 w 617960"/>
              <a:gd name="connsiteY0" fmla="*/ 1534828 h 1639729"/>
              <a:gd name="connsiteX1" fmla="*/ 564026 w 617960"/>
              <a:gd name="connsiteY1" fmla="*/ 1517519 h 1639729"/>
              <a:gd name="connsiteX2" fmla="*/ 571920 w 617960"/>
              <a:gd name="connsiteY2" fmla="*/ 1202583 h 1639729"/>
              <a:gd name="connsiteX3" fmla="*/ 586657 w 617960"/>
              <a:gd name="connsiteY3" fmla="*/ 42869 h 1639729"/>
              <a:gd name="connsiteX4" fmla="*/ 616133 w 617960"/>
              <a:gd name="connsiteY4" fmla="*/ 339281 h 1639729"/>
              <a:gd name="connsiteX5" fmla="*/ 615197 w 617960"/>
              <a:gd name="connsiteY5" fmla="*/ 1035848 h 1639729"/>
              <a:gd name="connsiteX6" fmla="*/ 610205 w 617960"/>
              <a:gd name="connsiteY6" fmla="*/ 1542970 h 1639729"/>
              <a:gd name="connsiteX7" fmla="*/ 221552 w 617960"/>
              <a:gd name="connsiteY7" fmla="*/ 1423962 h 1639729"/>
              <a:gd name="connsiteX8" fmla="*/ 176286 w 617960"/>
              <a:gd name="connsiteY8" fmla="*/ 1540675 h 1639729"/>
              <a:gd name="connsiteX9" fmla="*/ 149970 w 617960"/>
              <a:gd name="connsiteY9" fmla="*/ 1480466 h 1639729"/>
              <a:gd name="connsiteX10" fmla="*/ 116635 w 617960"/>
              <a:gd name="connsiteY10" fmla="*/ 1457310 h 1639729"/>
              <a:gd name="connsiteX11" fmla="*/ 106108 w 617960"/>
              <a:gd name="connsiteY11" fmla="*/ 1355419 h 1639729"/>
              <a:gd name="connsiteX12" fmla="*/ 0 w 617960"/>
              <a:gd name="connsiteY12" fmla="*/ 1453924 h 1639729"/>
              <a:gd name="connsiteX0" fmla="*/ 462884 w 639159"/>
              <a:gd name="connsiteY0" fmla="*/ 1534828 h 1639729"/>
              <a:gd name="connsiteX1" fmla="*/ 564026 w 639159"/>
              <a:gd name="connsiteY1" fmla="*/ 1517519 h 1639729"/>
              <a:gd name="connsiteX2" fmla="*/ 571920 w 639159"/>
              <a:gd name="connsiteY2" fmla="*/ 1202583 h 1639729"/>
              <a:gd name="connsiteX3" fmla="*/ 586657 w 639159"/>
              <a:gd name="connsiteY3" fmla="*/ 42869 h 1639729"/>
              <a:gd name="connsiteX4" fmla="*/ 616133 w 639159"/>
              <a:gd name="connsiteY4" fmla="*/ 339281 h 1639729"/>
              <a:gd name="connsiteX5" fmla="*/ 615197 w 639159"/>
              <a:gd name="connsiteY5" fmla="*/ 1035848 h 1639729"/>
              <a:gd name="connsiteX6" fmla="*/ 610205 w 639159"/>
              <a:gd name="connsiteY6" fmla="*/ 1542970 h 1639729"/>
              <a:gd name="connsiteX7" fmla="*/ 221552 w 639159"/>
              <a:gd name="connsiteY7" fmla="*/ 1423962 h 1639729"/>
              <a:gd name="connsiteX8" fmla="*/ 176286 w 639159"/>
              <a:gd name="connsiteY8" fmla="*/ 1540675 h 1639729"/>
              <a:gd name="connsiteX9" fmla="*/ 149970 w 639159"/>
              <a:gd name="connsiteY9" fmla="*/ 1480466 h 1639729"/>
              <a:gd name="connsiteX10" fmla="*/ 116635 w 639159"/>
              <a:gd name="connsiteY10" fmla="*/ 1457310 h 1639729"/>
              <a:gd name="connsiteX11" fmla="*/ 106108 w 639159"/>
              <a:gd name="connsiteY11" fmla="*/ 1355419 h 1639729"/>
              <a:gd name="connsiteX12" fmla="*/ 0 w 639159"/>
              <a:gd name="connsiteY12" fmla="*/ 1453924 h 1639729"/>
              <a:gd name="connsiteX0" fmla="*/ 462884 w 617738"/>
              <a:gd name="connsiteY0" fmla="*/ 1534828 h 1639729"/>
              <a:gd name="connsiteX1" fmla="*/ 564026 w 617738"/>
              <a:gd name="connsiteY1" fmla="*/ 1517519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62884 w 617738"/>
              <a:gd name="connsiteY0" fmla="*/ 1534828 h 1639729"/>
              <a:gd name="connsiteX1" fmla="*/ 455248 w 617738"/>
              <a:gd name="connsiteY1" fmla="*/ 1489731 h 1639729"/>
              <a:gd name="connsiteX2" fmla="*/ 564026 w 617738"/>
              <a:gd name="connsiteY2" fmla="*/ 1517519 h 1639729"/>
              <a:gd name="connsiteX3" fmla="*/ 571920 w 617738"/>
              <a:gd name="connsiteY3" fmla="*/ 1202583 h 1639729"/>
              <a:gd name="connsiteX4" fmla="*/ 586657 w 617738"/>
              <a:gd name="connsiteY4" fmla="*/ 42869 h 1639729"/>
              <a:gd name="connsiteX5" fmla="*/ 616133 w 617738"/>
              <a:gd name="connsiteY5" fmla="*/ 339281 h 1639729"/>
              <a:gd name="connsiteX6" fmla="*/ 615197 w 617738"/>
              <a:gd name="connsiteY6" fmla="*/ 1035848 h 1639729"/>
              <a:gd name="connsiteX7" fmla="*/ 610205 w 617738"/>
              <a:gd name="connsiteY7" fmla="*/ 1542970 h 1639729"/>
              <a:gd name="connsiteX8" fmla="*/ 221552 w 617738"/>
              <a:gd name="connsiteY8" fmla="*/ 1423962 h 1639729"/>
              <a:gd name="connsiteX9" fmla="*/ 176286 w 617738"/>
              <a:gd name="connsiteY9" fmla="*/ 1540675 h 1639729"/>
              <a:gd name="connsiteX10" fmla="*/ 149970 w 617738"/>
              <a:gd name="connsiteY10" fmla="*/ 1480466 h 1639729"/>
              <a:gd name="connsiteX11" fmla="*/ 116635 w 617738"/>
              <a:gd name="connsiteY11" fmla="*/ 1457310 h 1639729"/>
              <a:gd name="connsiteX12" fmla="*/ 106108 w 617738"/>
              <a:gd name="connsiteY12" fmla="*/ 1355419 h 1639729"/>
              <a:gd name="connsiteX13" fmla="*/ 0 w 617738"/>
              <a:gd name="connsiteY13" fmla="*/ 1453924 h 1639729"/>
              <a:gd name="connsiteX0" fmla="*/ 462884 w 617738"/>
              <a:gd name="connsiteY0" fmla="*/ 1534828 h 1639729"/>
              <a:gd name="connsiteX1" fmla="*/ 455248 w 617738"/>
              <a:gd name="connsiteY1" fmla="*/ 1503626 h 1639729"/>
              <a:gd name="connsiteX2" fmla="*/ 564026 w 617738"/>
              <a:gd name="connsiteY2" fmla="*/ 1517519 h 1639729"/>
              <a:gd name="connsiteX3" fmla="*/ 571920 w 617738"/>
              <a:gd name="connsiteY3" fmla="*/ 1202583 h 1639729"/>
              <a:gd name="connsiteX4" fmla="*/ 586657 w 617738"/>
              <a:gd name="connsiteY4" fmla="*/ 42869 h 1639729"/>
              <a:gd name="connsiteX5" fmla="*/ 616133 w 617738"/>
              <a:gd name="connsiteY5" fmla="*/ 339281 h 1639729"/>
              <a:gd name="connsiteX6" fmla="*/ 615197 w 617738"/>
              <a:gd name="connsiteY6" fmla="*/ 1035848 h 1639729"/>
              <a:gd name="connsiteX7" fmla="*/ 610205 w 617738"/>
              <a:gd name="connsiteY7" fmla="*/ 1542970 h 1639729"/>
              <a:gd name="connsiteX8" fmla="*/ 221552 w 617738"/>
              <a:gd name="connsiteY8" fmla="*/ 1423962 h 1639729"/>
              <a:gd name="connsiteX9" fmla="*/ 176286 w 617738"/>
              <a:gd name="connsiteY9" fmla="*/ 1540675 h 1639729"/>
              <a:gd name="connsiteX10" fmla="*/ 149970 w 617738"/>
              <a:gd name="connsiteY10" fmla="*/ 1480466 h 1639729"/>
              <a:gd name="connsiteX11" fmla="*/ 116635 w 617738"/>
              <a:gd name="connsiteY11" fmla="*/ 1457310 h 1639729"/>
              <a:gd name="connsiteX12" fmla="*/ 106108 w 617738"/>
              <a:gd name="connsiteY12" fmla="*/ 1355419 h 1639729"/>
              <a:gd name="connsiteX13" fmla="*/ 0 w 617738"/>
              <a:gd name="connsiteY13" fmla="*/ 1453924 h 1639729"/>
              <a:gd name="connsiteX0" fmla="*/ 367265 w 617738"/>
              <a:gd name="connsiteY0" fmla="*/ 1724717 h 1724717"/>
              <a:gd name="connsiteX1" fmla="*/ 455248 w 617738"/>
              <a:gd name="connsiteY1" fmla="*/ 1503626 h 1724717"/>
              <a:gd name="connsiteX2" fmla="*/ 564026 w 617738"/>
              <a:gd name="connsiteY2" fmla="*/ 1517519 h 1724717"/>
              <a:gd name="connsiteX3" fmla="*/ 571920 w 617738"/>
              <a:gd name="connsiteY3" fmla="*/ 1202583 h 1724717"/>
              <a:gd name="connsiteX4" fmla="*/ 586657 w 617738"/>
              <a:gd name="connsiteY4" fmla="*/ 42869 h 1724717"/>
              <a:gd name="connsiteX5" fmla="*/ 616133 w 617738"/>
              <a:gd name="connsiteY5" fmla="*/ 339281 h 1724717"/>
              <a:gd name="connsiteX6" fmla="*/ 615197 w 617738"/>
              <a:gd name="connsiteY6" fmla="*/ 1035848 h 1724717"/>
              <a:gd name="connsiteX7" fmla="*/ 610205 w 617738"/>
              <a:gd name="connsiteY7" fmla="*/ 1542970 h 1724717"/>
              <a:gd name="connsiteX8" fmla="*/ 221552 w 617738"/>
              <a:gd name="connsiteY8" fmla="*/ 1423962 h 1724717"/>
              <a:gd name="connsiteX9" fmla="*/ 176286 w 617738"/>
              <a:gd name="connsiteY9" fmla="*/ 1540675 h 1724717"/>
              <a:gd name="connsiteX10" fmla="*/ 149970 w 617738"/>
              <a:gd name="connsiteY10" fmla="*/ 1480466 h 1724717"/>
              <a:gd name="connsiteX11" fmla="*/ 116635 w 617738"/>
              <a:gd name="connsiteY11" fmla="*/ 1457310 h 1724717"/>
              <a:gd name="connsiteX12" fmla="*/ 106108 w 617738"/>
              <a:gd name="connsiteY12" fmla="*/ 1355419 h 1724717"/>
              <a:gd name="connsiteX13" fmla="*/ 0 w 617738"/>
              <a:gd name="connsiteY13" fmla="*/ 1453924 h 1724717"/>
              <a:gd name="connsiteX0" fmla="*/ 455248 w 617738"/>
              <a:gd name="connsiteY0" fmla="*/ 1503626 h 1639729"/>
              <a:gd name="connsiteX1" fmla="*/ 564026 w 617738"/>
              <a:gd name="connsiteY1" fmla="*/ 1517519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6920 w 617738"/>
              <a:gd name="connsiteY1" fmla="*/ 1559202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6920 w 617738"/>
              <a:gd name="connsiteY1" fmla="*/ 1559202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9552 w 617738"/>
              <a:gd name="connsiteY1" fmla="*/ 1540676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8675 w 617738"/>
              <a:gd name="connsiteY1" fmla="*/ 1529098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8675 w 617738"/>
              <a:gd name="connsiteY1" fmla="*/ 1529098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8675 w 617738"/>
              <a:gd name="connsiteY1" fmla="*/ 1529098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8675 w 617738"/>
              <a:gd name="connsiteY1" fmla="*/ 1529098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5248 w 617738"/>
              <a:gd name="connsiteY0" fmla="*/ 1503626 h 1639729"/>
              <a:gd name="connsiteX1" fmla="*/ 548675 w 617738"/>
              <a:gd name="connsiteY1" fmla="*/ 1542993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6125 w 617738"/>
              <a:gd name="connsiteY0" fmla="*/ 1522151 h 1639729"/>
              <a:gd name="connsiteX1" fmla="*/ 548675 w 617738"/>
              <a:gd name="connsiteY1" fmla="*/ 1542993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456125 w 617738"/>
              <a:gd name="connsiteY0" fmla="*/ 1522151 h 1639729"/>
              <a:gd name="connsiteX1" fmla="*/ 532885 w 617738"/>
              <a:gd name="connsiteY1" fmla="*/ 1482785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530690 w 617738"/>
              <a:gd name="connsiteY0" fmla="*/ 1466574 h 1639729"/>
              <a:gd name="connsiteX1" fmla="*/ 532885 w 617738"/>
              <a:gd name="connsiteY1" fmla="*/ 1482785 h 1639729"/>
              <a:gd name="connsiteX2" fmla="*/ 571920 w 617738"/>
              <a:gd name="connsiteY2" fmla="*/ 1202583 h 1639729"/>
              <a:gd name="connsiteX3" fmla="*/ 586657 w 617738"/>
              <a:gd name="connsiteY3" fmla="*/ 42869 h 1639729"/>
              <a:gd name="connsiteX4" fmla="*/ 616133 w 617738"/>
              <a:gd name="connsiteY4" fmla="*/ 339281 h 1639729"/>
              <a:gd name="connsiteX5" fmla="*/ 615197 w 617738"/>
              <a:gd name="connsiteY5" fmla="*/ 1035848 h 1639729"/>
              <a:gd name="connsiteX6" fmla="*/ 610205 w 617738"/>
              <a:gd name="connsiteY6" fmla="*/ 1542970 h 1639729"/>
              <a:gd name="connsiteX7" fmla="*/ 221552 w 617738"/>
              <a:gd name="connsiteY7" fmla="*/ 1423962 h 1639729"/>
              <a:gd name="connsiteX8" fmla="*/ 176286 w 617738"/>
              <a:gd name="connsiteY8" fmla="*/ 1540675 h 1639729"/>
              <a:gd name="connsiteX9" fmla="*/ 149970 w 617738"/>
              <a:gd name="connsiteY9" fmla="*/ 1480466 h 1639729"/>
              <a:gd name="connsiteX10" fmla="*/ 116635 w 617738"/>
              <a:gd name="connsiteY10" fmla="*/ 1457310 h 1639729"/>
              <a:gd name="connsiteX11" fmla="*/ 106108 w 617738"/>
              <a:gd name="connsiteY11" fmla="*/ 1355419 h 1639729"/>
              <a:gd name="connsiteX12" fmla="*/ 0 w 617738"/>
              <a:gd name="connsiteY12" fmla="*/ 1453924 h 1639729"/>
              <a:gd name="connsiteX0" fmla="*/ 532885 w 617738"/>
              <a:gd name="connsiteY0" fmla="*/ 1482785 h 1639729"/>
              <a:gd name="connsiteX1" fmla="*/ 571920 w 617738"/>
              <a:gd name="connsiteY1" fmla="*/ 1202583 h 1639729"/>
              <a:gd name="connsiteX2" fmla="*/ 586657 w 617738"/>
              <a:gd name="connsiteY2" fmla="*/ 42869 h 1639729"/>
              <a:gd name="connsiteX3" fmla="*/ 616133 w 617738"/>
              <a:gd name="connsiteY3" fmla="*/ 339281 h 1639729"/>
              <a:gd name="connsiteX4" fmla="*/ 615197 w 617738"/>
              <a:gd name="connsiteY4" fmla="*/ 1035848 h 1639729"/>
              <a:gd name="connsiteX5" fmla="*/ 610205 w 617738"/>
              <a:gd name="connsiteY5" fmla="*/ 1542970 h 1639729"/>
              <a:gd name="connsiteX6" fmla="*/ 221552 w 617738"/>
              <a:gd name="connsiteY6" fmla="*/ 1423962 h 1639729"/>
              <a:gd name="connsiteX7" fmla="*/ 176286 w 617738"/>
              <a:gd name="connsiteY7" fmla="*/ 1540675 h 1639729"/>
              <a:gd name="connsiteX8" fmla="*/ 149970 w 617738"/>
              <a:gd name="connsiteY8" fmla="*/ 1480466 h 1639729"/>
              <a:gd name="connsiteX9" fmla="*/ 116635 w 617738"/>
              <a:gd name="connsiteY9" fmla="*/ 1457310 h 1639729"/>
              <a:gd name="connsiteX10" fmla="*/ 106108 w 617738"/>
              <a:gd name="connsiteY10" fmla="*/ 1355419 h 1639729"/>
              <a:gd name="connsiteX11" fmla="*/ 0 w 617738"/>
              <a:gd name="connsiteY11" fmla="*/ 1453924 h 1639729"/>
              <a:gd name="connsiteX0" fmla="*/ 639557 w 642093"/>
              <a:gd name="connsiteY0" fmla="*/ 1564299 h 1639729"/>
              <a:gd name="connsiteX1" fmla="*/ 571920 w 642093"/>
              <a:gd name="connsiteY1" fmla="*/ 1202583 h 1639729"/>
              <a:gd name="connsiteX2" fmla="*/ 586657 w 642093"/>
              <a:gd name="connsiteY2" fmla="*/ 42869 h 1639729"/>
              <a:gd name="connsiteX3" fmla="*/ 616133 w 642093"/>
              <a:gd name="connsiteY3" fmla="*/ 339281 h 1639729"/>
              <a:gd name="connsiteX4" fmla="*/ 615197 w 642093"/>
              <a:gd name="connsiteY4" fmla="*/ 1035848 h 1639729"/>
              <a:gd name="connsiteX5" fmla="*/ 610205 w 642093"/>
              <a:gd name="connsiteY5" fmla="*/ 1542970 h 1639729"/>
              <a:gd name="connsiteX6" fmla="*/ 221552 w 642093"/>
              <a:gd name="connsiteY6" fmla="*/ 1423962 h 1639729"/>
              <a:gd name="connsiteX7" fmla="*/ 176286 w 642093"/>
              <a:gd name="connsiteY7" fmla="*/ 1540675 h 1639729"/>
              <a:gd name="connsiteX8" fmla="*/ 149970 w 642093"/>
              <a:gd name="connsiteY8" fmla="*/ 1480466 h 1639729"/>
              <a:gd name="connsiteX9" fmla="*/ 116635 w 642093"/>
              <a:gd name="connsiteY9" fmla="*/ 1457310 h 1639729"/>
              <a:gd name="connsiteX10" fmla="*/ 106108 w 642093"/>
              <a:gd name="connsiteY10" fmla="*/ 1355419 h 1639729"/>
              <a:gd name="connsiteX11" fmla="*/ 0 w 642093"/>
              <a:gd name="connsiteY11" fmla="*/ 1453924 h 1639729"/>
              <a:gd name="connsiteX0" fmla="*/ 639557 w 647663"/>
              <a:gd name="connsiteY0" fmla="*/ 1564299 h 1639729"/>
              <a:gd name="connsiteX1" fmla="*/ 633677 w 647663"/>
              <a:gd name="connsiteY1" fmla="*/ 1254455 h 1639729"/>
              <a:gd name="connsiteX2" fmla="*/ 586657 w 647663"/>
              <a:gd name="connsiteY2" fmla="*/ 42869 h 1639729"/>
              <a:gd name="connsiteX3" fmla="*/ 616133 w 647663"/>
              <a:gd name="connsiteY3" fmla="*/ 339281 h 1639729"/>
              <a:gd name="connsiteX4" fmla="*/ 615197 w 647663"/>
              <a:gd name="connsiteY4" fmla="*/ 1035848 h 1639729"/>
              <a:gd name="connsiteX5" fmla="*/ 610205 w 647663"/>
              <a:gd name="connsiteY5" fmla="*/ 1542970 h 1639729"/>
              <a:gd name="connsiteX6" fmla="*/ 221552 w 647663"/>
              <a:gd name="connsiteY6" fmla="*/ 1423962 h 1639729"/>
              <a:gd name="connsiteX7" fmla="*/ 176286 w 647663"/>
              <a:gd name="connsiteY7" fmla="*/ 1540675 h 1639729"/>
              <a:gd name="connsiteX8" fmla="*/ 149970 w 647663"/>
              <a:gd name="connsiteY8" fmla="*/ 1480466 h 1639729"/>
              <a:gd name="connsiteX9" fmla="*/ 116635 w 647663"/>
              <a:gd name="connsiteY9" fmla="*/ 1457310 h 1639729"/>
              <a:gd name="connsiteX10" fmla="*/ 106108 w 647663"/>
              <a:gd name="connsiteY10" fmla="*/ 1355419 h 1639729"/>
              <a:gd name="connsiteX11" fmla="*/ 0 w 647663"/>
              <a:gd name="connsiteY11" fmla="*/ 1453924 h 1639729"/>
              <a:gd name="connsiteX0" fmla="*/ 639557 w 647663"/>
              <a:gd name="connsiteY0" fmla="*/ 1556292 h 1631722"/>
              <a:gd name="connsiteX1" fmla="*/ 633677 w 647663"/>
              <a:gd name="connsiteY1" fmla="*/ 1246448 h 1631722"/>
              <a:gd name="connsiteX2" fmla="*/ 586657 w 647663"/>
              <a:gd name="connsiteY2" fmla="*/ 34862 h 1631722"/>
              <a:gd name="connsiteX3" fmla="*/ 572622 w 647663"/>
              <a:gd name="connsiteY3" fmla="*/ 427607 h 1631722"/>
              <a:gd name="connsiteX4" fmla="*/ 615197 w 647663"/>
              <a:gd name="connsiteY4" fmla="*/ 1027841 h 1631722"/>
              <a:gd name="connsiteX5" fmla="*/ 610205 w 647663"/>
              <a:gd name="connsiteY5" fmla="*/ 1534963 h 1631722"/>
              <a:gd name="connsiteX6" fmla="*/ 221552 w 647663"/>
              <a:gd name="connsiteY6" fmla="*/ 1415955 h 1631722"/>
              <a:gd name="connsiteX7" fmla="*/ 176286 w 647663"/>
              <a:gd name="connsiteY7" fmla="*/ 1532668 h 1631722"/>
              <a:gd name="connsiteX8" fmla="*/ 149970 w 647663"/>
              <a:gd name="connsiteY8" fmla="*/ 1472459 h 1631722"/>
              <a:gd name="connsiteX9" fmla="*/ 116635 w 647663"/>
              <a:gd name="connsiteY9" fmla="*/ 1449303 h 1631722"/>
              <a:gd name="connsiteX10" fmla="*/ 106108 w 647663"/>
              <a:gd name="connsiteY10" fmla="*/ 1347412 h 1631722"/>
              <a:gd name="connsiteX11" fmla="*/ 0 w 647663"/>
              <a:gd name="connsiteY11" fmla="*/ 1445917 h 1631722"/>
              <a:gd name="connsiteX0" fmla="*/ 639557 w 647663"/>
              <a:gd name="connsiteY0" fmla="*/ 1556292 h 1631722"/>
              <a:gd name="connsiteX1" fmla="*/ 633677 w 647663"/>
              <a:gd name="connsiteY1" fmla="*/ 1246448 h 1631722"/>
              <a:gd name="connsiteX2" fmla="*/ 586657 w 647663"/>
              <a:gd name="connsiteY2" fmla="*/ 34862 h 1631722"/>
              <a:gd name="connsiteX3" fmla="*/ 572622 w 647663"/>
              <a:gd name="connsiteY3" fmla="*/ 427607 h 1631722"/>
              <a:gd name="connsiteX4" fmla="*/ 570283 w 647663"/>
              <a:gd name="connsiteY4" fmla="*/ 1376125 h 1631722"/>
              <a:gd name="connsiteX5" fmla="*/ 610205 w 647663"/>
              <a:gd name="connsiteY5" fmla="*/ 1534963 h 1631722"/>
              <a:gd name="connsiteX6" fmla="*/ 221552 w 647663"/>
              <a:gd name="connsiteY6" fmla="*/ 1415955 h 1631722"/>
              <a:gd name="connsiteX7" fmla="*/ 176286 w 647663"/>
              <a:gd name="connsiteY7" fmla="*/ 1532668 h 1631722"/>
              <a:gd name="connsiteX8" fmla="*/ 149970 w 647663"/>
              <a:gd name="connsiteY8" fmla="*/ 1472459 h 1631722"/>
              <a:gd name="connsiteX9" fmla="*/ 116635 w 647663"/>
              <a:gd name="connsiteY9" fmla="*/ 1449303 h 1631722"/>
              <a:gd name="connsiteX10" fmla="*/ 106108 w 647663"/>
              <a:gd name="connsiteY10" fmla="*/ 1347412 h 1631722"/>
              <a:gd name="connsiteX11" fmla="*/ 0 w 647663"/>
              <a:gd name="connsiteY11" fmla="*/ 1445917 h 1631722"/>
              <a:gd name="connsiteX0" fmla="*/ 639557 w 647663"/>
              <a:gd name="connsiteY0" fmla="*/ 1556292 h 1631722"/>
              <a:gd name="connsiteX1" fmla="*/ 633677 w 647663"/>
              <a:gd name="connsiteY1" fmla="*/ 1246448 h 1631722"/>
              <a:gd name="connsiteX2" fmla="*/ 586657 w 647663"/>
              <a:gd name="connsiteY2" fmla="*/ 34862 h 1631722"/>
              <a:gd name="connsiteX3" fmla="*/ 572622 w 647663"/>
              <a:gd name="connsiteY3" fmla="*/ 427607 h 1631722"/>
              <a:gd name="connsiteX4" fmla="*/ 570283 w 647663"/>
              <a:gd name="connsiteY4" fmla="*/ 1376125 h 1631722"/>
              <a:gd name="connsiteX5" fmla="*/ 513358 w 647663"/>
              <a:gd name="connsiteY5" fmla="*/ 1534963 h 1631722"/>
              <a:gd name="connsiteX6" fmla="*/ 221552 w 647663"/>
              <a:gd name="connsiteY6" fmla="*/ 1415955 h 1631722"/>
              <a:gd name="connsiteX7" fmla="*/ 176286 w 647663"/>
              <a:gd name="connsiteY7" fmla="*/ 1532668 h 1631722"/>
              <a:gd name="connsiteX8" fmla="*/ 149970 w 647663"/>
              <a:gd name="connsiteY8" fmla="*/ 1472459 h 1631722"/>
              <a:gd name="connsiteX9" fmla="*/ 116635 w 647663"/>
              <a:gd name="connsiteY9" fmla="*/ 1449303 h 1631722"/>
              <a:gd name="connsiteX10" fmla="*/ 106108 w 647663"/>
              <a:gd name="connsiteY10" fmla="*/ 1347412 h 1631722"/>
              <a:gd name="connsiteX11" fmla="*/ 0 w 647663"/>
              <a:gd name="connsiteY11" fmla="*/ 1445917 h 1631722"/>
              <a:gd name="connsiteX0" fmla="*/ 639557 w 647663"/>
              <a:gd name="connsiteY0" fmla="*/ 1556292 h 1631722"/>
              <a:gd name="connsiteX1" fmla="*/ 633677 w 647663"/>
              <a:gd name="connsiteY1" fmla="*/ 1246448 h 1631722"/>
              <a:gd name="connsiteX2" fmla="*/ 586657 w 647663"/>
              <a:gd name="connsiteY2" fmla="*/ 34862 h 1631722"/>
              <a:gd name="connsiteX3" fmla="*/ 572622 w 647663"/>
              <a:gd name="connsiteY3" fmla="*/ 427607 h 1631722"/>
              <a:gd name="connsiteX4" fmla="*/ 570283 w 647663"/>
              <a:gd name="connsiteY4" fmla="*/ 1376125 h 1631722"/>
              <a:gd name="connsiteX5" fmla="*/ 507744 w 647663"/>
              <a:gd name="connsiteY5" fmla="*/ 1512732 h 1631722"/>
              <a:gd name="connsiteX6" fmla="*/ 221552 w 647663"/>
              <a:gd name="connsiteY6" fmla="*/ 1415955 h 1631722"/>
              <a:gd name="connsiteX7" fmla="*/ 176286 w 647663"/>
              <a:gd name="connsiteY7" fmla="*/ 1532668 h 1631722"/>
              <a:gd name="connsiteX8" fmla="*/ 149970 w 647663"/>
              <a:gd name="connsiteY8" fmla="*/ 1472459 h 1631722"/>
              <a:gd name="connsiteX9" fmla="*/ 116635 w 647663"/>
              <a:gd name="connsiteY9" fmla="*/ 1449303 h 1631722"/>
              <a:gd name="connsiteX10" fmla="*/ 106108 w 647663"/>
              <a:gd name="connsiteY10" fmla="*/ 1347412 h 1631722"/>
              <a:gd name="connsiteX11" fmla="*/ 0 w 647663"/>
              <a:gd name="connsiteY11" fmla="*/ 1445917 h 1631722"/>
              <a:gd name="connsiteX0" fmla="*/ 639557 w 646677"/>
              <a:gd name="connsiteY0" fmla="*/ 1535640 h 1611070"/>
              <a:gd name="connsiteX1" fmla="*/ 633677 w 646677"/>
              <a:gd name="connsiteY1" fmla="*/ 1225796 h 1611070"/>
              <a:gd name="connsiteX2" fmla="*/ 614729 w 646677"/>
              <a:gd name="connsiteY2" fmla="*/ 36441 h 1611070"/>
              <a:gd name="connsiteX3" fmla="*/ 572622 w 646677"/>
              <a:gd name="connsiteY3" fmla="*/ 406955 h 1611070"/>
              <a:gd name="connsiteX4" fmla="*/ 570283 w 646677"/>
              <a:gd name="connsiteY4" fmla="*/ 1355473 h 1611070"/>
              <a:gd name="connsiteX5" fmla="*/ 507744 w 646677"/>
              <a:gd name="connsiteY5" fmla="*/ 1492080 h 1611070"/>
              <a:gd name="connsiteX6" fmla="*/ 221552 w 646677"/>
              <a:gd name="connsiteY6" fmla="*/ 1395303 h 1611070"/>
              <a:gd name="connsiteX7" fmla="*/ 176286 w 646677"/>
              <a:gd name="connsiteY7" fmla="*/ 1512016 h 1611070"/>
              <a:gd name="connsiteX8" fmla="*/ 149970 w 646677"/>
              <a:gd name="connsiteY8" fmla="*/ 1451807 h 1611070"/>
              <a:gd name="connsiteX9" fmla="*/ 116635 w 646677"/>
              <a:gd name="connsiteY9" fmla="*/ 1428651 h 1611070"/>
              <a:gd name="connsiteX10" fmla="*/ 106108 w 646677"/>
              <a:gd name="connsiteY10" fmla="*/ 1326760 h 1611070"/>
              <a:gd name="connsiteX11" fmla="*/ 0 w 646677"/>
              <a:gd name="connsiteY11" fmla="*/ 1425265 h 1611070"/>
              <a:gd name="connsiteX0" fmla="*/ 639557 w 646677"/>
              <a:gd name="connsiteY0" fmla="*/ 1520962 h 1596392"/>
              <a:gd name="connsiteX1" fmla="*/ 633677 w 646677"/>
              <a:gd name="connsiteY1" fmla="*/ 1211118 h 1596392"/>
              <a:gd name="connsiteX2" fmla="*/ 614729 w 646677"/>
              <a:gd name="connsiteY2" fmla="*/ 21763 h 1596392"/>
              <a:gd name="connsiteX3" fmla="*/ 572622 w 646677"/>
              <a:gd name="connsiteY3" fmla="*/ 392277 h 1596392"/>
              <a:gd name="connsiteX4" fmla="*/ 570283 w 646677"/>
              <a:gd name="connsiteY4" fmla="*/ 1340795 h 1596392"/>
              <a:gd name="connsiteX5" fmla="*/ 507744 w 646677"/>
              <a:gd name="connsiteY5" fmla="*/ 1477402 h 1596392"/>
              <a:gd name="connsiteX6" fmla="*/ 221552 w 646677"/>
              <a:gd name="connsiteY6" fmla="*/ 1380625 h 1596392"/>
              <a:gd name="connsiteX7" fmla="*/ 176286 w 646677"/>
              <a:gd name="connsiteY7" fmla="*/ 1497338 h 1596392"/>
              <a:gd name="connsiteX8" fmla="*/ 149970 w 646677"/>
              <a:gd name="connsiteY8" fmla="*/ 1437129 h 1596392"/>
              <a:gd name="connsiteX9" fmla="*/ 116635 w 646677"/>
              <a:gd name="connsiteY9" fmla="*/ 1413973 h 1596392"/>
              <a:gd name="connsiteX10" fmla="*/ 106108 w 646677"/>
              <a:gd name="connsiteY10" fmla="*/ 1312082 h 1596392"/>
              <a:gd name="connsiteX11" fmla="*/ 0 w 646677"/>
              <a:gd name="connsiteY11" fmla="*/ 1410587 h 1596392"/>
              <a:gd name="connsiteX0" fmla="*/ 639557 w 639557"/>
              <a:gd name="connsiteY0" fmla="*/ 1520962 h 1596392"/>
              <a:gd name="connsiteX1" fmla="*/ 633677 w 639557"/>
              <a:gd name="connsiteY1" fmla="*/ 1211118 h 1596392"/>
              <a:gd name="connsiteX2" fmla="*/ 614729 w 639557"/>
              <a:gd name="connsiteY2" fmla="*/ 21763 h 1596392"/>
              <a:gd name="connsiteX3" fmla="*/ 572622 w 639557"/>
              <a:gd name="connsiteY3" fmla="*/ 392277 h 1596392"/>
              <a:gd name="connsiteX4" fmla="*/ 570283 w 639557"/>
              <a:gd name="connsiteY4" fmla="*/ 1340795 h 1596392"/>
              <a:gd name="connsiteX5" fmla="*/ 507744 w 639557"/>
              <a:gd name="connsiteY5" fmla="*/ 1477402 h 1596392"/>
              <a:gd name="connsiteX6" fmla="*/ 221552 w 639557"/>
              <a:gd name="connsiteY6" fmla="*/ 1380625 h 1596392"/>
              <a:gd name="connsiteX7" fmla="*/ 176286 w 639557"/>
              <a:gd name="connsiteY7" fmla="*/ 1497338 h 1596392"/>
              <a:gd name="connsiteX8" fmla="*/ 149970 w 639557"/>
              <a:gd name="connsiteY8" fmla="*/ 1437129 h 1596392"/>
              <a:gd name="connsiteX9" fmla="*/ 116635 w 639557"/>
              <a:gd name="connsiteY9" fmla="*/ 1413973 h 1596392"/>
              <a:gd name="connsiteX10" fmla="*/ 106108 w 639557"/>
              <a:gd name="connsiteY10" fmla="*/ 1312082 h 1596392"/>
              <a:gd name="connsiteX11" fmla="*/ 0 w 639557"/>
              <a:gd name="connsiteY11" fmla="*/ 1410587 h 1596392"/>
              <a:gd name="connsiteX0" fmla="*/ 669032 w 669032"/>
              <a:gd name="connsiteY0" fmla="*/ 1639526 h 1639526"/>
              <a:gd name="connsiteX1" fmla="*/ 633677 w 669032"/>
              <a:gd name="connsiteY1" fmla="*/ 1211118 h 1639526"/>
              <a:gd name="connsiteX2" fmla="*/ 614729 w 669032"/>
              <a:gd name="connsiteY2" fmla="*/ 21763 h 1639526"/>
              <a:gd name="connsiteX3" fmla="*/ 572622 w 669032"/>
              <a:gd name="connsiteY3" fmla="*/ 392277 h 1639526"/>
              <a:gd name="connsiteX4" fmla="*/ 570283 w 669032"/>
              <a:gd name="connsiteY4" fmla="*/ 1340795 h 1639526"/>
              <a:gd name="connsiteX5" fmla="*/ 507744 w 669032"/>
              <a:gd name="connsiteY5" fmla="*/ 1477402 h 1639526"/>
              <a:gd name="connsiteX6" fmla="*/ 221552 w 669032"/>
              <a:gd name="connsiteY6" fmla="*/ 1380625 h 1639526"/>
              <a:gd name="connsiteX7" fmla="*/ 176286 w 669032"/>
              <a:gd name="connsiteY7" fmla="*/ 1497338 h 1639526"/>
              <a:gd name="connsiteX8" fmla="*/ 149970 w 669032"/>
              <a:gd name="connsiteY8" fmla="*/ 1437129 h 1639526"/>
              <a:gd name="connsiteX9" fmla="*/ 116635 w 669032"/>
              <a:gd name="connsiteY9" fmla="*/ 1413973 h 1639526"/>
              <a:gd name="connsiteX10" fmla="*/ 106108 w 669032"/>
              <a:gd name="connsiteY10" fmla="*/ 1312082 h 1639526"/>
              <a:gd name="connsiteX11" fmla="*/ 0 w 669032"/>
              <a:gd name="connsiteY11" fmla="*/ 1410587 h 1639526"/>
              <a:gd name="connsiteX0" fmla="*/ 653593 w 653593"/>
              <a:gd name="connsiteY0" fmla="*/ 1646936 h 1646936"/>
              <a:gd name="connsiteX1" fmla="*/ 633677 w 653593"/>
              <a:gd name="connsiteY1" fmla="*/ 1211118 h 1646936"/>
              <a:gd name="connsiteX2" fmla="*/ 614729 w 653593"/>
              <a:gd name="connsiteY2" fmla="*/ 21763 h 1646936"/>
              <a:gd name="connsiteX3" fmla="*/ 572622 w 653593"/>
              <a:gd name="connsiteY3" fmla="*/ 392277 h 1646936"/>
              <a:gd name="connsiteX4" fmla="*/ 570283 w 653593"/>
              <a:gd name="connsiteY4" fmla="*/ 1340795 h 1646936"/>
              <a:gd name="connsiteX5" fmla="*/ 507744 w 653593"/>
              <a:gd name="connsiteY5" fmla="*/ 1477402 h 1646936"/>
              <a:gd name="connsiteX6" fmla="*/ 221552 w 653593"/>
              <a:gd name="connsiteY6" fmla="*/ 1380625 h 1646936"/>
              <a:gd name="connsiteX7" fmla="*/ 176286 w 653593"/>
              <a:gd name="connsiteY7" fmla="*/ 1497338 h 1646936"/>
              <a:gd name="connsiteX8" fmla="*/ 149970 w 653593"/>
              <a:gd name="connsiteY8" fmla="*/ 1437129 h 1646936"/>
              <a:gd name="connsiteX9" fmla="*/ 116635 w 653593"/>
              <a:gd name="connsiteY9" fmla="*/ 1413973 h 1646936"/>
              <a:gd name="connsiteX10" fmla="*/ 106108 w 653593"/>
              <a:gd name="connsiteY10" fmla="*/ 1312082 h 1646936"/>
              <a:gd name="connsiteX11" fmla="*/ 0 w 653593"/>
              <a:gd name="connsiteY11" fmla="*/ 1410587 h 1646936"/>
              <a:gd name="connsiteX0" fmla="*/ 653593 w 653593"/>
              <a:gd name="connsiteY0" fmla="*/ 1646936 h 1646995"/>
              <a:gd name="connsiteX1" fmla="*/ 633677 w 653593"/>
              <a:gd name="connsiteY1" fmla="*/ 1211118 h 1646995"/>
              <a:gd name="connsiteX2" fmla="*/ 614729 w 653593"/>
              <a:gd name="connsiteY2" fmla="*/ 21763 h 1646995"/>
              <a:gd name="connsiteX3" fmla="*/ 572622 w 653593"/>
              <a:gd name="connsiteY3" fmla="*/ 392277 h 1646995"/>
              <a:gd name="connsiteX4" fmla="*/ 570283 w 653593"/>
              <a:gd name="connsiteY4" fmla="*/ 1340795 h 1646995"/>
              <a:gd name="connsiteX5" fmla="*/ 507744 w 653593"/>
              <a:gd name="connsiteY5" fmla="*/ 1477402 h 1646995"/>
              <a:gd name="connsiteX6" fmla="*/ 221552 w 653593"/>
              <a:gd name="connsiteY6" fmla="*/ 1380625 h 1646995"/>
              <a:gd name="connsiteX7" fmla="*/ 176286 w 653593"/>
              <a:gd name="connsiteY7" fmla="*/ 1497338 h 1646995"/>
              <a:gd name="connsiteX8" fmla="*/ 149970 w 653593"/>
              <a:gd name="connsiteY8" fmla="*/ 1437129 h 1646995"/>
              <a:gd name="connsiteX9" fmla="*/ 116635 w 653593"/>
              <a:gd name="connsiteY9" fmla="*/ 1413973 h 1646995"/>
              <a:gd name="connsiteX10" fmla="*/ 106108 w 653593"/>
              <a:gd name="connsiteY10" fmla="*/ 1312082 h 1646995"/>
              <a:gd name="connsiteX11" fmla="*/ 0 w 653593"/>
              <a:gd name="connsiteY11" fmla="*/ 1410587 h 1646995"/>
              <a:gd name="connsiteX0" fmla="*/ 722368 w 722368"/>
              <a:gd name="connsiteY0" fmla="*/ 1632115 h 1632179"/>
              <a:gd name="connsiteX1" fmla="*/ 633677 w 722368"/>
              <a:gd name="connsiteY1" fmla="*/ 1211118 h 1632179"/>
              <a:gd name="connsiteX2" fmla="*/ 614729 w 722368"/>
              <a:gd name="connsiteY2" fmla="*/ 21763 h 1632179"/>
              <a:gd name="connsiteX3" fmla="*/ 572622 w 722368"/>
              <a:gd name="connsiteY3" fmla="*/ 392277 h 1632179"/>
              <a:gd name="connsiteX4" fmla="*/ 570283 w 722368"/>
              <a:gd name="connsiteY4" fmla="*/ 1340795 h 1632179"/>
              <a:gd name="connsiteX5" fmla="*/ 507744 w 722368"/>
              <a:gd name="connsiteY5" fmla="*/ 1477402 h 1632179"/>
              <a:gd name="connsiteX6" fmla="*/ 221552 w 722368"/>
              <a:gd name="connsiteY6" fmla="*/ 1380625 h 1632179"/>
              <a:gd name="connsiteX7" fmla="*/ 176286 w 722368"/>
              <a:gd name="connsiteY7" fmla="*/ 1497338 h 1632179"/>
              <a:gd name="connsiteX8" fmla="*/ 149970 w 722368"/>
              <a:gd name="connsiteY8" fmla="*/ 1437129 h 1632179"/>
              <a:gd name="connsiteX9" fmla="*/ 116635 w 722368"/>
              <a:gd name="connsiteY9" fmla="*/ 1413973 h 1632179"/>
              <a:gd name="connsiteX10" fmla="*/ 106108 w 722368"/>
              <a:gd name="connsiteY10" fmla="*/ 1312082 h 1632179"/>
              <a:gd name="connsiteX11" fmla="*/ 0 w 722368"/>
              <a:gd name="connsiteY11" fmla="*/ 1410587 h 1632179"/>
              <a:gd name="connsiteX0" fmla="*/ 722368 w 722368"/>
              <a:gd name="connsiteY0" fmla="*/ 1632115 h 1632115"/>
              <a:gd name="connsiteX1" fmla="*/ 633677 w 722368"/>
              <a:gd name="connsiteY1" fmla="*/ 1211118 h 1632115"/>
              <a:gd name="connsiteX2" fmla="*/ 614729 w 722368"/>
              <a:gd name="connsiteY2" fmla="*/ 21763 h 1632115"/>
              <a:gd name="connsiteX3" fmla="*/ 572622 w 722368"/>
              <a:gd name="connsiteY3" fmla="*/ 392277 h 1632115"/>
              <a:gd name="connsiteX4" fmla="*/ 570283 w 722368"/>
              <a:gd name="connsiteY4" fmla="*/ 1340795 h 1632115"/>
              <a:gd name="connsiteX5" fmla="*/ 507744 w 722368"/>
              <a:gd name="connsiteY5" fmla="*/ 1477402 h 1632115"/>
              <a:gd name="connsiteX6" fmla="*/ 221552 w 722368"/>
              <a:gd name="connsiteY6" fmla="*/ 1380625 h 1632115"/>
              <a:gd name="connsiteX7" fmla="*/ 176286 w 722368"/>
              <a:gd name="connsiteY7" fmla="*/ 1497338 h 1632115"/>
              <a:gd name="connsiteX8" fmla="*/ 149970 w 722368"/>
              <a:gd name="connsiteY8" fmla="*/ 1437129 h 1632115"/>
              <a:gd name="connsiteX9" fmla="*/ 116635 w 722368"/>
              <a:gd name="connsiteY9" fmla="*/ 1413973 h 1632115"/>
              <a:gd name="connsiteX10" fmla="*/ 106108 w 722368"/>
              <a:gd name="connsiteY10" fmla="*/ 1312082 h 1632115"/>
              <a:gd name="connsiteX11" fmla="*/ 0 w 722368"/>
              <a:gd name="connsiteY11" fmla="*/ 1410587 h 1632115"/>
              <a:gd name="connsiteX0" fmla="*/ 722368 w 722368"/>
              <a:gd name="connsiteY0" fmla="*/ 1632115 h 1632115"/>
              <a:gd name="connsiteX1" fmla="*/ 630870 w 722368"/>
              <a:gd name="connsiteY1" fmla="*/ 1248170 h 1632115"/>
              <a:gd name="connsiteX2" fmla="*/ 614729 w 722368"/>
              <a:gd name="connsiteY2" fmla="*/ 21763 h 1632115"/>
              <a:gd name="connsiteX3" fmla="*/ 572622 w 722368"/>
              <a:gd name="connsiteY3" fmla="*/ 392277 h 1632115"/>
              <a:gd name="connsiteX4" fmla="*/ 570283 w 722368"/>
              <a:gd name="connsiteY4" fmla="*/ 1340795 h 1632115"/>
              <a:gd name="connsiteX5" fmla="*/ 507744 w 722368"/>
              <a:gd name="connsiteY5" fmla="*/ 1477402 h 1632115"/>
              <a:gd name="connsiteX6" fmla="*/ 221552 w 722368"/>
              <a:gd name="connsiteY6" fmla="*/ 1380625 h 1632115"/>
              <a:gd name="connsiteX7" fmla="*/ 176286 w 722368"/>
              <a:gd name="connsiteY7" fmla="*/ 1497338 h 1632115"/>
              <a:gd name="connsiteX8" fmla="*/ 149970 w 722368"/>
              <a:gd name="connsiteY8" fmla="*/ 1437129 h 1632115"/>
              <a:gd name="connsiteX9" fmla="*/ 116635 w 722368"/>
              <a:gd name="connsiteY9" fmla="*/ 1413973 h 1632115"/>
              <a:gd name="connsiteX10" fmla="*/ 106108 w 722368"/>
              <a:gd name="connsiteY10" fmla="*/ 1312082 h 1632115"/>
              <a:gd name="connsiteX11" fmla="*/ 0 w 722368"/>
              <a:gd name="connsiteY11" fmla="*/ 1410587 h 1632115"/>
              <a:gd name="connsiteX0" fmla="*/ 722368 w 722368"/>
              <a:gd name="connsiteY0" fmla="*/ 1632115 h 1632115"/>
              <a:gd name="connsiteX1" fmla="*/ 622449 w 722368"/>
              <a:gd name="connsiteY1" fmla="*/ 1262990 h 1632115"/>
              <a:gd name="connsiteX2" fmla="*/ 614729 w 722368"/>
              <a:gd name="connsiteY2" fmla="*/ 21763 h 1632115"/>
              <a:gd name="connsiteX3" fmla="*/ 572622 w 722368"/>
              <a:gd name="connsiteY3" fmla="*/ 392277 h 1632115"/>
              <a:gd name="connsiteX4" fmla="*/ 570283 w 722368"/>
              <a:gd name="connsiteY4" fmla="*/ 1340795 h 1632115"/>
              <a:gd name="connsiteX5" fmla="*/ 507744 w 722368"/>
              <a:gd name="connsiteY5" fmla="*/ 1477402 h 1632115"/>
              <a:gd name="connsiteX6" fmla="*/ 221552 w 722368"/>
              <a:gd name="connsiteY6" fmla="*/ 1380625 h 1632115"/>
              <a:gd name="connsiteX7" fmla="*/ 176286 w 722368"/>
              <a:gd name="connsiteY7" fmla="*/ 1497338 h 1632115"/>
              <a:gd name="connsiteX8" fmla="*/ 149970 w 722368"/>
              <a:gd name="connsiteY8" fmla="*/ 1437129 h 1632115"/>
              <a:gd name="connsiteX9" fmla="*/ 116635 w 722368"/>
              <a:gd name="connsiteY9" fmla="*/ 1413973 h 1632115"/>
              <a:gd name="connsiteX10" fmla="*/ 106108 w 722368"/>
              <a:gd name="connsiteY10" fmla="*/ 1312082 h 1632115"/>
              <a:gd name="connsiteX11" fmla="*/ 0 w 722368"/>
              <a:gd name="connsiteY11" fmla="*/ 1410587 h 1632115"/>
              <a:gd name="connsiteX0" fmla="*/ 722368 w 722368"/>
              <a:gd name="connsiteY0" fmla="*/ 1576474 h 1576474"/>
              <a:gd name="connsiteX1" fmla="*/ 622449 w 722368"/>
              <a:gd name="connsiteY1" fmla="*/ 1207349 h 1576474"/>
              <a:gd name="connsiteX2" fmla="*/ 623151 w 722368"/>
              <a:gd name="connsiteY2" fmla="*/ 25404 h 1576474"/>
              <a:gd name="connsiteX3" fmla="*/ 572622 w 722368"/>
              <a:gd name="connsiteY3" fmla="*/ 336636 h 1576474"/>
              <a:gd name="connsiteX4" fmla="*/ 570283 w 722368"/>
              <a:gd name="connsiteY4" fmla="*/ 1285154 h 1576474"/>
              <a:gd name="connsiteX5" fmla="*/ 507744 w 722368"/>
              <a:gd name="connsiteY5" fmla="*/ 1421761 h 1576474"/>
              <a:gd name="connsiteX6" fmla="*/ 221552 w 722368"/>
              <a:gd name="connsiteY6" fmla="*/ 1324984 h 1576474"/>
              <a:gd name="connsiteX7" fmla="*/ 176286 w 722368"/>
              <a:gd name="connsiteY7" fmla="*/ 1441697 h 1576474"/>
              <a:gd name="connsiteX8" fmla="*/ 149970 w 722368"/>
              <a:gd name="connsiteY8" fmla="*/ 1381488 h 1576474"/>
              <a:gd name="connsiteX9" fmla="*/ 116635 w 722368"/>
              <a:gd name="connsiteY9" fmla="*/ 1358332 h 1576474"/>
              <a:gd name="connsiteX10" fmla="*/ 106108 w 722368"/>
              <a:gd name="connsiteY10" fmla="*/ 1256441 h 1576474"/>
              <a:gd name="connsiteX11" fmla="*/ 0 w 722368"/>
              <a:gd name="connsiteY11" fmla="*/ 1354946 h 1576474"/>
              <a:gd name="connsiteX0" fmla="*/ 722368 w 722368"/>
              <a:gd name="connsiteY0" fmla="*/ 1595273 h 1595273"/>
              <a:gd name="connsiteX1" fmla="*/ 622449 w 722368"/>
              <a:gd name="connsiteY1" fmla="*/ 1226148 h 1595273"/>
              <a:gd name="connsiteX2" fmla="*/ 623151 w 722368"/>
              <a:gd name="connsiteY2" fmla="*/ 44203 h 1595273"/>
              <a:gd name="connsiteX3" fmla="*/ 572622 w 722368"/>
              <a:gd name="connsiteY3" fmla="*/ 355435 h 1595273"/>
              <a:gd name="connsiteX4" fmla="*/ 570283 w 722368"/>
              <a:gd name="connsiteY4" fmla="*/ 1303953 h 1595273"/>
              <a:gd name="connsiteX5" fmla="*/ 507744 w 722368"/>
              <a:gd name="connsiteY5" fmla="*/ 1440560 h 1595273"/>
              <a:gd name="connsiteX6" fmla="*/ 221552 w 722368"/>
              <a:gd name="connsiteY6" fmla="*/ 1343783 h 1595273"/>
              <a:gd name="connsiteX7" fmla="*/ 176286 w 722368"/>
              <a:gd name="connsiteY7" fmla="*/ 1460496 h 1595273"/>
              <a:gd name="connsiteX8" fmla="*/ 149970 w 722368"/>
              <a:gd name="connsiteY8" fmla="*/ 1400287 h 1595273"/>
              <a:gd name="connsiteX9" fmla="*/ 116635 w 722368"/>
              <a:gd name="connsiteY9" fmla="*/ 1377131 h 1595273"/>
              <a:gd name="connsiteX10" fmla="*/ 106108 w 722368"/>
              <a:gd name="connsiteY10" fmla="*/ 1275240 h 1595273"/>
              <a:gd name="connsiteX11" fmla="*/ 0 w 722368"/>
              <a:gd name="connsiteY11" fmla="*/ 1373745 h 1595273"/>
              <a:gd name="connsiteX0" fmla="*/ 722368 w 722368"/>
              <a:gd name="connsiteY0" fmla="*/ 1595273 h 1595273"/>
              <a:gd name="connsiteX1" fmla="*/ 622449 w 722368"/>
              <a:gd name="connsiteY1" fmla="*/ 1226148 h 1595273"/>
              <a:gd name="connsiteX2" fmla="*/ 623151 w 722368"/>
              <a:gd name="connsiteY2" fmla="*/ 44203 h 1595273"/>
              <a:gd name="connsiteX3" fmla="*/ 581043 w 722368"/>
              <a:gd name="connsiteY3" fmla="*/ 355435 h 1595273"/>
              <a:gd name="connsiteX4" fmla="*/ 570283 w 722368"/>
              <a:gd name="connsiteY4" fmla="*/ 1303953 h 1595273"/>
              <a:gd name="connsiteX5" fmla="*/ 507744 w 722368"/>
              <a:gd name="connsiteY5" fmla="*/ 1440560 h 1595273"/>
              <a:gd name="connsiteX6" fmla="*/ 221552 w 722368"/>
              <a:gd name="connsiteY6" fmla="*/ 1343783 h 1595273"/>
              <a:gd name="connsiteX7" fmla="*/ 176286 w 722368"/>
              <a:gd name="connsiteY7" fmla="*/ 1460496 h 1595273"/>
              <a:gd name="connsiteX8" fmla="*/ 149970 w 722368"/>
              <a:gd name="connsiteY8" fmla="*/ 1400287 h 1595273"/>
              <a:gd name="connsiteX9" fmla="*/ 116635 w 722368"/>
              <a:gd name="connsiteY9" fmla="*/ 1377131 h 1595273"/>
              <a:gd name="connsiteX10" fmla="*/ 106108 w 722368"/>
              <a:gd name="connsiteY10" fmla="*/ 1275240 h 1595273"/>
              <a:gd name="connsiteX11" fmla="*/ 0 w 722368"/>
              <a:gd name="connsiteY11" fmla="*/ 1373745 h 15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368" h="1595273">
                <a:moveTo>
                  <a:pt x="722368" y="1595273"/>
                </a:moveTo>
                <a:cubicBezTo>
                  <a:pt x="516452" y="1487824"/>
                  <a:pt x="638985" y="1484660"/>
                  <a:pt x="622449" y="1226148"/>
                </a:cubicBezTo>
                <a:cubicBezTo>
                  <a:pt x="605913" y="967636"/>
                  <a:pt x="616952" y="196578"/>
                  <a:pt x="623151" y="44203"/>
                </a:cubicBezTo>
                <a:cubicBezTo>
                  <a:pt x="577418" y="-115582"/>
                  <a:pt x="578158" y="197349"/>
                  <a:pt x="581043" y="355435"/>
                </a:cubicBezTo>
                <a:cubicBezTo>
                  <a:pt x="583928" y="513521"/>
                  <a:pt x="572674" y="1107043"/>
                  <a:pt x="570283" y="1303953"/>
                </a:cubicBezTo>
                <a:cubicBezTo>
                  <a:pt x="569466" y="1554790"/>
                  <a:pt x="565866" y="1433922"/>
                  <a:pt x="507744" y="1440560"/>
                </a:cubicBezTo>
                <a:cubicBezTo>
                  <a:pt x="449622" y="1447198"/>
                  <a:pt x="291263" y="1404475"/>
                  <a:pt x="221552" y="1343783"/>
                </a:cubicBezTo>
                <a:cubicBezTo>
                  <a:pt x="198299" y="1355596"/>
                  <a:pt x="189672" y="1447784"/>
                  <a:pt x="176286" y="1460496"/>
                </a:cubicBezTo>
                <a:cubicBezTo>
                  <a:pt x="161724" y="1459878"/>
                  <a:pt x="159613" y="1396992"/>
                  <a:pt x="149970" y="1400287"/>
                </a:cubicBezTo>
                <a:cubicBezTo>
                  <a:pt x="141198" y="1397972"/>
                  <a:pt x="125700" y="1404148"/>
                  <a:pt x="116635" y="1377131"/>
                </a:cubicBezTo>
                <a:cubicBezTo>
                  <a:pt x="107570" y="1350114"/>
                  <a:pt x="115313" y="1389275"/>
                  <a:pt x="106108" y="1275240"/>
                </a:cubicBezTo>
                <a:cubicBezTo>
                  <a:pt x="92669" y="1831429"/>
                  <a:pt x="88003" y="1405749"/>
                  <a:pt x="0" y="137374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3548051" y="2573890"/>
            <a:ext cx="210967" cy="442470"/>
          </a:xfrm>
          <a:custGeom>
            <a:avLst/>
            <a:gdLst>
              <a:gd name="connsiteX0" fmla="*/ 114702 w 208048"/>
              <a:gd name="connsiteY0" fmla="*/ 26533 h 565454"/>
              <a:gd name="connsiteX1" fmla="*/ 402 w 208048"/>
              <a:gd name="connsiteY1" fmla="*/ 297996 h 565454"/>
              <a:gd name="connsiteX2" fmla="*/ 81365 w 208048"/>
              <a:gd name="connsiteY2" fmla="*/ 564696 h 565454"/>
              <a:gd name="connsiteX3" fmla="*/ 200427 w 208048"/>
              <a:gd name="connsiteY3" fmla="*/ 212271 h 565454"/>
              <a:gd name="connsiteX4" fmla="*/ 186140 w 208048"/>
              <a:gd name="connsiteY4" fmla="*/ 31296 h 565454"/>
              <a:gd name="connsiteX5" fmla="*/ 114702 w 208048"/>
              <a:gd name="connsiteY5" fmla="*/ 26533 h 565454"/>
              <a:gd name="connsiteX0" fmla="*/ 114768 w 253687"/>
              <a:gd name="connsiteY0" fmla="*/ 33935 h 572357"/>
              <a:gd name="connsiteX1" fmla="*/ 468 w 253687"/>
              <a:gd name="connsiteY1" fmla="*/ 305398 h 572357"/>
              <a:gd name="connsiteX2" fmla="*/ 81431 w 253687"/>
              <a:gd name="connsiteY2" fmla="*/ 572098 h 572357"/>
              <a:gd name="connsiteX3" fmla="*/ 250509 w 253687"/>
              <a:gd name="connsiteY3" fmla="*/ 348261 h 572357"/>
              <a:gd name="connsiteX4" fmla="*/ 186206 w 253687"/>
              <a:gd name="connsiteY4" fmla="*/ 38698 h 572357"/>
              <a:gd name="connsiteX5" fmla="*/ 114768 w 253687"/>
              <a:gd name="connsiteY5" fmla="*/ 33935 h 572357"/>
              <a:gd name="connsiteX0" fmla="*/ 130212 w 269131"/>
              <a:gd name="connsiteY0" fmla="*/ 33935 h 482267"/>
              <a:gd name="connsiteX1" fmla="*/ 15912 w 269131"/>
              <a:gd name="connsiteY1" fmla="*/ 305398 h 482267"/>
              <a:gd name="connsiteX2" fmla="*/ 28104 w 269131"/>
              <a:gd name="connsiteY2" fmla="*/ 481611 h 482267"/>
              <a:gd name="connsiteX3" fmla="*/ 265953 w 269131"/>
              <a:gd name="connsiteY3" fmla="*/ 348261 h 482267"/>
              <a:gd name="connsiteX4" fmla="*/ 201650 w 269131"/>
              <a:gd name="connsiteY4" fmla="*/ 38698 h 482267"/>
              <a:gd name="connsiteX5" fmla="*/ 130212 w 269131"/>
              <a:gd name="connsiteY5" fmla="*/ 33935 h 482267"/>
              <a:gd name="connsiteX0" fmla="*/ 130213 w 280100"/>
              <a:gd name="connsiteY0" fmla="*/ 11408 h 459740"/>
              <a:gd name="connsiteX1" fmla="*/ 15913 w 280100"/>
              <a:gd name="connsiteY1" fmla="*/ 282871 h 459740"/>
              <a:gd name="connsiteX2" fmla="*/ 28105 w 280100"/>
              <a:gd name="connsiteY2" fmla="*/ 459084 h 459740"/>
              <a:gd name="connsiteX3" fmla="*/ 265954 w 280100"/>
              <a:gd name="connsiteY3" fmla="*/ 325734 h 459740"/>
              <a:gd name="connsiteX4" fmla="*/ 264170 w 280100"/>
              <a:gd name="connsiteY4" fmla="*/ 78083 h 459740"/>
              <a:gd name="connsiteX5" fmla="*/ 130213 w 280100"/>
              <a:gd name="connsiteY5" fmla="*/ 11408 h 459740"/>
              <a:gd name="connsiteX0" fmla="*/ 63997 w 280563"/>
              <a:gd name="connsiteY0" fmla="*/ 20859 h 421566"/>
              <a:gd name="connsiteX1" fmla="*/ 12216 w 280563"/>
              <a:gd name="connsiteY1" fmla="*/ 244697 h 421566"/>
              <a:gd name="connsiteX2" fmla="*/ 24408 w 280563"/>
              <a:gd name="connsiteY2" fmla="*/ 420910 h 421566"/>
              <a:gd name="connsiteX3" fmla="*/ 262257 w 280563"/>
              <a:gd name="connsiteY3" fmla="*/ 287560 h 421566"/>
              <a:gd name="connsiteX4" fmla="*/ 260473 w 280563"/>
              <a:gd name="connsiteY4" fmla="*/ 39909 h 421566"/>
              <a:gd name="connsiteX5" fmla="*/ 63997 w 280563"/>
              <a:gd name="connsiteY5" fmla="*/ 20859 h 421566"/>
              <a:gd name="connsiteX0" fmla="*/ 75460 w 292026"/>
              <a:gd name="connsiteY0" fmla="*/ 17163 h 419751"/>
              <a:gd name="connsiteX1" fmla="*/ 4923 w 292026"/>
              <a:gd name="connsiteY1" fmla="*/ 188614 h 419751"/>
              <a:gd name="connsiteX2" fmla="*/ 35871 w 292026"/>
              <a:gd name="connsiteY2" fmla="*/ 417214 h 419751"/>
              <a:gd name="connsiteX3" fmla="*/ 273720 w 292026"/>
              <a:gd name="connsiteY3" fmla="*/ 283864 h 419751"/>
              <a:gd name="connsiteX4" fmla="*/ 271936 w 292026"/>
              <a:gd name="connsiteY4" fmla="*/ 36213 h 419751"/>
              <a:gd name="connsiteX5" fmla="*/ 75460 w 292026"/>
              <a:gd name="connsiteY5" fmla="*/ 17163 h 419751"/>
              <a:gd name="connsiteX0" fmla="*/ 129163 w 292358"/>
              <a:gd name="connsiteY0" fmla="*/ 17163 h 419751"/>
              <a:gd name="connsiteX1" fmla="*/ 8610 w 292358"/>
              <a:gd name="connsiteY1" fmla="*/ 188614 h 419751"/>
              <a:gd name="connsiteX2" fmla="*/ 39558 w 292358"/>
              <a:gd name="connsiteY2" fmla="*/ 417214 h 419751"/>
              <a:gd name="connsiteX3" fmla="*/ 277407 w 292358"/>
              <a:gd name="connsiteY3" fmla="*/ 283864 h 419751"/>
              <a:gd name="connsiteX4" fmla="*/ 275623 w 292358"/>
              <a:gd name="connsiteY4" fmla="*/ 36213 h 419751"/>
              <a:gd name="connsiteX5" fmla="*/ 129163 w 292358"/>
              <a:gd name="connsiteY5" fmla="*/ 17163 h 419751"/>
              <a:gd name="connsiteX0" fmla="*/ 127758 w 279273"/>
              <a:gd name="connsiteY0" fmla="*/ 16179 h 417619"/>
              <a:gd name="connsiteX1" fmla="*/ 7205 w 279273"/>
              <a:gd name="connsiteY1" fmla="*/ 187630 h 417619"/>
              <a:gd name="connsiteX2" fmla="*/ 38153 w 279273"/>
              <a:gd name="connsiteY2" fmla="*/ 416230 h 417619"/>
              <a:gd name="connsiteX3" fmla="*/ 238491 w 279273"/>
              <a:gd name="connsiteY3" fmla="*/ 263830 h 417619"/>
              <a:gd name="connsiteX4" fmla="*/ 274218 w 279273"/>
              <a:gd name="connsiteY4" fmla="*/ 35229 h 417619"/>
              <a:gd name="connsiteX5" fmla="*/ 127758 w 279273"/>
              <a:gd name="connsiteY5" fmla="*/ 16179 h 417619"/>
              <a:gd name="connsiteX0" fmla="*/ 122868 w 274382"/>
              <a:gd name="connsiteY0" fmla="*/ 16179 h 441139"/>
              <a:gd name="connsiteX1" fmla="*/ 2315 w 274382"/>
              <a:gd name="connsiteY1" fmla="*/ 187630 h 441139"/>
              <a:gd name="connsiteX2" fmla="*/ 58271 w 274382"/>
              <a:gd name="connsiteY2" fmla="*/ 440043 h 441139"/>
              <a:gd name="connsiteX3" fmla="*/ 233601 w 274382"/>
              <a:gd name="connsiteY3" fmla="*/ 263830 h 441139"/>
              <a:gd name="connsiteX4" fmla="*/ 269328 w 274382"/>
              <a:gd name="connsiteY4" fmla="*/ 35229 h 441139"/>
              <a:gd name="connsiteX5" fmla="*/ 122868 w 274382"/>
              <a:gd name="connsiteY5" fmla="*/ 16179 h 441139"/>
              <a:gd name="connsiteX0" fmla="*/ 122986 w 276946"/>
              <a:gd name="connsiteY0" fmla="*/ 16911 h 442470"/>
              <a:gd name="connsiteX1" fmla="*/ 2433 w 276946"/>
              <a:gd name="connsiteY1" fmla="*/ 188362 h 442470"/>
              <a:gd name="connsiteX2" fmla="*/ 58389 w 276946"/>
              <a:gd name="connsiteY2" fmla="*/ 440775 h 442470"/>
              <a:gd name="connsiteX3" fmla="*/ 246223 w 276946"/>
              <a:gd name="connsiteY3" fmla="*/ 278849 h 442470"/>
              <a:gd name="connsiteX4" fmla="*/ 269446 w 276946"/>
              <a:gd name="connsiteY4" fmla="*/ 35961 h 442470"/>
              <a:gd name="connsiteX5" fmla="*/ 122986 w 276946"/>
              <a:gd name="connsiteY5" fmla="*/ 16911 h 44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46" h="442470">
                <a:moveTo>
                  <a:pt x="122986" y="16911"/>
                </a:moveTo>
                <a:cubicBezTo>
                  <a:pt x="78484" y="42311"/>
                  <a:pt x="13199" y="117718"/>
                  <a:pt x="2433" y="188362"/>
                </a:cubicBezTo>
                <a:cubicBezTo>
                  <a:pt x="-8333" y="259006"/>
                  <a:pt x="17758" y="425694"/>
                  <a:pt x="58389" y="440775"/>
                </a:cubicBezTo>
                <a:cubicBezTo>
                  <a:pt x="99020" y="455856"/>
                  <a:pt x="228761" y="367749"/>
                  <a:pt x="246223" y="278849"/>
                </a:cubicBezTo>
                <a:cubicBezTo>
                  <a:pt x="263685" y="189949"/>
                  <a:pt x="289985" y="79617"/>
                  <a:pt x="269446" y="35961"/>
                </a:cubicBezTo>
                <a:cubicBezTo>
                  <a:pt x="248907" y="-7695"/>
                  <a:pt x="167488" y="-8489"/>
                  <a:pt x="122986" y="169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4879583" y="2932429"/>
            <a:ext cx="289199" cy="367425"/>
          </a:xfrm>
          <a:custGeom>
            <a:avLst/>
            <a:gdLst>
              <a:gd name="connsiteX0" fmla="*/ 222545 w 292860"/>
              <a:gd name="connsiteY0" fmla="*/ 31516 h 418662"/>
              <a:gd name="connsiteX1" fmla="*/ 9185 w 292860"/>
              <a:gd name="connsiteY1" fmla="*/ 39136 h 418662"/>
              <a:gd name="connsiteX2" fmla="*/ 39665 w 292860"/>
              <a:gd name="connsiteY2" fmla="*/ 229636 h 418662"/>
              <a:gd name="connsiteX3" fmla="*/ 47285 w 292860"/>
              <a:gd name="connsiteY3" fmla="*/ 389656 h 418662"/>
              <a:gd name="connsiteX4" fmla="*/ 283505 w 292860"/>
              <a:gd name="connsiteY4" fmla="*/ 382036 h 418662"/>
              <a:gd name="connsiteX5" fmla="*/ 222545 w 292860"/>
              <a:gd name="connsiteY5" fmla="*/ 31516 h 418662"/>
              <a:gd name="connsiteX0" fmla="*/ 222545 w 292860"/>
              <a:gd name="connsiteY0" fmla="*/ 31516 h 422770"/>
              <a:gd name="connsiteX1" fmla="*/ 9185 w 292860"/>
              <a:gd name="connsiteY1" fmla="*/ 39136 h 422770"/>
              <a:gd name="connsiteX2" fmla="*/ 39665 w 292860"/>
              <a:gd name="connsiteY2" fmla="*/ 229636 h 422770"/>
              <a:gd name="connsiteX3" fmla="*/ 47285 w 292860"/>
              <a:gd name="connsiteY3" fmla="*/ 389656 h 422770"/>
              <a:gd name="connsiteX4" fmla="*/ 160950 w 292860"/>
              <a:gd name="connsiteY4" fmla="*/ 416326 h 422770"/>
              <a:gd name="connsiteX5" fmla="*/ 283505 w 292860"/>
              <a:gd name="connsiteY5" fmla="*/ 382036 h 422770"/>
              <a:gd name="connsiteX6" fmla="*/ 222545 w 292860"/>
              <a:gd name="connsiteY6" fmla="*/ 31516 h 422770"/>
              <a:gd name="connsiteX0" fmla="*/ 222545 w 285593"/>
              <a:gd name="connsiteY0" fmla="*/ 31516 h 401339"/>
              <a:gd name="connsiteX1" fmla="*/ 9185 w 285593"/>
              <a:gd name="connsiteY1" fmla="*/ 39136 h 401339"/>
              <a:gd name="connsiteX2" fmla="*/ 39665 w 285593"/>
              <a:gd name="connsiteY2" fmla="*/ 229636 h 401339"/>
              <a:gd name="connsiteX3" fmla="*/ 47285 w 285593"/>
              <a:gd name="connsiteY3" fmla="*/ 389656 h 401339"/>
              <a:gd name="connsiteX4" fmla="*/ 164125 w 285593"/>
              <a:gd name="connsiteY4" fmla="*/ 359176 h 401339"/>
              <a:gd name="connsiteX5" fmla="*/ 283505 w 285593"/>
              <a:gd name="connsiteY5" fmla="*/ 382036 h 401339"/>
              <a:gd name="connsiteX6" fmla="*/ 222545 w 285593"/>
              <a:gd name="connsiteY6" fmla="*/ 31516 h 401339"/>
              <a:gd name="connsiteX0" fmla="*/ 222545 w 279592"/>
              <a:gd name="connsiteY0" fmla="*/ 27877 h 394920"/>
              <a:gd name="connsiteX1" fmla="*/ 9185 w 279592"/>
              <a:gd name="connsiteY1" fmla="*/ 35497 h 394920"/>
              <a:gd name="connsiteX2" fmla="*/ 39665 w 279592"/>
              <a:gd name="connsiteY2" fmla="*/ 225997 h 394920"/>
              <a:gd name="connsiteX3" fmla="*/ 47285 w 279592"/>
              <a:gd name="connsiteY3" fmla="*/ 386017 h 394920"/>
              <a:gd name="connsiteX4" fmla="*/ 164125 w 279592"/>
              <a:gd name="connsiteY4" fmla="*/ 355537 h 394920"/>
              <a:gd name="connsiteX5" fmla="*/ 277155 w 279592"/>
              <a:gd name="connsiteY5" fmla="*/ 327597 h 394920"/>
              <a:gd name="connsiteX6" fmla="*/ 222545 w 279592"/>
              <a:gd name="connsiteY6" fmla="*/ 27877 h 394920"/>
              <a:gd name="connsiteX0" fmla="*/ 222488 w 279535"/>
              <a:gd name="connsiteY0" fmla="*/ 27877 h 371063"/>
              <a:gd name="connsiteX1" fmla="*/ 9128 w 279535"/>
              <a:gd name="connsiteY1" fmla="*/ 35497 h 371063"/>
              <a:gd name="connsiteX2" fmla="*/ 39608 w 279535"/>
              <a:gd name="connsiteY2" fmla="*/ 225997 h 371063"/>
              <a:gd name="connsiteX3" fmla="*/ 44053 w 279535"/>
              <a:gd name="connsiteY3" fmla="*/ 357442 h 371063"/>
              <a:gd name="connsiteX4" fmla="*/ 164068 w 279535"/>
              <a:gd name="connsiteY4" fmla="*/ 355537 h 371063"/>
              <a:gd name="connsiteX5" fmla="*/ 277098 w 279535"/>
              <a:gd name="connsiteY5" fmla="*/ 327597 h 371063"/>
              <a:gd name="connsiteX6" fmla="*/ 222488 w 279535"/>
              <a:gd name="connsiteY6" fmla="*/ 27877 h 371063"/>
              <a:gd name="connsiteX0" fmla="*/ 232286 w 289333"/>
              <a:gd name="connsiteY0" fmla="*/ 25899 h 369085"/>
              <a:gd name="connsiteX1" fmla="*/ 18926 w 289333"/>
              <a:gd name="connsiteY1" fmla="*/ 33519 h 369085"/>
              <a:gd name="connsiteX2" fmla="*/ 14481 w 289333"/>
              <a:gd name="connsiteY2" fmla="*/ 182744 h 369085"/>
              <a:gd name="connsiteX3" fmla="*/ 53851 w 289333"/>
              <a:gd name="connsiteY3" fmla="*/ 355464 h 369085"/>
              <a:gd name="connsiteX4" fmla="*/ 173866 w 289333"/>
              <a:gd name="connsiteY4" fmla="*/ 353559 h 369085"/>
              <a:gd name="connsiteX5" fmla="*/ 286896 w 289333"/>
              <a:gd name="connsiteY5" fmla="*/ 325619 h 369085"/>
              <a:gd name="connsiteX6" fmla="*/ 232286 w 289333"/>
              <a:gd name="connsiteY6" fmla="*/ 25899 h 369085"/>
              <a:gd name="connsiteX0" fmla="*/ 249312 w 293595"/>
              <a:gd name="connsiteY0" fmla="*/ 30069 h 360555"/>
              <a:gd name="connsiteX1" fmla="*/ 20077 w 293595"/>
              <a:gd name="connsiteY1" fmla="*/ 24989 h 360555"/>
              <a:gd name="connsiteX2" fmla="*/ 15632 w 293595"/>
              <a:gd name="connsiteY2" fmla="*/ 174214 h 360555"/>
              <a:gd name="connsiteX3" fmla="*/ 55002 w 293595"/>
              <a:gd name="connsiteY3" fmla="*/ 346934 h 360555"/>
              <a:gd name="connsiteX4" fmla="*/ 175017 w 293595"/>
              <a:gd name="connsiteY4" fmla="*/ 345029 h 360555"/>
              <a:gd name="connsiteX5" fmla="*/ 288047 w 293595"/>
              <a:gd name="connsiteY5" fmla="*/ 317089 h 360555"/>
              <a:gd name="connsiteX6" fmla="*/ 249312 w 293595"/>
              <a:gd name="connsiteY6" fmla="*/ 30069 h 360555"/>
              <a:gd name="connsiteX0" fmla="*/ 249312 w 293595"/>
              <a:gd name="connsiteY0" fmla="*/ 30069 h 360555"/>
              <a:gd name="connsiteX1" fmla="*/ 20077 w 293595"/>
              <a:gd name="connsiteY1" fmla="*/ 24989 h 360555"/>
              <a:gd name="connsiteX2" fmla="*/ 15632 w 293595"/>
              <a:gd name="connsiteY2" fmla="*/ 174214 h 360555"/>
              <a:gd name="connsiteX3" fmla="*/ 55002 w 293595"/>
              <a:gd name="connsiteY3" fmla="*/ 346934 h 360555"/>
              <a:gd name="connsiteX4" fmla="*/ 175017 w 293595"/>
              <a:gd name="connsiteY4" fmla="*/ 345029 h 360555"/>
              <a:gd name="connsiteX5" fmla="*/ 288047 w 293595"/>
              <a:gd name="connsiteY5" fmla="*/ 317089 h 360555"/>
              <a:gd name="connsiteX6" fmla="*/ 249312 w 293595"/>
              <a:gd name="connsiteY6" fmla="*/ 30069 h 360555"/>
              <a:gd name="connsiteX0" fmla="*/ 249312 w 294290"/>
              <a:gd name="connsiteY0" fmla="*/ 30069 h 366073"/>
              <a:gd name="connsiteX1" fmla="*/ 20077 w 294290"/>
              <a:gd name="connsiteY1" fmla="*/ 24989 h 366073"/>
              <a:gd name="connsiteX2" fmla="*/ 15632 w 294290"/>
              <a:gd name="connsiteY2" fmla="*/ 174214 h 366073"/>
              <a:gd name="connsiteX3" fmla="*/ 55002 w 294290"/>
              <a:gd name="connsiteY3" fmla="*/ 346934 h 366073"/>
              <a:gd name="connsiteX4" fmla="*/ 165492 w 294290"/>
              <a:gd name="connsiteY4" fmla="*/ 360904 h 366073"/>
              <a:gd name="connsiteX5" fmla="*/ 288047 w 294290"/>
              <a:gd name="connsiteY5" fmla="*/ 317089 h 366073"/>
              <a:gd name="connsiteX6" fmla="*/ 249312 w 294290"/>
              <a:gd name="connsiteY6" fmla="*/ 30069 h 366073"/>
              <a:gd name="connsiteX0" fmla="*/ 249312 w 294290"/>
              <a:gd name="connsiteY0" fmla="*/ 30069 h 366509"/>
              <a:gd name="connsiteX1" fmla="*/ 20077 w 294290"/>
              <a:gd name="connsiteY1" fmla="*/ 24989 h 366509"/>
              <a:gd name="connsiteX2" fmla="*/ 15632 w 294290"/>
              <a:gd name="connsiteY2" fmla="*/ 174214 h 366509"/>
              <a:gd name="connsiteX3" fmla="*/ 55002 w 294290"/>
              <a:gd name="connsiteY3" fmla="*/ 346934 h 366509"/>
              <a:gd name="connsiteX4" fmla="*/ 165492 w 294290"/>
              <a:gd name="connsiteY4" fmla="*/ 360904 h 366509"/>
              <a:gd name="connsiteX5" fmla="*/ 288047 w 294290"/>
              <a:gd name="connsiteY5" fmla="*/ 317089 h 366509"/>
              <a:gd name="connsiteX6" fmla="*/ 249312 w 294290"/>
              <a:gd name="connsiteY6" fmla="*/ 30069 h 366509"/>
              <a:gd name="connsiteX0" fmla="*/ 249312 w 282280"/>
              <a:gd name="connsiteY0" fmla="*/ 27727 h 367426"/>
              <a:gd name="connsiteX1" fmla="*/ 20077 w 282280"/>
              <a:gd name="connsiteY1" fmla="*/ 22647 h 367426"/>
              <a:gd name="connsiteX2" fmla="*/ 15632 w 282280"/>
              <a:gd name="connsiteY2" fmla="*/ 171872 h 367426"/>
              <a:gd name="connsiteX3" fmla="*/ 55002 w 282280"/>
              <a:gd name="connsiteY3" fmla="*/ 344592 h 367426"/>
              <a:gd name="connsiteX4" fmla="*/ 165492 w 282280"/>
              <a:gd name="connsiteY4" fmla="*/ 358562 h 367426"/>
              <a:gd name="connsiteX5" fmla="*/ 272172 w 282280"/>
              <a:gd name="connsiteY5" fmla="*/ 279822 h 367426"/>
              <a:gd name="connsiteX6" fmla="*/ 249312 w 282280"/>
              <a:gd name="connsiteY6" fmla="*/ 27727 h 367426"/>
              <a:gd name="connsiteX0" fmla="*/ 249312 w 289199"/>
              <a:gd name="connsiteY0" fmla="*/ 29210 h 367425"/>
              <a:gd name="connsiteX1" fmla="*/ 20077 w 289199"/>
              <a:gd name="connsiteY1" fmla="*/ 24130 h 367425"/>
              <a:gd name="connsiteX2" fmla="*/ 15632 w 289199"/>
              <a:gd name="connsiteY2" fmla="*/ 173355 h 367425"/>
              <a:gd name="connsiteX3" fmla="*/ 55002 w 289199"/>
              <a:gd name="connsiteY3" fmla="*/ 346075 h 367425"/>
              <a:gd name="connsiteX4" fmla="*/ 165492 w 289199"/>
              <a:gd name="connsiteY4" fmla="*/ 360045 h 367425"/>
              <a:gd name="connsiteX5" fmla="*/ 281697 w 289199"/>
              <a:gd name="connsiteY5" fmla="*/ 303530 h 367425"/>
              <a:gd name="connsiteX6" fmla="*/ 249312 w 289199"/>
              <a:gd name="connsiteY6" fmla="*/ 29210 h 3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99" h="367425">
                <a:moveTo>
                  <a:pt x="249312" y="29210"/>
                </a:moveTo>
                <a:cubicBezTo>
                  <a:pt x="205709" y="-17357"/>
                  <a:pt x="59024" y="106"/>
                  <a:pt x="20077" y="24130"/>
                </a:cubicBezTo>
                <a:cubicBezTo>
                  <a:pt x="-18870" y="48154"/>
                  <a:pt x="9811" y="119698"/>
                  <a:pt x="15632" y="173355"/>
                </a:cubicBezTo>
                <a:cubicBezTo>
                  <a:pt x="21453" y="227012"/>
                  <a:pt x="34788" y="314960"/>
                  <a:pt x="55002" y="346075"/>
                </a:cubicBezTo>
                <a:cubicBezTo>
                  <a:pt x="75216" y="377190"/>
                  <a:pt x="127710" y="367136"/>
                  <a:pt x="165492" y="360045"/>
                </a:cubicBezTo>
                <a:cubicBezTo>
                  <a:pt x="203274" y="352954"/>
                  <a:pt x="267727" y="358669"/>
                  <a:pt x="281697" y="303530"/>
                </a:cubicBezTo>
                <a:cubicBezTo>
                  <a:pt x="295667" y="248391"/>
                  <a:pt x="292915" y="75777"/>
                  <a:pt x="249312" y="29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3888583" y="2381115"/>
            <a:ext cx="493237" cy="1070109"/>
          </a:xfrm>
          <a:custGeom>
            <a:avLst/>
            <a:gdLst>
              <a:gd name="connsiteX0" fmla="*/ 0 w 335280"/>
              <a:gd name="connsiteY0" fmla="*/ 79965 h 860507"/>
              <a:gd name="connsiteX1" fmla="*/ 53340 w 335280"/>
              <a:gd name="connsiteY1" fmla="*/ 72345 h 860507"/>
              <a:gd name="connsiteX2" fmla="*/ 137160 w 335280"/>
              <a:gd name="connsiteY2" fmla="*/ 849585 h 860507"/>
              <a:gd name="connsiteX3" fmla="*/ 259080 w 335280"/>
              <a:gd name="connsiteY3" fmla="*/ 499065 h 860507"/>
              <a:gd name="connsiteX4" fmla="*/ 335280 w 335280"/>
              <a:gd name="connsiteY4" fmla="*/ 87585 h 860507"/>
              <a:gd name="connsiteX5" fmla="*/ 335280 w 335280"/>
              <a:gd name="connsiteY5" fmla="*/ 87585 h 860507"/>
              <a:gd name="connsiteX0" fmla="*/ 0 w 378142"/>
              <a:gd name="connsiteY0" fmla="*/ 755347 h 788177"/>
              <a:gd name="connsiteX1" fmla="*/ 96202 w 378142"/>
              <a:gd name="connsiteY1" fmla="*/ 15 h 788177"/>
              <a:gd name="connsiteX2" fmla="*/ 180022 w 378142"/>
              <a:gd name="connsiteY2" fmla="*/ 777255 h 788177"/>
              <a:gd name="connsiteX3" fmla="*/ 301942 w 378142"/>
              <a:gd name="connsiteY3" fmla="*/ 426735 h 788177"/>
              <a:gd name="connsiteX4" fmla="*/ 378142 w 378142"/>
              <a:gd name="connsiteY4" fmla="*/ 15255 h 788177"/>
              <a:gd name="connsiteX5" fmla="*/ 378142 w 378142"/>
              <a:gd name="connsiteY5" fmla="*/ 15255 h 788177"/>
              <a:gd name="connsiteX0" fmla="*/ 0 w 378142"/>
              <a:gd name="connsiteY0" fmla="*/ 760108 h 793140"/>
              <a:gd name="connsiteX1" fmla="*/ 67627 w 378142"/>
              <a:gd name="connsiteY1" fmla="*/ 14 h 793140"/>
              <a:gd name="connsiteX2" fmla="*/ 180022 w 378142"/>
              <a:gd name="connsiteY2" fmla="*/ 782016 h 793140"/>
              <a:gd name="connsiteX3" fmla="*/ 301942 w 378142"/>
              <a:gd name="connsiteY3" fmla="*/ 431496 h 793140"/>
              <a:gd name="connsiteX4" fmla="*/ 378142 w 378142"/>
              <a:gd name="connsiteY4" fmla="*/ 20016 h 793140"/>
              <a:gd name="connsiteX5" fmla="*/ 378142 w 378142"/>
              <a:gd name="connsiteY5" fmla="*/ 20016 h 793140"/>
              <a:gd name="connsiteX0" fmla="*/ 0 w 378142"/>
              <a:gd name="connsiteY0" fmla="*/ 772715 h 805747"/>
              <a:gd name="connsiteX1" fmla="*/ 30162 w 378142"/>
              <a:gd name="connsiteY1" fmla="*/ 343773 h 805747"/>
              <a:gd name="connsiteX2" fmla="*/ 67627 w 378142"/>
              <a:gd name="connsiteY2" fmla="*/ 12621 h 805747"/>
              <a:gd name="connsiteX3" fmla="*/ 180022 w 378142"/>
              <a:gd name="connsiteY3" fmla="*/ 794623 h 805747"/>
              <a:gd name="connsiteX4" fmla="*/ 301942 w 378142"/>
              <a:gd name="connsiteY4" fmla="*/ 444103 h 805747"/>
              <a:gd name="connsiteX5" fmla="*/ 378142 w 378142"/>
              <a:gd name="connsiteY5" fmla="*/ 32623 h 805747"/>
              <a:gd name="connsiteX6" fmla="*/ 378142 w 378142"/>
              <a:gd name="connsiteY6" fmla="*/ 32623 h 805747"/>
              <a:gd name="connsiteX0" fmla="*/ 0 w 378142"/>
              <a:gd name="connsiteY0" fmla="*/ 748327 h 780298"/>
              <a:gd name="connsiteX1" fmla="*/ 30162 w 378142"/>
              <a:gd name="connsiteY1" fmla="*/ 319385 h 780298"/>
              <a:gd name="connsiteX2" fmla="*/ 102552 w 378142"/>
              <a:gd name="connsiteY2" fmla="*/ 13633 h 780298"/>
              <a:gd name="connsiteX3" fmla="*/ 180022 w 378142"/>
              <a:gd name="connsiteY3" fmla="*/ 770235 h 780298"/>
              <a:gd name="connsiteX4" fmla="*/ 301942 w 378142"/>
              <a:gd name="connsiteY4" fmla="*/ 419715 h 780298"/>
              <a:gd name="connsiteX5" fmla="*/ 378142 w 378142"/>
              <a:gd name="connsiteY5" fmla="*/ 8235 h 780298"/>
              <a:gd name="connsiteX6" fmla="*/ 378142 w 378142"/>
              <a:gd name="connsiteY6" fmla="*/ 8235 h 780298"/>
              <a:gd name="connsiteX0" fmla="*/ 380 w 378522"/>
              <a:gd name="connsiteY0" fmla="*/ 780885 h 812856"/>
              <a:gd name="connsiteX1" fmla="*/ 5142 w 378522"/>
              <a:gd name="connsiteY1" fmla="*/ 161443 h 812856"/>
              <a:gd name="connsiteX2" fmla="*/ 102932 w 378522"/>
              <a:gd name="connsiteY2" fmla="*/ 46191 h 812856"/>
              <a:gd name="connsiteX3" fmla="*/ 180402 w 378522"/>
              <a:gd name="connsiteY3" fmla="*/ 802793 h 812856"/>
              <a:gd name="connsiteX4" fmla="*/ 302322 w 378522"/>
              <a:gd name="connsiteY4" fmla="*/ 452273 h 812856"/>
              <a:gd name="connsiteX5" fmla="*/ 378522 w 378522"/>
              <a:gd name="connsiteY5" fmla="*/ 40793 h 812856"/>
              <a:gd name="connsiteX6" fmla="*/ 378522 w 378522"/>
              <a:gd name="connsiteY6" fmla="*/ 40793 h 812856"/>
              <a:gd name="connsiteX0" fmla="*/ 380 w 378522"/>
              <a:gd name="connsiteY0" fmla="*/ 766364 h 797563"/>
              <a:gd name="connsiteX1" fmla="*/ 5142 w 378522"/>
              <a:gd name="connsiteY1" fmla="*/ 146922 h 797563"/>
              <a:gd name="connsiteX2" fmla="*/ 121982 w 378522"/>
              <a:gd name="connsiteY2" fmla="*/ 50720 h 797563"/>
              <a:gd name="connsiteX3" fmla="*/ 180402 w 378522"/>
              <a:gd name="connsiteY3" fmla="*/ 788272 h 797563"/>
              <a:gd name="connsiteX4" fmla="*/ 302322 w 378522"/>
              <a:gd name="connsiteY4" fmla="*/ 437752 h 797563"/>
              <a:gd name="connsiteX5" fmla="*/ 378522 w 378522"/>
              <a:gd name="connsiteY5" fmla="*/ 26272 h 797563"/>
              <a:gd name="connsiteX6" fmla="*/ 378522 w 378522"/>
              <a:gd name="connsiteY6" fmla="*/ 26272 h 797563"/>
              <a:gd name="connsiteX0" fmla="*/ 380 w 378522"/>
              <a:gd name="connsiteY0" fmla="*/ 766364 h 797563"/>
              <a:gd name="connsiteX1" fmla="*/ 5142 w 378522"/>
              <a:gd name="connsiteY1" fmla="*/ 146922 h 797563"/>
              <a:gd name="connsiteX2" fmla="*/ 121982 w 378522"/>
              <a:gd name="connsiteY2" fmla="*/ 50720 h 797563"/>
              <a:gd name="connsiteX3" fmla="*/ 164527 w 378522"/>
              <a:gd name="connsiteY3" fmla="*/ 788272 h 797563"/>
              <a:gd name="connsiteX4" fmla="*/ 302322 w 378522"/>
              <a:gd name="connsiteY4" fmla="*/ 437752 h 797563"/>
              <a:gd name="connsiteX5" fmla="*/ 378522 w 378522"/>
              <a:gd name="connsiteY5" fmla="*/ 26272 h 797563"/>
              <a:gd name="connsiteX6" fmla="*/ 378522 w 378522"/>
              <a:gd name="connsiteY6" fmla="*/ 26272 h 797563"/>
              <a:gd name="connsiteX0" fmla="*/ 380 w 378522"/>
              <a:gd name="connsiteY0" fmla="*/ 766364 h 811324"/>
              <a:gd name="connsiteX1" fmla="*/ 5142 w 378522"/>
              <a:gd name="connsiteY1" fmla="*/ 146922 h 811324"/>
              <a:gd name="connsiteX2" fmla="*/ 121982 w 378522"/>
              <a:gd name="connsiteY2" fmla="*/ 50720 h 811324"/>
              <a:gd name="connsiteX3" fmla="*/ 164527 w 378522"/>
              <a:gd name="connsiteY3" fmla="*/ 788272 h 811324"/>
              <a:gd name="connsiteX4" fmla="*/ 292797 w 378522"/>
              <a:gd name="connsiteY4" fmla="*/ 571102 h 811324"/>
              <a:gd name="connsiteX5" fmla="*/ 378522 w 378522"/>
              <a:gd name="connsiteY5" fmla="*/ 26272 h 811324"/>
              <a:gd name="connsiteX6" fmla="*/ 378522 w 378522"/>
              <a:gd name="connsiteY6" fmla="*/ 26272 h 811324"/>
              <a:gd name="connsiteX0" fmla="*/ 380 w 378522"/>
              <a:gd name="connsiteY0" fmla="*/ 766364 h 811865"/>
              <a:gd name="connsiteX1" fmla="*/ 5142 w 378522"/>
              <a:gd name="connsiteY1" fmla="*/ 146922 h 811865"/>
              <a:gd name="connsiteX2" fmla="*/ 121982 w 378522"/>
              <a:gd name="connsiteY2" fmla="*/ 50720 h 811865"/>
              <a:gd name="connsiteX3" fmla="*/ 164527 w 378522"/>
              <a:gd name="connsiteY3" fmla="*/ 788272 h 811865"/>
              <a:gd name="connsiteX4" fmla="*/ 292797 w 378522"/>
              <a:gd name="connsiteY4" fmla="*/ 571102 h 811865"/>
              <a:gd name="connsiteX5" fmla="*/ 378522 w 378522"/>
              <a:gd name="connsiteY5" fmla="*/ 26272 h 811865"/>
              <a:gd name="connsiteX6" fmla="*/ 378522 w 378522"/>
              <a:gd name="connsiteY6" fmla="*/ 26272 h 811865"/>
              <a:gd name="connsiteX0" fmla="*/ 380 w 378627"/>
              <a:gd name="connsiteY0" fmla="*/ 783897 h 829398"/>
              <a:gd name="connsiteX1" fmla="*/ 5142 w 378627"/>
              <a:gd name="connsiteY1" fmla="*/ 164455 h 829398"/>
              <a:gd name="connsiteX2" fmla="*/ 121982 w 378627"/>
              <a:gd name="connsiteY2" fmla="*/ 68253 h 829398"/>
              <a:gd name="connsiteX3" fmla="*/ 164527 w 378627"/>
              <a:gd name="connsiteY3" fmla="*/ 805805 h 829398"/>
              <a:gd name="connsiteX4" fmla="*/ 292797 w 378627"/>
              <a:gd name="connsiteY4" fmla="*/ 588635 h 829398"/>
              <a:gd name="connsiteX5" fmla="*/ 378522 w 378627"/>
              <a:gd name="connsiteY5" fmla="*/ 43805 h 829398"/>
              <a:gd name="connsiteX6" fmla="*/ 270572 w 378627"/>
              <a:gd name="connsiteY6" fmla="*/ 31105 h 829398"/>
              <a:gd name="connsiteX0" fmla="*/ 380 w 302064"/>
              <a:gd name="connsiteY0" fmla="*/ 766364 h 810551"/>
              <a:gd name="connsiteX1" fmla="*/ 5142 w 302064"/>
              <a:gd name="connsiteY1" fmla="*/ 146922 h 810551"/>
              <a:gd name="connsiteX2" fmla="*/ 121982 w 302064"/>
              <a:gd name="connsiteY2" fmla="*/ 50720 h 810551"/>
              <a:gd name="connsiteX3" fmla="*/ 164527 w 302064"/>
              <a:gd name="connsiteY3" fmla="*/ 788272 h 810551"/>
              <a:gd name="connsiteX4" fmla="*/ 292797 w 302064"/>
              <a:gd name="connsiteY4" fmla="*/ 571102 h 810551"/>
              <a:gd name="connsiteX5" fmla="*/ 289622 w 302064"/>
              <a:gd name="connsiteY5" fmla="*/ 83422 h 810551"/>
              <a:gd name="connsiteX6" fmla="*/ 270572 w 302064"/>
              <a:gd name="connsiteY6" fmla="*/ 13572 h 810551"/>
              <a:gd name="connsiteX0" fmla="*/ 380 w 338145"/>
              <a:gd name="connsiteY0" fmla="*/ 775017 h 819204"/>
              <a:gd name="connsiteX1" fmla="*/ 5142 w 338145"/>
              <a:gd name="connsiteY1" fmla="*/ 155575 h 819204"/>
              <a:gd name="connsiteX2" fmla="*/ 121982 w 338145"/>
              <a:gd name="connsiteY2" fmla="*/ 59373 h 819204"/>
              <a:gd name="connsiteX3" fmla="*/ 164527 w 338145"/>
              <a:gd name="connsiteY3" fmla="*/ 796925 h 819204"/>
              <a:gd name="connsiteX4" fmla="*/ 292797 w 338145"/>
              <a:gd name="connsiteY4" fmla="*/ 579755 h 819204"/>
              <a:gd name="connsiteX5" fmla="*/ 289622 w 338145"/>
              <a:gd name="connsiteY5" fmla="*/ 92075 h 819204"/>
              <a:gd name="connsiteX6" fmla="*/ 327722 w 338145"/>
              <a:gd name="connsiteY6" fmla="*/ 0 h 819204"/>
              <a:gd name="connsiteX0" fmla="*/ 380 w 338145"/>
              <a:gd name="connsiteY0" fmla="*/ 775017 h 813316"/>
              <a:gd name="connsiteX1" fmla="*/ 5142 w 338145"/>
              <a:gd name="connsiteY1" fmla="*/ 155575 h 813316"/>
              <a:gd name="connsiteX2" fmla="*/ 121982 w 338145"/>
              <a:gd name="connsiteY2" fmla="*/ 59373 h 813316"/>
              <a:gd name="connsiteX3" fmla="*/ 120077 w 338145"/>
              <a:gd name="connsiteY3" fmla="*/ 790575 h 813316"/>
              <a:gd name="connsiteX4" fmla="*/ 292797 w 338145"/>
              <a:gd name="connsiteY4" fmla="*/ 579755 h 813316"/>
              <a:gd name="connsiteX5" fmla="*/ 289622 w 338145"/>
              <a:gd name="connsiteY5" fmla="*/ 92075 h 813316"/>
              <a:gd name="connsiteX6" fmla="*/ 327722 w 338145"/>
              <a:gd name="connsiteY6" fmla="*/ 0 h 813316"/>
              <a:gd name="connsiteX0" fmla="*/ 0 w 337765"/>
              <a:gd name="connsiteY0" fmla="*/ 801326 h 839625"/>
              <a:gd name="connsiteX1" fmla="*/ 7937 w 337765"/>
              <a:gd name="connsiteY1" fmla="*/ 99334 h 839625"/>
              <a:gd name="connsiteX2" fmla="*/ 121602 w 337765"/>
              <a:gd name="connsiteY2" fmla="*/ 85682 h 839625"/>
              <a:gd name="connsiteX3" fmla="*/ 119697 w 337765"/>
              <a:gd name="connsiteY3" fmla="*/ 816884 h 839625"/>
              <a:gd name="connsiteX4" fmla="*/ 292417 w 337765"/>
              <a:gd name="connsiteY4" fmla="*/ 606064 h 839625"/>
              <a:gd name="connsiteX5" fmla="*/ 289242 w 337765"/>
              <a:gd name="connsiteY5" fmla="*/ 118384 h 839625"/>
              <a:gd name="connsiteX6" fmla="*/ 327342 w 337765"/>
              <a:gd name="connsiteY6" fmla="*/ 26309 h 839625"/>
              <a:gd name="connsiteX0" fmla="*/ 0 w 337765"/>
              <a:gd name="connsiteY0" fmla="*/ 780702 h 819001"/>
              <a:gd name="connsiteX1" fmla="*/ 7937 w 337765"/>
              <a:gd name="connsiteY1" fmla="*/ 78710 h 819001"/>
              <a:gd name="connsiteX2" fmla="*/ 121602 w 337765"/>
              <a:gd name="connsiteY2" fmla="*/ 65058 h 819001"/>
              <a:gd name="connsiteX3" fmla="*/ 119697 w 337765"/>
              <a:gd name="connsiteY3" fmla="*/ 796260 h 819001"/>
              <a:gd name="connsiteX4" fmla="*/ 292417 w 337765"/>
              <a:gd name="connsiteY4" fmla="*/ 585440 h 819001"/>
              <a:gd name="connsiteX5" fmla="*/ 289242 w 337765"/>
              <a:gd name="connsiteY5" fmla="*/ 97760 h 819001"/>
              <a:gd name="connsiteX6" fmla="*/ 327342 w 337765"/>
              <a:gd name="connsiteY6" fmla="*/ 5685 h 819001"/>
              <a:gd name="connsiteX0" fmla="*/ 0 w 382270"/>
              <a:gd name="connsiteY0" fmla="*/ 780702 h 819001"/>
              <a:gd name="connsiteX1" fmla="*/ 7937 w 382270"/>
              <a:gd name="connsiteY1" fmla="*/ 78710 h 819001"/>
              <a:gd name="connsiteX2" fmla="*/ 121602 w 382270"/>
              <a:gd name="connsiteY2" fmla="*/ 65058 h 819001"/>
              <a:gd name="connsiteX3" fmla="*/ 119697 w 382270"/>
              <a:gd name="connsiteY3" fmla="*/ 796260 h 819001"/>
              <a:gd name="connsiteX4" fmla="*/ 292417 w 382270"/>
              <a:gd name="connsiteY4" fmla="*/ 585440 h 819001"/>
              <a:gd name="connsiteX5" fmla="*/ 289242 w 382270"/>
              <a:gd name="connsiteY5" fmla="*/ 97760 h 819001"/>
              <a:gd name="connsiteX6" fmla="*/ 374967 w 382270"/>
              <a:gd name="connsiteY6" fmla="*/ 685135 h 819001"/>
              <a:gd name="connsiteX0" fmla="*/ 0 w 383718"/>
              <a:gd name="connsiteY0" fmla="*/ 810351 h 850501"/>
              <a:gd name="connsiteX1" fmla="*/ 7937 w 383718"/>
              <a:gd name="connsiteY1" fmla="*/ 108359 h 850501"/>
              <a:gd name="connsiteX2" fmla="*/ 121602 w 383718"/>
              <a:gd name="connsiteY2" fmla="*/ 94707 h 850501"/>
              <a:gd name="connsiteX3" fmla="*/ 119697 w 383718"/>
              <a:gd name="connsiteY3" fmla="*/ 825909 h 850501"/>
              <a:gd name="connsiteX4" fmla="*/ 292417 w 383718"/>
              <a:gd name="connsiteY4" fmla="*/ 615089 h 850501"/>
              <a:gd name="connsiteX5" fmla="*/ 311467 w 383718"/>
              <a:gd name="connsiteY5" fmla="*/ 409 h 850501"/>
              <a:gd name="connsiteX6" fmla="*/ 374967 w 383718"/>
              <a:gd name="connsiteY6" fmla="*/ 714784 h 850501"/>
              <a:gd name="connsiteX0" fmla="*/ 0 w 398649"/>
              <a:gd name="connsiteY0" fmla="*/ 810105 h 850255"/>
              <a:gd name="connsiteX1" fmla="*/ 7937 w 398649"/>
              <a:gd name="connsiteY1" fmla="*/ 108113 h 850255"/>
              <a:gd name="connsiteX2" fmla="*/ 121602 w 398649"/>
              <a:gd name="connsiteY2" fmla="*/ 94461 h 850255"/>
              <a:gd name="connsiteX3" fmla="*/ 119697 w 398649"/>
              <a:gd name="connsiteY3" fmla="*/ 825663 h 850255"/>
              <a:gd name="connsiteX4" fmla="*/ 292417 w 398649"/>
              <a:gd name="connsiteY4" fmla="*/ 614843 h 850255"/>
              <a:gd name="connsiteX5" fmla="*/ 311467 w 398649"/>
              <a:gd name="connsiteY5" fmla="*/ 163 h 850255"/>
              <a:gd name="connsiteX6" fmla="*/ 374967 w 398649"/>
              <a:gd name="connsiteY6" fmla="*/ 714538 h 850255"/>
              <a:gd name="connsiteX0" fmla="*/ 0 w 403063"/>
              <a:gd name="connsiteY0" fmla="*/ 809944 h 850094"/>
              <a:gd name="connsiteX1" fmla="*/ 7937 w 403063"/>
              <a:gd name="connsiteY1" fmla="*/ 107952 h 850094"/>
              <a:gd name="connsiteX2" fmla="*/ 121602 w 403063"/>
              <a:gd name="connsiteY2" fmla="*/ 94300 h 850094"/>
              <a:gd name="connsiteX3" fmla="*/ 119697 w 403063"/>
              <a:gd name="connsiteY3" fmla="*/ 825502 h 850094"/>
              <a:gd name="connsiteX4" fmla="*/ 292417 w 403063"/>
              <a:gd name="connsiteY4" fmla="*/ 614682 h 850094"/>
              <a:gd name="connsiteX5" fmla="*/ 311467 w 403063"/>
              <a:gd name="connsiteY5" fmla="*/ 2 h 850094"/>
              <a:gd name="connsiteX6" fmla="*/ 374967 w 403063"/>
              <a:gd name="connsiteY6" fmla="*/ 714377 h 850094"/>
              <a:gd name="connsiteX0" fmla="*/ 0 w 383718"/>
              <a:gd name="connsiteY0" fmla="*/ 809975 h 864704"/>
              <a:gd name="connsiteX1" fmla="*/ 7937 w 383718"/>
              <a:gd name="connsiteY1" fmla="*/ 107983 h 864704"/>
              <a:gd name="connsiteX2" fmla="*/ 121602 w 383718"/>
              <a:gd name="connsiteY2" fmla="*/ 94331 h 864704"/>
              <a:gd name="connsiteX3" fmla="*/ 119697 w 383718"/>
              <a:gd name="connsiteY3" fmla="*/ 825533 h 864704"/>
              <a:gd name="connsiteX4" fmla="*/ 292417 w 383718"/>
              <a:gd name="connsiteY4" fmla="*/ 684563 h 864704"/>
              <a:gd name="connsiteX5" fmla="*/ 311467 w 383718"/>
              <a:gd name="connsiteY5" fmla="*/ 33 h 864704"/>
              <a:gd name="connsiteX6" fmla="*/ 374967 w 383718"/>
              <a:gd name="connsiteY6" fmla="*/ 714408 h 864704"/>
              <a:gd name="connsiteX0" fmla="*/ 0 w 414302"/>
              <a:gd name="connsiteY0" fmla="*/ 809945 h 864674"/>
              <a:gd name="connsiteX1" fmla="*/ 7937 w 414302"/>
              <a:gd name="connsiteY1" fmla="*/ 107953 h 864674"/>
              <a:gd name="connsiteX2" fmla="*/ 121602 w 414302"/>
              <a:gd name="connsiteY2" fmla="*/ 94301 h 864674"/>
              <a:gd name="connsiteX3" fmla="*/ 119697 w 414302"/>
              <a:gd name="connsiteY3" fmla="*/ 825503 h 864674"/>
              <a:gd name="connsiteX4" fmla="*/ 292417 w 414302"/>
              <a:gd name="connsiteY4" fmla="*/ 684533 h 864674"/>
              <a:gd name="connsiteX5" fmla="*/ 311467 w 414302"/>
              <a:gd name="connsiteY5" fmla="*/ 3 h 864674"/>
              <a:gd name="connsiteX6" fmla="*/ 374967 w 414302"/>
              <a:gd name="connsiteY6" fmla="*/ 714378 h 864674"/>
              <a:gd name="connsiteX0" fmla="*/ 0 w 414349"/>
              <a:gd name="connsiteY0" fmla="*/ 810021 h 864750"/>
              <a:gd name="connsiteX1" fmla="*/ 7937 w 414349"/>
              <a:gd name="connsiteY1" fmla="*/ 108029 h 864750"/>
              <a:gd name="connsiteX2" fmla="*/ 121602 w 414349"/>
              <a:gd name="connsiteY2" fmla="*/ 94377 h 864750"/>
              <a:gd name="connsiteX3" fmla="*/ 119697 w 414349"/>
              <a:gd name="connsiteY3" fmla="*/ 825579 h 864750"/>
              <a:gd name="connsiteX4" fmla="*/ 292417 w 414349"/>
              <a:gd name="connsiteY4" fmla="*/ 684609 h 864750"/>
              <a:gd name="connsiteX5" fmla="*/ 311467 w 414349"/>
              <a:gd name="connsiteY5" fmla="*/ 79 h 864750"/>
              <a:gd name="connsiteX6" fmla="*/ 374967 w 414349"/>
              <a:gd name="connsiteY6" fmla="*/ 714454 h 864750"/>
              <a:gd name="connsiteX0" fmla="*/ 0 w 414349"/>
              <a:gd name="connsiteY0" fmla="*/ 848446 h 899944"/>
              <a:gd name="connsiteX1" fmla="*/ 7937 w 414349"/>
              <a:gd name="connsiteY1" fmla="*/ 146454 h 899944"/>
              <a:gd name="connsiteX2" fmla="*/ 121602 w 414349"/>
              <a:gd name="connsiteY2" fmla="*/ 132802 h 899944"/>
              <a:gd name="connsiteX3" fmla="*/ 119697 w 414349"/>
              <a:gd name="connsiteY3" fmla="*/ 864004 h 899944"/>
              <a:gd name="connsiteX4" fmla="*/ 292417 w 414349"/>
              <a:gd name="connsiteY4" fmla="*/ 723034 h 899944"/>
              <a:gd name="connsiteX5" fmla="*/ 277811 w 414349"/>
              <a:gd name="connsiteY5" fmla="*/ 162329 h 899944"/>
              <a:gd name="connsiteX6" fmla="*/ 311467 w 414349"/>
              <a:gd name="connsiteY6" fmla="*/ 38504 h 899944"/>
              <a:gd name="connsiteX7" fmla="*/ 374967 w 414349"/>
              <a:gd name="connsiteY7" fmla="*/ 752879 h 899944"/>
              <a:gd name="connsiteX0" fmla="*/ 0 w 427812"/>
              <a:gd name="connsiteY0" fmla="*/ 838232 h 889730"/>
              <a:gd name="connsiteX1" fmla="*/ 7937 w 427812"/>
              <a:gd name="connsiteY1" fmla="*/ 136240 h 889730"/>
              <a:gd name="connsiteX2" fmla="*/ 121602 w 427812"/>
              <a:gd name="connsiteY2" fmla="*/ 122588 h 889730"/>
              <a:gd name="connsiteX3" fmla="*/ 119697 w 427812"/>
              <a:gd name="connsiteY3" fmla="*/ 853790 h 889730"/>
              <a:gd name="connsiteX4" fmla="*/ 292417 w 427812"/>
              <a:gd name="connsiteY4" fmla="*/ 712820 h 889730"/>
              <a:gd name="connsiteX5" fmla="*/ 277811 w 427812"/>
              <a:gd name="connsiteY5" fmla="*/ 152115 h 889730"/>
              <a:gd name="connsiteX6" fmla="*/ 336867 w 427812"/>
              <a:gd name="connsiteY6" fmla="*/ 40990 h 889730"/>
              <a:gd name="connsiteX7" fmla="*/ 374967 w 427812"/>
              <a:gd name="connsiteY7" fmla="*/ 742665 h 889730"/>
              <a:gd name="connsiteX0" fmla="*/ 0 w 428039"/>
              <a:gd name="connsiteY0" fmla="*/ 797250 h 848748"/>
              <a:gd name="connsiteX1" fmla="*/ 7937 w 428039"/>
              <a:gd name="connsiteY1" fmla="*/ 95258 h 848748"/>
              <a:gd name="connsiteX2" fmla="*/ 121602 w 428039"/>
              <a:gd name="connsiteY2" fmla="*/ 81606 h 848748"/>
              <a:gd name="connsiteX3" fmla="*/ 119697 w 428039"/>
              <a:gd name="connsiteY3" fmla="*/ 812808 h 848748"/>
              <a:gd name="connsiteX4" fmla="*/ 292417 w 428039"/>
              <a:gd name="connsiteY4" fmla="*/ 671838 h 848748"/>
              <a:gd name="connsiteX5" fmla="*/ 277811 w 428039"/>
              <a:gd name="connsiteY5" fmla="*/ 111133 h 848748"/>
              <a:gd name="connsiteX6" fmla="*/ 336867 w 428039"/>
              <a:gd name="connsiteY6" fmla="*/ 8 h 848748"/>
              <a:gd name="connsiteX7" fmla="*/ 374967 w 428039"/>
              <a:gd name="connsiteY7" fmla="*/ 701683 h 848748"/>
              <a:gd name="connsiteX0" fmla="*/ 0 w 389371"/>
              <a:gd name="connsiteY0" fmla="*/ 836140 h 887638"/>
              <a:gd name="connsiteX1" fmla="*/ 7937 w 389371"/>
              <a:gd name="connsiteY1" fmla="*/ 134148 h 887638"/>
              <a:gd name="connsiteX2" fmla="*/ 121602 w 389371"/>
              <a:gd name="connsiteY2" fmla="*/ 120496 h 887638"/>
              <a:gd name="connsiteX3" fmla="*/ 119697 w 389371"/>
              <a:gd name="connsiteY3" fmla="*/ 851698 h 887638"/>
              <a:gd name="connsiteX4" fmla="*/ 292417 w 389371"/>
              <a:gd name="connsiteY4" fmla="*/ 710728 h 887638"/>
              <a:gd name="connsiteX5" fmla="*/ 277811 w 389371"/>
              <a:gd name="connsiteY5" fmla="*/ 150023 h 887638"/>
              <a:gd name="connsiteX6" fmla="*/ 336867 w 389371"/>
              <a:gd name="connsiteY6" fmla="*/ 38898 h 887638"/>
              <a:gd name="connsiteX7" fmla="*/ 378142 w 389371"/>
              <a:gd name="connsiteY7" fmla="*/ 711998 h 887638"/>
              <a:gd name="connsiteX0" fmla="*/ 0 w 400436"/>
              <a:gd name="connsiteY0" fmla="*/ 823423 h 874921"/>
              <a:gd name="connsiteX1" fmla="*/ 7937 w 400436"/>
              <a:gd name="connsiteY1" fmla="*/ 121431 h 874921"/>
              <a:gd name="connsiteX2" fmla="*/ 121602 w 400436"/>
              <a:gd name="connsiteY2" fmla="*/ 107779 h 874921"/>
              <a:gd name="connsiteX3" fmla="*/ 119697 w 400436"/>
              <a:gd name="connsiteY3" fmla="*/ 838981 h 874921"/>
              <a:gd name="connsiteX4" fmla="*/ 292417 w 400436"/>
              <a:gd name="connsiteY4" fmla="*/ 698011 h 874921"/>
              <a:gd name="connsiteX5" fmla="*/ 277811 w 400436"/>
              <a:gd name="connsiteY5" fmla="*/ 137306 h 874921"/>
              <a:gd name="connsiteX6" fmla="*/ 336867 w 400436"/>
              <a:gd name="connsiteY6" fmla="*/ 26181 h 874921"/>
              <a:gd name="connsiteX7" fmla="*/ 378142 w 400436"/>
              <a:gd name="connsiteY7" fmla="*/ 699281 h 874921"/>
              <a:gd name="connsiteX0" fmla="*/ 0 w 379785"/>
              <a:gd name="connsiteY0" fmla="*/ 797377 h 848875"/>
              <a:gd name="connsiteX1" fmla="*/ 7937 w 379785"/>
              <a:gd name="connsiteY1" fmla="*/ 95385 h 848875"/>
              <a:gd name="connsiteX2" fmla="*/ 121602 w 379785"/>
              <a:gd name="connsiteY2" fmla="*/ 81733 h 848875"/>
              <a:gd name="connsiteX3" fmla="*/ 119697 w 379785"/>
              <a:gd name="connsiteY3" fmla="*/ 812935 h 848875"/>
              <a:gd name="connsiteX4" fmla="*/ 292417 w 379785"/>
              <a:gd name="connsiteY4" fmla="*/ 671965 h 848875"/>
              <a:gd name="connsiteX5" fmla="*/ 277811 w 379785"/>
              <a:gd name="connsiteY5" fmla="*/ 111260 h 848875"/>
              <a:gd name="connsiteX6" fmla="*/ 336867 w 379785"/>
              <a:gd name="connsiteY6" fmla="*/ 135 h 848875"/>
              <a:gd name="connsiteX7" fmla="*/ 376234 w 379785"/>
              <a:gd name="connsiteY7" fmla="*/ 108086 h 848875"/>
              <a:gd name="connsiteX8" fmla="*/ 378142 w 379785"/>
              <a:gd name="connsiteY8" fmla="*/ 673235 h 848875"/>
              <a:gd name="connsiteX0" fmla="*/ 0 w 398835"/>
              <a:gd name="connsiteY0" fmla="*/ 868814 h 868814"/>
              <a:gd name="connsiteX1" fmla="*/ 26987 w 398835"/>
              <a:gd name="connsiteY1" fmla="*/ 95385 h 868814"/>
              <a:gd name="connsiteX2" fmla="*/ 140652 w 398835"/>
              <a:gd name="connsiteY2" fmla="*/ 81733 h 868814"/>
              <a:gd name="connsiteX3" fmla="*/ 138747 w 398835"/>
              <a:gd name="connsiteY3" fmla="*/ 812935 h 868814"/>
              <a:gd name="connsiteX4" fmla="*/ 311467 w 398835"/>
              <a:gd name="connsiteY4" fmla="*/ 671965 h 868814"/>
              <a:gd name="connsiteX5" fmla="*/ 296861 w 398835"/>
              <a:gd name="connsiteY5" fmla="*/ 111260 h 868814"/>
              <a:gd name="connsiteX6" fmla="*/ 355917 w 398835"/>
              <a:gd name="connsiteY6" fmla="*/ 135 h 868814"/>
              <a:gd name="connsiteX7" fmla="*/ 395284 w 398835"/>
              <a:gd name="connsiteY7" fmla="*/ 108086 h 868814"/>
              <a:gd name="connsiteX8" fmla="*/ 397192 w 398835"/>
              <a:gd name="connsiteY8" fmla="*/ 673235 h 868814"/>
              <a:gd name="connsiteX0" fmla="*/ 0 w 398835"/>
              <a:gd name="connsiteY0" fmla="*/ 892627 h 892627"/>
              <a:gd name="connsiteX1" fmla="*/ 26987 w 398835"/>
              <a:gd name="connsiteY1" fmla="*/ 95385 h 892627"/>
              <a:gd name="connsiteX2" fmla="*/ 140652 w 398835"/>
              <a:gd name="connsiteY2" fmla="*/ 81733 h 892627"/>
              <a:gd name="connsiteX3" fmla="*/ 138747 w 398835"/>
              <a:gd name="connsiteY3" fmla="*/ 812935 h 892627"/>
              <a:gd name="connsiteX4" fmla="*/ 311467 w 398835"/>
              <a:gd name="connsiteY4" fmla="*/ 671965 h 892627"/>
              <a:gd name="connsiteX5" fmla="*/ 296861 w 398835"/>
              <a:gd name="connsiteY5" fmla="*/ 111260 h 892627"/>
              <a:gd name="connsiteX6" fmla="*/ 355917 w 398835"/>
              <a:gd name="connsiteY6" fmla="*/ 135 h 892627"/>
              <a:gd name="connsiteX7" fmla="*/ 395284 w 398835"/>
              <a:gd name="connsiteY7" fmla="*/ 108086 h 892627"/>
              <a:gd name="connsiteX8" fmla="*/ 397192 w 398835"/>
              <a:gd name="connsiteY8" fmla="*/ 673235 h 892627"/>
              <a:gd name="connsiteX0" fmla="*/ 0 w 410742"/>
              <a:gd name="connsiteY0" fmla="*/ 885484 h 885484"/>
              <a:gd name="connsiteX1" fmla="*/ 38894 w 410742"/>
              <a:gd name="connsiteY1" fmla="*/ 95385 h 885484"/>
              <a:gd name="connsiteX2" fmla="*/ 152559 w 410742"/>
              <a:gd name="connsiteY2" fmla="*/ 81733 h 885484"/>
              <a:gd name="connsiteX3" fmla="*/ 150654 w 410742"/>
              <a:gd name="connsiteY3" fmla="*/ 812935 h 885484"/>
              <a:gd name="connsiteX4" fmla="*/ 323374 w 410742"/>
              <a:gd name="connsiteY4" fmla="*/ 671965 h 885484"/>
              <a:gd name="connsiteX5" fmla="*/ 308768 w 410742"/>
              <a:gd name="connsiteY5" fmla="*/ 111260 h 885484"/>
              <a:gd name="connsiteX6" fmla="*/ 367824 w 410742"/>
              <a:gd name="connsiteY6" fmla="*/ 135 h 885484"/>
              <a:gd name="connsiteX7" fmla="*/ 407191 w 410742"/>
              <a:gd name="connsiteY7" fmla="*/ 108086 h 885484"/>
              <a:gd name="connsiteX8" fmla="*/ 409099 w 410742"/>
              <a:gd name="connsiteY8" fmla="*/ 673235 h 885484"/>
              <a:gd name="connsiteX0" fmla="*/ 0 w 428149"/>
              <a:gd name="connsiteY0" fmla="*/ 885484 h 1016135"/>
              <a:gd name="connsiteX1" fmla="*/ 38894 w 428149"/>
              <a:gd name="connsiteY1" fmla="*/ 95385 h 1016135"/>
              <a:gd name="connsiteX2" fmla="*/ 152559 w 428149"/>
              <a:gd name="connsiteY2" fmla="*/ 81733 h 1016135"/>
              <a:gd name="connsiteX3" fmla="*/ 150654 w 428149"/>
              <a:gd name="connsiteY3" fmla="*/ 812935 h 1016135"/>
              <a:gd name="connsiteX4" fmla="*/ 323374 w 428149"/>
              <a:gd name="connsiteY4" fmla="*/ 671965 h 1016135"/>
              <a:gd name="connsiteX5" fmla="*/ 308768 w 428149"/>
              <a:gd name="connsiteY5" fmla="*/ 111260 h 1016135"/>
              <a:gd name="connsiteX6" fmla="*/ 367824 w 428149"/>
              <a:gd name="connsiteY6" fmla="*/ 135 h 1016135"/>
              <a:gd name="connsiteX7" fmla="*/ 407191 w 428149"/>
              <a:gd name="connsiteY7" fmla="*/ 108086 h 1016135"/>
              <a:gd name="connsiteX8" fmla="*/ 428149 w 428149"/>
              <a:gd name="connsiteY8" fmla="*/ 1016135 h 1016135"/>
              <a:gd name="connsiteX0" fmla="*/ 0 w 416243"/>
              <a:gd name="connsiteY0" fmla="*/ 885484 h 885484"/>
              <a:gd name="connsiteX1" fmla="*/ 38894 w 416243"/>
              <a:gd name="connsiteY1" fmla="*/ 95385 h 885484"/>
              <a:gd name="connsiteX2" fmla="*/ 152559 w 416243"/>
              <a:gd name="connsiteY2" fmla="*/ 81733 h 885484"/>
              <a:gd name="connsiteX3" fmla="*/ 150654 w 416243"/>
              <a:gd name="connsiteY3" fmla="*/ 812935 h 885484"/>
              <a:gd name="connsiteX4" fmla="*/ 323374 w 416243"/>
              <a:gd name="connsiteY4" fmla="*/ 671965 h 885484"/>
              <a:gd name="connsiteX5" fmla="*/ 308768 w 416243"/>
              <a:gd name="connsiteY5" fmla="*/ 111260 h 885484"/>
              <a:gd name="connsiteX6" fmla="*/ 367824 w 416243"/>
              <a:gd name="connsiteY6" fmla="*/ 135 h 885484"/>
              <a:gd name="connsiteX7" fmla="*/ 407191 w 416243"/>
              <a:gd name="connsiteY7" fmla="*/ 108086 h 885484"/>
              <a:gd name="connsiteX8" fmla="*/ 416243 w 416243"/>
              <a:gd name="connsiteY8" fmla="*/ 868497 h 885484"/>
              <a:gd name="connsiteX0" fmla="*/ 0 w 423387"/>
              <a:gd name="connsiteY0" fmla="*/ 885484 h 885484"/>
              <a:gd name="connsiteX1" fmla="*/ 38894 w 423387"/>
              <a:gd name="connsiteY1" fmla="*/ 95385 h 885484"/>
              <a:gd name="connsiteX2" fmla="*/ 152559 w 423387"/>
              <a:gd name="connsiteY2" fmla="*/ 81733 h 885484"/>
              <a:gd name="connsiteX3" fmla="*/ 150654 w 423387"/>
              <a:gd name="connsiteY3" fmla="*/ 812935 h 885484"/>
              <a:gd name="connsiteX4" fmla="*/ 323374 w 423387"/>
              <a:gd name="connsiteY4" fmla="*/ 671965 h 885484"/>
              <a:gd name="connsiteX5" fmla="*/ 308768 w 423387"/>
              <a:gd name="connsiteY5" fmla="*/ 111260 h 885484"/>
              <a:gd name="connsiteX6" fmla="*/ 367824 w 423387"/>
              <a:gd name="connsiteY6" fmla="*/ 135 h 885484"/>
              <a:gd name="connsiteX7" fmla="*/ 407191 w 423387"/>
              <a:gd name="connsiteY7" fmla="*/ 108086 h 885484"/>
              <a:gd name="connsiteX8" fmla="*/ 423387 w 423387"/>
              <a:gd name="connsiteY8" fmla="*/ 873259 h 885484"/>
              <a:gd name="connsiteX0" fmla="*/ 0 w 493237"/>
              <a:gd name="connsiteY0" fmla="*/ 885484 h 1070109"/>
              <a:gd name="connsiteX1" fmla="*/ 38894 w 493237"/>
              <a:gd name="connsiteY1" fmla="*/ 95385 h 1070109"/>
              <a:gd name="connsiteX2" fmla="*/ 152559 w 493237"/>
              <a:gd name="connsiteY2" fmla="*/ 81733 h 1070109"/>
              <a:gd name="connsiteX3" fmla="*/ 150654 w 493237"/>
              <a:gd name="connsiteY3" fmla="*/ 812935 h 1070109"/>
              <a:gd name="connsiteX4" fmla="*/ 323374 w 493237"/>
              <a:gd name="connsiteY4" fmla="*/ 671965 h 1070109"/>
              <a:gd name="connsiteX5" fmla="*/ 308768 w 493237"/>
              <a:gd name="connsiteY5" fmla="*/ 111260 h 1070109"/>
              <a:gd name="connsiteX6" fmla="*/ 367824 w 493237"/>
              <a:gd name="connsiteY6" fmla="*/ 135 h 1070109"/>
              <a:gd name="connsiteX7" fmla="*/ 407191 w 493237"/>
              <a:gd name="connsiteY7" fmla="*/ 108086 h 1070109"/>
              <a:gd name="connsiteX8" fmla="*/ 493237 w 493237"/>
              <a:gd name="connsiteY8" fmla="*/ 1070109 h 107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237" h="1070109">
                <a:moveTo>
                  <a:pt x="0" y="885484"/>
                </a:moveTo>
                <a:cubicBezTo>
                  <a:pt x="5027" y="813994"/>
                  <a:pt x="27623" y="222067"/>
                  <a:pt x="38894" y="95385"/>
                </a:cubicBezTo>
                <a:cubicBezTo>
                  <a:pt x="91440" y="32203"/>
                  <a:pt x="133932" y="-37859"/>
                  <a:pt x="152559" y="81733"/>
                </a:cubicBezTo>
                <a:cubicBezTo>
                  <a:pt x="171186" y="201325"/>
                  <a:pt x="122185" y="714563"/>
                  <a:pt x="150654" y="812935"/>
                </a:cubicBezTo>
                <a:cubicBezTo>
                  <a:pt x="179123" y="911307"/>
                  <a:pt x="297022" y="788911"/>
                  <a:pt x="323374" y="671965"/>
                </a:cubicBezTo>
                <a:cubicBezTo>
                  <a:pt x="349726" y="555019"/>
                  <a:pt x="305593" y="225348"/>
                  <a:pt x="308768" y="111260"/>
                </a:cubicBezTo>
                <a:cubicBezTo>
                  <a:pt x="311943" y="-2828"/>
                  <a:pt x="351420" y="664"/>
                  <a:pt x="367824" y="135"/>
                </a:cubicBezTo>
                <a:cubicBezTo>
                  <a:pt x="384228" y="-394"/>
                  <a:pt x="400312" y="-4097"/>
                  <a:pt x="407191" y="108086"/>
                </a:cubicBezTo>
                <a:cubicBezTo>
                  <a:pt x="414070" y="220269"/>
                  <a:pt x="492919" y="975918"/>
                  <a:pt x="493237" y="10701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 21"/>
          <p:cNvSpPr/>
          <p:nvPr/>
        </p:nvSpPr>
        <p:spPr>
          <a:xfrm>
            <a:off x="5803147" y="3089275"/>
            <a:ext cx="42028" cy="203288"/>
          </a:xfrm>
          <a:custGeom>
            <a:avLst/>
            <a:gdLst>
              <a:gd name="connsiteX0" fmla="*/ 22978 w 42028"/>
              <a:gd name="connsiteY0" fmla="*/ 174625 h 203288"/>
              <a:gd name="connsiteX1" fmla="*/ 32503 w 42028"/>
              <a:gd name="connsiteY1" fmla="*/ 155575 h 203288"/>
              <a:gd name="connsiteX2" fmla="*/ 38853 w 42028"/>
              <a:gd name="connsiteY2" fmla="*/ 123825 h 203288"/>
              <a:gd name="connsiteX3" fmla="*/ 35678 w 42028"/>
              <a:gd name="connsiteY3" fmla="*/ 15875 h 203288"/>
              <a:gd name="connsiteX4" fmla="*/ 32503 w 42028"/>
              <a:gd name="connsiteY4" fmla="*/ 6350 h 203288"/>
              <a:gd name="connsiteX5" fmla="*/ 19803 w 42028"/>
              <a:gd name="connsiteY5" fmla="*/ 0 h 203288"/>
              <a:gd name="connsiteX6" fmla="*/ 7103 w 42028"/>
              <a:gd name="connsiteY6" fmla="*/ 19050 h 203288"/>
              <a:gd name="connsiteX7" fmla="*/ 13453 w 42028"/>
              <a:gd name="connsiteY7" fmla="*/ 38100 h 203288"/>
              <a:gd name="connsiteX8" fmla="*/ 16628 w 42028"/>
              <a:gd name="connsiteY8" fmla="*/ 50800 h 203288"/>
              <a:gd name="connsiteX9" fmla="*/ 22978 w 42028"/>
              <a:gd name="connsiteY9" fmla="*/ 60325 h 203288"/>
              <a:gd name="connsiteX10" fmla="*/ 32503 w 42028"/>
              <a:gd name="connsiteY10" fmla="*/ 79375 h 203288"/>
              <a:gd name="connsiteX11" fmla="*/ 29328 w 42028"/>
              <a:gd name="connsiteY11" fmla="*/ 146050 h 203288"/>
              <a:gd name="connsiteX12" fmla="*/ 26153 w 42028"/>
              <a:gd name="connsiteY12" fmla="*/ 187325 h 203288"/>
              <a:gd name="connsiteX13" fmla="*/ 16628 w 42028"/>
              <a:gd name="connsiteY13" fmla="*/ 196850 h 203288"/>
              <a:gd name="connsiteX14" fmla="*/ 16628 w 42028"/>
              <a:gd name="connsiteY14" fmla="*/ 200025 h 203288"/>
              <a:gd name="connsiteX15" fmla="*/ 29328 w 42028"/>
              <a:gd name="connsiteY15" fmla="*/ 190500 h 203288"/>
              <a:gd name="connsiteX16" fmla="*/ 42028 w 42028"/>
              <a:gd name="connsiteY16" fmla="*/ 155575 h 203288"/>
              <a:gd name="connsiteX17" fmla="*/ 38853 w 42028"/>
              <a:gd name="connsiteY17" fmla="*/ 114300 h 203288"/>
              <a:gd name="connsiteX18" fmla="*/ 35678 w 42028"/>
              <a:gd name="connsiteY18" fmla="*/ 104775 h 203288"/>
              <a:gd name="connsiteX19" fmla="*/ 26153 w 42028"/>
              <a:gd name="connsiteY19" fmla="*/ 101600 h 203288"/>
              <a:gd name="connsiteX20" fmla="*/ 7103 w 42028"/>
              <a:gd name="connsiteY20" fmla="*/ 104775 h 203288"/>
              <a:gd name="connsiteX21" fmla="*/ 753 w 42028"/>
              <a:gd name="connsiteY21" fmla="*/ 117475 h 203288"/>
              <a:gd name="connsiteX22" fmla="*/ 10278 w 42028"/>
              <a:gd name="connsiteY22" fmla="*/ 168275 h 203288"/>
              <a:gd name="connsiteX23" fmla="*/ 13453 w 42028"/>
              <a:gd name="connsiteY23" fmla="*/ 190500 h 203288"/>
              <a:gd name="connsiteX24" fmla="*/ 16628 w 42028"/>
              <a:gd name="connsiteY24" fmla="*/ 180975 h 203288"/>
              <a:gd name="connsiteX25" fmla="*/ 16628 w 42028"/>
              <a:gd name="connsiteY25" fmla="*/ 73025 h 2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28" h="203288">
                <a:moveTo>
                  <a:pt x="22978" y="174625"/>
                </a:moveTo>
                <a:cubicBezTo>
                  <a:pt x="26153" y="168275"/>
                  <a:pt x="30385" y="162351"/>
                  <a:pt x="32503" y="155575"/>
                </a:cubicBezTo>
                <a:cubicBezTo>
                  <a:pt x="35722" y="145273"/>
                  <a:pt x="38853" y="123825"/>
                  <a:pt x="38853" y="123825"/>
                </a:cubicBezTo>
                <a:cubicBezTo>
                  <a:pt x="37795" y="87842"/>
                  <a:pt x="37621" y="51821"/>
                  <a:pt x="35678" y="15875"/>
                </a:cubicBezTo>
                <a:cubicBezTo>
                  <a:pt x="35497" y="12533"/>
                  <a:pt x="34870" y="8717"/>
                  <a:pt x="32503" y="6350"/>
                </a:cubicBezTo>
                <a:cubicBezTo>
                  <a:pt x="29156" y="3003"/>
                  <a:pt x="24036" y="2117"/>
                  <a:pt x="19803" y="0"/>
                </a:cubicBezTo>
                <a:cubicBezTo>
                  <a:pt x="15570" y="6350"/>
                  <a:pt x="4690" y="11810"/>
                  <a:pt x="7103" y="19050"/>
                </a:cubicBezTo>
                <a:cubicBezTo>
                  <a:pt x="9220" y="25400"/>
                  <a:pt x="11830" y="31606"/>
                  <a:pt x="13453" y="38100"/>
                </a:cubicBezTo>
                <a:cubicBezTo>
                  <a:pt x="14511" y="42333"/>
                  <a:pt x="14909" y="46789"/>
                  <a:pt x="16628" y="50800"/>
                </a:cubicBezTo>
                <a:cubicBezTo>
                  <a:pt x="18131" y="54307"/>
                  <a:pt x="21271" y="56912"/>
                  <a:pt x="22978" y="60325"/>
                </a:cubicBezTo>
                <a:cubicBezTo>
                  <a:pt x="36123" y="86615"/>
                  <a:pt x="14305" y="52078"/>
                  <a:pt x="32503" y="79375"/>
                </a:cubicBezTo>
                <a:cubicBezTo>
                  <a:pt x="31445" y="101600"/>
                  <a:pt x="30635" y="123838"/>
                  <a:pt x="29328" y="146050"/>
                </a:cubicBezTo>
                <a:cubicBezTo>
                  <a:pt x="28518" y="159825"/>
                  <a:pt x="29500" y="173938"/>
                  <a:pt x="26153" y="187325"/>
                </a:cubicBezTo>
                <a:cubicBezTo>
                  <a:pt x="25064" y="191681"/>
                  <a:pt x="20077" y="193975"/>
                  <a:pt x="16628" y="196850"/>
                </a:cubicBezTo>
                <a:cubicBezTo>
                  <a:pt x="8422" y="203689"/>
                  <a:pt x="-116" y="205606"/>
                  <a:pt x="16628" y="200025"/>
                </a:cubicBezTo>
                <a:cubicBezTo>
                  <a:pt x="20861" y="196850"/>
                  <a:pt x="25586" y="194242"/>
                  <a:pt x="29328" y="190500"/>
                </a:cubicBezTo>
                <a:cubicBezTo>
                  <a:pt x="38419" y="181409"/>
                  <a:pt x="39678" y="167323"/>
                  <a:pt x="42028" y="155575"/>
                </a:cubicBezTo>
                <a:cubicBezTo>
                  <a:pt x="40970" y="141817"/>
                  <a:pt x="40565" y="127992"/>
                  <a:pt x="38853" y="114300"/>
                </a:cubicBezTo>
                <a:cubicBezTo>
                  <a:pt x="38438" y="110979"/>
                  <a:pt x="38045" y="107142"/>
                  <a:pt x="35678" y="104775"/>
                </a:cubicBezTo>
                <a:cubicBezTo>
                  <a:pt x="33311" y="102408"/>
                  <a:pt x="29328" y="102658"/>
                  <a:pt x="26153" y="101600"/>
                </a:cubicBezTo>
                <a:cubicBezTo>
                  <a:pt x="19803" y="102658"/>
                  <a:pt x="12562" y="101363"/>
                  <a:pt x="7103" y="104775"/>
                </a:cubicBezTo>
                <a:cubicBezTo>
                  <a:pt x="3089" y="107283"/>
                  <a:pt x="1048" y="112751"/>
                  <a:pt x="753" y="117475"/>
                </a:cubicBezTo>
                <a:cubicBezTo>
                  <a:pt x="-1229" y="149191"/>
                  <a:pt x="290" y="148299"/>
                  <a:pt x="10278" y="168275"/>
                </a:cubicBezTo>
                <a:cubicBezTo>
                  <a:pt x="11336" y="175683"/>
                  <a:pt x="10106" y="183807"/>
                  <a:pt x="13453" y="190500"/>
                </a:cubicBezTo>
                <a:cubicBezTo>
                  <a:pt x="14950" y="193493"/>
                  <a:pt x="16538" y="184321"/>
                  <a:pt x="16628" y="180975"/>
                </a:cubicBezTo>
                <a:cubicBezTo>
                  <a:pt x="17600" y="145005"/>
                  <a:pt x="16628" y="109008"/>
                  <a:pt x="16628" y="730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Freeform 23"/>
          <p:cNvSpPr/>
          <p:nvPr/>
        </p:nvSpPr>
        <p:spPr>
          <a:xfrm>
            <a:off x="5867400" y="3486150"/>
            <a:ext cx="95250" cy="88900"/>
          </a:xfrm>
          <a:custGeom>
            <a:avLst/>
            <a:gdLst>
              <a:gd name="connsiteX0" fmla="*/ 0 w 95250"/>
              <a:gd name="connsiteY0" fmla="*/ 0 h 88900"/>
              <a:gd name="connsiteX1" fmla="*/ 3175 w 95250"/>
              <a:gd name="connsiteY1" fmla="*/ 25400 h 88900"/>
              <a:gd name="connsiteX2" fmla="*/ 28575 w 95250"/>
              <a:gd name="connsiteY2" fmla="*/ 47625 h 88900"/>
              <a:gd name="connsiteX3" fmla="*/ 38100 w 95250"/>
              <a:gd name="connsiteY3" fmla="*/ 50800 h 88900"/>
              <a:gd name="connsiteX4" fmla="*/ 47625 w 95250"/>
              <a:gd name="connsiteY4" fmla="*/ 57150 h 88900"/>
              <a:gd name="connsiteX5" fmla="*/ 76200 w 95250"/>
              <a:gd name="connsiteY5" fmla="*/ 66675 h 88900"/>
              <a:gd name="connsiteX6" fmla="*/ 85725 w 95250"/>
              <a:gd name="connsiteY6" fmla="*/ 69850 h 88900"/>
              <a:gd name="connsiteX7" fmla="*/ 95250 w 95250"/>
              <a:gd name="connsiteY7" fmla="*/ 73025 h 88900"/>
              <a:gd name="connsiteX8" fmla="*/ 66675 w 95250"/>
              <a:gd name="connsiteY8" fmla="*/ 82550 h 88900"/>
              <a:gd name="connsiteX9" fmla="*/ 57150 w 95250"/>
              <a:gd name="connsiteY9" fmla="*/ 85725 h 88900"/>
              <a:gd name="connsiteX10" fmla="*/ 41275 w 95250"/>
              <a:gd name="connsiteY10" fmla="*/ 88900 h 88900"/>
              <a:gd name="connsiteX11" fmla="*/ 22225 w 95250"/>
              <a:gd name="connsiteY11" fmla="*/ 79375 h 88900"/>
              <a:gd name="connsiteX12" fmla="*/ 15875 w 95250"/>
              <a:gd name="connsiteY12" fmla="*/ 60325 h 88900"/>
              <a:gd name="connsiteX13" fmla="*/ 19050 w 95250"/>
              <a:gd name="connsiteY13" fmla="*/ 47625 h 88900"/>
              <a:gd name="connsiteX14" fmla="*/ 28575 w 95250"/>
              <a:gd name="connsiteY14" fmla="*/ 50800 h 88900"/>
              <a:gd name="connsiteX15" fmla="*/ 47625 w 95250"/>
              <a:gd name="connsiteY15" fmla="*/ 63500 h 88900"/>
              <a:gd name="connsiteX16" fmla="*/ 57150 w 95250"/>
              <a:gd name="connsiteY16" fmla="*/ 66675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250" h="88900">
                <a:moveTo>
                  <a:pt x="0" y="0"/>
                </a:moveTo>
                <a:cubicBezTo>
                  <a:pt x="1058" y="8467"/>
                  <a:pt x="930" y="17168"/>
                  <a:pt x="3175" y="25400"/>
                </a:cubicBezTo>
                <a:cubicBezTo>
                  <a:pt x="5768" y="34907"/>
                  <a:pt x="22331" y="45544"/>
                  <a:pt x="28575" y="47625"/>
                </a:cubicBezTo>
                <a:cubicBezTo>
                  <a:pt x="31750" y="48683"/>
                  <a:pt x="35107" y="49303"/>
                  <a:pt x="38100" y="50800"/>
                </a:cubicBezTo>
                <a:cubicBezTo>
                  <a:pt x="41513" y="52507"/>
                  <a:pt x="44138" y="55600"/>
                  <a:pt x="47625" y="57150"/>
                </a:cubicBezTo>
                <a:lnTo>
                  <a:pt x="76200" y="66675"/>
                </a:lnTo>
                <a:lnTo>
                  <a:pt x="85725" y="69850"/>
                </a:lnTo>
                <a:lnTo>
                  <a:pt x="95250" y="73025"/>
                </a:lnTo>
                <a:lnTo>
                  <a:pt x="66675" y="82550"/>
                </a:lnTo>
                <a:cubicBezTo>
                  <a:pt x="63500" y="83608"/>
                  <a:pt x="60432" y="85069"/>
                  <a:pt x="57150" y="85725"/>
                </a:cubicBezTo>
                <a:lnTo>
                  <a:pt x="41275" y="88900"/>
                </a:lnTo>
                <a:cubicBezTo>
                  <a:pt x="36085" y="87170"/>
                  <a:pt x="25464" y="84558"/>
                  <a:pt x="22225" y="79375"/>
                </a:cubicBezTo>
                <a:cubicBezTo>
                  <a:pt x="18677" y="73699"/>
                  <a:pt x="15875" y="60325"/>
                  <a:pt x="15875" y="60325"/>
                </a:cubicBezTo>
                <a:cubicBezTo>
                  <a:pt x="16933" y="56092"/>
                  <a:pt x="15559" y="50243"/>
                  <a:pt x="19050" y="47625"/>
                </a:cubicBezTo>
                <a:cubicBezTo>
                  <a:pt x="21727" y="45617"/>
                  <a:pt x="25649" y="49175"/>
                  <a:pt x="28575" y="50800"/>
                </a:cubicBezTo>
                <a:cubicBezTo>
                  <a:pt x="35246" y="54506"/>
                  <a:pt x="40385" y="61087"/>
                  <a:pt x="47625" y="63500"/>
                </a:cubicBezTo>
                <a:lnTo>
                  <a:pt x="57150" y="666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6"/>
          <p:cNvSpPr/>
          <p:nvPr/>
        </p:nvSpPr>
        <p:spPr>
          <a:xfrm>
            <a:off x="3838050" y="4033940"/>
            <a:ext cx="461516" cy="743832"/>
          </a:xfrm>
          <a:custGeom>
            <a:avLst/>
            <a:gdLst>
              <a:gd name="connsiteX0" fmla="*/ 0 w 509326"/>
              <a:gd name="connsiteY0" fmla="*/ 468052 h 936104"/>
              <a:gd name="connsiteX1" fmla="*/ 254663 w 509326"/>
              <a:gd name="connsiteY1" fmla="*/ 0 h 936104"/>
              <a:gd name="connsiteX2" fmla="*/ 509326 w 509326"/>
              <a:gd name="connsiteY2" fmla="*/ 468052 h 936104"/>
              <a:gd name="connsiteX3" fmla="*/ 254663 w 509326"/>
              <a:gd name="connsiteY3" fmla="*/ 936104 h 936104"/>
              <a:gd name="connsiteX4" fmla="*/ 0 w 509326"/>
              <a:gd name="connsiteY4" fmla="*/ 468052 h 936104"/>
              <a:gd name="connsiteX0" fmla="*/ 0 w 555046"/>
              <a:gd name="connsiteY0" fmla="*/ 475677 h 936114"/>
              <a:gd name="connsiteX1" fmla="*/ 300383 w 555046"/>
              <a:gd name="connsiteY1" fmla="*/ 5 h 936114"/>
              <a:gd name="connsiteX2" fmla="*/ 555046 w 555046"/>
              <a:gd name="connsiteY2" fmla="*/ 468057 h 936114"/>
              <a:gd name="connsiteX3" fmla="*/ 300383 w 555046"/>
              <a:gd name="connsiteY3" fmla="*/ 936109 h 936114"/>
              <a:gd name="connsiteX4" fmla="*/ 0 w 555046"/>
              <a:gd name="connsiteY4" fmla="*/ 475677 h 936114"/>
              <a:gd name="connsiteX0" fmla="*/ 0 w 585526"/>
              <a:gd name="connsiteY0" fmla="*/ 475677 h 936114"/>
              <a:gd name="connsiteX1" fmla="*/ 300383 w 585526"/>
              <a:gd name="connsiteY1" fmla="*/ 5 h 936114"/>
              <a:gd name="connsiteX2" fmla="*/ 585526 w 585526"/>
              <a:gd name="connsiteY2" fmla="*/ 468057 h 936114"/>
              <a:gd name="connsiteX3" fmla="*/ 300383 w 585526"/>
              <a:gd name="connsiteY3" fmla="*/ 936109 h 936114"/>
              <a:gd name="connsiteX4" fmla="*/ 0 w 585526"/>
              <a:gd name="connsiteY4" fmla="*/ 475677 h 936114"/>
              <a:gd name="connsiteX0" fmla="*/ 6 w 585532"/>
              <a:gd name="connsiteY0" fmla="*/ 475677 h 1050412"/>
              <a:gd name="connsiteX1" fmla="*/ 300389 w 585532"/>
              <a:gd name="connsiteY1" fmla="*/ 5 h 1050412"/>
              <a:gd name="connsiteX2" fmla="*/ 585532 w 585532"/>
              <a:gd name="connsiteY2" fmla="*/ 468057 h 1050412"/>
              <a:gd name="connsiteX3" fmla="*/ 292769 w 585532"/>
              <a:gd name="connsiteY3" fmla="*/ 1050409 h 1050412"/>
              <a:gd name="connsiteX4" fmla="*/ 6 w 585532"/>
              <a:gd name="connsiteY4" fmla="*/ 475677 h 1050412"/>
              <a:gd name="connsiteX0" fmla="*/ 208 w 585734"/>
              <a:gd name="connsiteY0" fmla="*/ 445199 h 1019933"/>
              <a:gd name="connsiteX1" fmla="*/ 338691 w 585734"/>
              <a:gd name="connsiteY1" fmla="*/ 7 h 1019933"/>
              <a:gd name="connsiteX2" fmla="*/ 585734 w 585734"/>
              <a:gd name="connsiteY2" fmla="*/ 437579 h 1019933"/>
              <a:gd name="connsiteX3" fmla="*/ 292971 w 585734"/>
              <a:gd name="connsiteY3" fmla="*/ 1019931 h 1019933"/>
              <a:gd name="connsiteX4" fmla="*/ 208 w 585734"/>
              <a:gd name="connsiteY4" fmla="*/ 445199 h 1019933"/>
              <a:gd name="connsiteX0" fmla="*/ 7 w 585533"/>
              <a:gd name="connsiteY0" fmla="*/ 452818 h 1027552"/>
              <a:gd name="connsiteX1" fmla="*/ 300390 w 585533"/>
              <a:gd name="connsiteY1" fmla="*/ 6 h 1027552"/>
              <a:gd name="connsiteX2" fmla="*/ 585533 w 585533"/>
              <a:gd name="connsiteY2" fmla="*/ 445198 h 1027552"/>
              <a:gd name="connsiteX3" fmla="*/ 292770 w 585533"/>
              <a:gd name="connsiteY3" fmla="*/ 1027550 h 1027552"/>
              <a:gd name="connsiteX4" fmla="*/ 7 w 585533"/>
              <a:gd name="connsiteY4" fmla="*/ 452818 h 1027552"/>
              <a:gd name="connsiteX0" fmla="*/ 7202 w 592728"/>
              <a:gd name="connsiteY0" fmla="*/ 462180 h 1036914"/>
              <a:gd name="connsiteX1" fmla="*/ 107625 w 592728"/>
              <a:gd name="connsiteY1" fmla="*/ 175873 h 1036914"/>
              <a:gd name="connsiteX2" fmla="*/ 307585 w 592728"/>
              <a:gd name="connsiteY2" fmla="*/ 9368 h 1036914"/>
              <a:gd name="connsiteX3" fmla="*/ 592728 w 592728"/>
              <a:gd name="connsiteY3" fmla="*/ 454560 h 1036914"/>
              <a:gd name="connsiteX4" fmla="*/ 299965 w 592728"/>
              <a:gd name="connsiteY4" fmla="*/ 1036912 h 1036914"/>
              <a:gd name="connsiteX5" fmla="*/ 7202 w 592728"/>
              <a:gd name="connsiteY5" fmla="*/ 462180 h 1036914"/>
              <a:gd name="connsiteX0" fmla="*/ 7202 w 599358"/>
              <a:gd name="connsiteY0" fmla="*/ 452826 h 1027560"/>
              <a:gd name="connsiteX1" fmla="*/ 107625 w 599358"/>
              <a:gd name="connsiteY1" fmla="*/ 166519 h 1027560"/>
              <a:gd name="connsiteX2" fmla="*/ 307585 w 599358"/>
              <a:gd name="connsiteY2" fmla="*/ 14 h 1027560"/>
              <a:gd name="connsiteX3" fmla="*/ 488625 w 599358"/>
              <a:gd name="connsiteY3" fmla="*/ 158899 h 1027560"/>
              <a:gd name="connsiteX4" fmla="*/ 592728 w 599358"/>
              <a:gd name="connsiteY4" fmla="*/ 445206 h 1027560"/>
              <a:gd name="connsiteX5" fmla="*/ 299965 w 599358"/>
              <a:gd name="connsiteY5" fmla="*/ 1027558 h 1027560"/>
              <a:gd name="connsiteX6" fmla="*/ 7202 w 599358"/>
              <a:gd name="connsiteY6" fmla="*/ 452826 h 1027560"/>
              <a:gd name="connsiteX0" fmla="*/ 7202 w 599358"/>
              <a:gd name="connsiteY0" fmla="*/ 452826 h 1034444"/>
              <a:gd name="connsiteX1" fmla="*/ 107625 w 599358"/>
              <a:gd name="connsiteY1" fmla="*/ 166519 h 1034444"/>
              <a:gd name="connsiteX2" fmla="*/ 307585 w 599358"/>
              <a:gd name="connsiteY2" fmla="*/ 14 h 1034444"/>
              <a:gd name="connsiteX3" fmla="*/ 488625 w 599358"/>
              <a:gd name="connsiteY3" fmla="*/ 158899 h 1034444"/>
              <a:gd name="connsiteX4" fmla="*/ 592728 w 599358"/>
              <a:gd name="connsiteY4" fmla="*/ 445206 h 1034444"/>
              <a:gd name="connsiteX5" fmla="*/ 299965 w 599358"/>
              <a:gd name="connsiteY5" fmla="*/ 1027558 h 1034444"/>
              <a:gd name="connsiteX6" fmla="*/ 92385 w 599358"/>
              <a:gd name="connsiteY6" fmla="*/ 745639 h 1034444"/>
              <a:gd name="connsiteX7" fmla="*/ 7202 w 599358"/>
              <a:gd name="connsiteY7" fmla="*/ 452826 h 1034444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799"/>
              <a:gd name="connsiteY0" fmla="*/ 452826 h 1029699"/>
              <a:gd name="connsiteX1" fmla="*/ 107625 w 592799"/>
              <a:gd name="connsiteY1" fmla="*/ 166519 h 1029699"/>
              <a:gd name="connsiteX2" fmla="*/ 307585 w 592799"/>
              <a:gd name="connsiteY2" fmla="*/ 14 h 1029699"/>
              <a:gd name="connsiteX3" fmla="*/ 488625 w 592799"/>
              <a:gd name="connsiteY3" fmla="*/ 158899 h 1029699"/>
              <a:gd name="connsiteX4" fmla="*/ 592728 w 592799"/>
              <a:gd name="connsiteY4" fmla="*/ 445206 h 1029699"/>
              <a:gd name="connsiteX5" fmla="*/ 481005 w 592799"/>
              <a:gd name="connsiteY5" fmla="*/ 852319 h 1029699"/>
              <a:gd name="connsiteX6" fmla="*/ 299965 w 592799"/>
              <a:gd name="connsiteY6" fmla="*/ 1027558 h 1029699"/>
              <a:gd name="connsiteX7" fmla="*/ 92385 w 592799"/>
              <a:gd name="connsiteY7" fmla="*/ 745639 h 1029699"/>
              <a:gd name="connsiteX8" fmla="*/ 7202 w 592799"/>
              <a:gd name="connsiteY8" fmla="*/ 452826 h 1029699"/>
              <a:gd name="connsiteX0" fmla="*/ 7202 w 592814"/>
              <a:gd name="connsiteY0" fmla="*/ 452826 h 1037205"/>
              <a:gd name="connsiteX1" fmla="*/ 107625 w 592814"/>
              <a:gd name="connsiteY1" fmla="*/ 166519 h 1037205"/>
              <a:gd name="connsiteX2" fmla="*/ 307585 w 592814"/>
              <a:gd name="connsiteY2" fmla="*/ 14 h 1037205"/>
              <a:gd name="connsiteX3" fmla="*/ 488625 w 592814"/>
              <a:gd name="connsiteY3" fmla="*/ 158899 h 1037205"/>
              <a:gd name="connsiteX4" fmla="*/ 592728 w 592814"/>
              <a:gd name="connsiteY4" fmla="*/ 445206 h 1037205"/>
              <a:gd name="connsiteX5" fmla="*/ 481005 w 592814"/>
              <a:gd name="connsiteY5" fmla="*/ 852319 h 1037205"/>
              <a:gd name="connsiteX6" fmla="*/ 231385 w 592814"/>
              <a:gd name="connsiteY6" fmla="*/ 1035178 h 1037205"/>
              <a:gd name="connsiteX7" fmla="*/ 92385 w 592814"/>
              <a:gd name="connsiteY7" fmla="*/ 745639 h 1037205"/>
              <a:gd name="connsiteX8" fmla="*/ 7202 w 592814"/>
              <a:gd name="connsiteY8" fmla="*/ 452826 h 1037205"/>
              <a:gd name="connsiteX0" fmla="*/ 5227 w 590839"/>
              <a:gd name="connsiteY0" fmla="*/ 452826 h 1035765"/>
              <a:gd name="connsiteX1" fmla="*/ 105650 w 590839"/>
              <a:gd name="connsiteY1" fmla="*/ 166519 h 1035765"/>
              <a:gd name="connsiteX2" fmla="*/ 305610 w 590839"/>
              <a:gd name="connsiteY2" fmla="*/ 14 h 1035765"/>
              <a:gd name="connsiteX3" fmla="*/ 486650 w 590839"/>
              <a:gd name="connsiteY3" fmla="*/ 158899 h 1035765"/>
              <a:gd name="connsiteX4" fmla="*/ 590753 w 590839"/>
              <a:gd name="connsiteY4" fmla="*/ 445206 h 1035765"/>
              <a:gd name="connsiteX5" fmla="*/ 479030 w 590839"/>
              <a:gd name="connsiteY5" fmla="*/ 852319 h 1035765"/>
              <a:gd name="connsiteX6" fmla="*/ 229410 w 590839"/>
              <a:gd name="connsiteY6" fmla="*/ 1035178 h 1035765"/>
              <a:gd name="connsiteX7" fmla="*/ 37070 w 590839"/>
              <a:gd name="connsiteY7" fmla="*/ 798979 h 1035765"/>
              <a:gd name="connsiteX8" fmla="*/ 5227 w 590839"/>
              <a:gd name="connsiteY8" fmla="*/ 452826 h 1035765"/>
              <a:gd name="connsiteX0" fmla="*/ 5227 w 590839"/>
              <a:gd name="connsiteY0" fmla="*/ 452923 h 1035862"/>
              <a:gd name="connsiteX1" fmla="*/ 105650 w 590839"/>
              <a:gd name="connsiteY1" fmla="*/ 166616 h 1035862"/>
              <a:gd name="connsiteX2" fmla="*/ 305610 w 590839"/>
              <a:gd name="connsiteY2" fmla="*/ 111 h 1035862"/>
              <a:gd name="connsiteX3" fmla="*/ 524750 w 590839"/>
              <a:gd name="connsiteY3" fmla="*/ 189476 h 1035862"/>
              <a:gd name="connsiteX4" fmla="*/ 590753 w 590839"/>
              <a:gd name="connsiteY4" fmla="*/ 445303 h 1035862"/>
              <a:gd name="connsiteX5" fmla="*/ 479030 w 590839"/>
              <a:gd name="connsiteY5" fmla="*/ 852416 h 1035862"/>
              <a:gd name="connsiteX6" fmla="*/ 229410 w 590839"/>
              <a:gd name="connsiteY6" fmla="*/ 1035275 h 1035862"/>
              <a:gd name="connsiteX7" fmla="*/ 37070 w 590839"/>
              <a:gd name="connsiteY7" fmla="*/ 799076 h 1035862"/>
              <a:gd name="connsiteX8" fmla="*/ 5227 w 590839"/>
              <a:gd name="connsiteY8" fmla="*/ 452923 h 1035862"/>
              <a:gd name="connsiteX0" fmla="*/ 5227 w 590839"/>
              <a:gd name="connsiteY0" fmla="*/ 430090 h 1013029"/>
              <a:gd name="connsiteX1" fmla="*/ 105650 w 590839"/>
              <a:gd name="connsiteY1" fmla="*/ 143783 h 1013029"/>
              <a:gd name="connsiteX2" fmla="*/ 328470 w 590839"/>
              <a:gd name="connsiteY2" fmla="*/ 138 h 1013029"/>
              <a:gd name="connsiteX3" fmla="*/ 524750 w 590839"/>
              <a:gd name="connsiteY3" fmla="*/ 166643 h 1013029"/>
              <a:gd name="connsiteX4" fmla="*/ 590753 w 590839"/>
              <a:gd name="connsiteY4" fmla="*/ 422470 h 1013029"/>
              <a:gd name="connsiteX5" fmla="*/ 479030 w 590839"/>
              <a:gd name="connsiteY5" fmla="*/ 829583 h 1013029"/>
              <a:gd name="connsiteX6" fmla="*/ 229410 w 590839"/>
              <a:gd name="connsiteY6" fmla="*/ 1012442 h 1013029"/>
              <a:gd name="connsiteX7" fmla="*/ 37070 w 590839"/>
              <a:gd name="connsiteY7" fmla="*/ 776243 h 1013029"/>
              <a:gd name="connsiteX8" fmla="*/ 5227 w 590839"/>
              <a:gd name="connsiteY8" fmla="*/ 430090 h 101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839" h="1013029">
                <a:moveTo>
                  <a:pt x="5227" y="430090"/>
                </a:moveTo>
                <a:cubicBezTo>
                  <a:pt x="16657" y="324680"/>
                  <a:pt x="51776" y="215442"/>
                  <a:pt x="105650" y="143783"/>
                </a:cubicBezTo>
                <a:cubicBezTo>
                  <a:pt x="159524" y="72124"/>
                  <a:pt x="258620" y="-3672"/>
                  <a:pt x="328470" y="138"/>
                </a:cubicBezTo>
                <a:cubicBezTo>
                  <a:pt x="398320" y="3948"/>
                  <a:pt x="481036" y="96254"/>
                  <a:pt x="524750" y="166643"/>
                </a:cubicBezTo>
                <a:cubicBezTo>
                  <a:pt x="568464" y="237032"/>
                  <a:pt x="588213" y="336110"/>
                  <a:pt x="590753" y="422470"/>
                </a:cubicBezTo>
                <a:cubicBezTo>
                  <a:pt x="593293" y="508830"/>
                  <a:pt x="539254" y="731254"/>
                  <a:pt x="479030" y="829583"/>
                </a:cubicBezTo>
                <a:cubicBezTo>
                  <a:pt x="418806" y="927912"/>
                  <a:pt x="303070" y="1021332"/>
                  <a:pt x="229410" y="1012442"/>
                </a:cubicBezTo>
                <a:cubicBezTo>
                  <a:pt x="155750" y="1003552"/>
                  <a:pt x="74434" y="873302"/>
                  <a:pt x="37070" y="776243"/>
                </a:cubicBezTo>
                <a:cubicBezTo>
                  <a:pt x="-294" y="679184"/>
                  <a:pt x="-6203" y="535500"/>
                  <a:pt x="5227" y="43009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6"/>
          <p:cNvSpPr/>
          <p:nvPr/>
        </p:nvSpPr>
        <p:spPr>
          <a:xfrm>
            <a:off x="3951518" y="4124947"/>
            <a:ext cx="241105" cy="544913"/>
          </a:xfrm>
          <a:custGeom>
            <a:avLst/>
            <a:gdLst>
              <a:gd name="connsiteX0" fmla="*/ 0 w 509326"/>
              <a:gd name="connsiteY0" fmla="*/ 468052 h 936104"/>
              <a:gd name="connsiteX1" fmla="*/ 254663 w 509326"/>
              <a:gd name="connsiteY1" fmla="*/ 0 h 936104"/>
              <a:gd name="connsiteX2" fmla="*/ 509326 w 509326"/>
              <a:gd name="connsiteY2" fmla="*/ 468052 h 936104"/>
              <a:gd name="connsiteX3" fmla="*/ 254663 w 509326"/>
              <a:gd name="connsiteY3" fmla="*/ 936104 h 936104"/>
              <a:gd name="connsiteX4" fmla="*/ 0 w 509326"/>
              <a:gd name="connsiteY4" fmla="*/ 468052 h 936104"/>
              <a:gd name="connsiteX0" fmla="*/ 0 w 555046"/>
              <a:gd name="connsiteY0" fmla="*/ 475677 h 936114"/>
              <a:gd name="connsiteX1" fmla="*/ 300383 w 555046"/>
              <a:gd name="connsiteY1" fmla="*/ 5 h 936114"/>
              <a:gd name="connsiteX2" fmla="*/ 555046 w 555046"/>
              <a:gd name="connsiteY2" fmla="*/ 468057 h 936114"/>
              <a:gd name="connsiteX3" fmla="*/ 300383 w 555046"/>
              <a:gd name="connsiteY3" fmla="*/ 936109 h 936114"/>
              <a:gd name="connsiteX4" fmla="*/ 0 w 555046"/>
              <a:gd name="connsiteY4" fmla="*/ 475677 h 936114"/>
              <a:gd name="connsiteX0" fmla="*/ 0 w 585526"/>
              <a:gd name="connsiteY0" fmla="*/ 475677 h 936114"/>
              <a:gd name="connsiteX1" fmla="*/ 300383 w 585526"/>
              <a:gd name="connsiteY1" fmla="*/ 5 h 936114"/>
              <a:gd name="connsiteX2" fmla="*/ 585526 w 585526"/>
              <a:gd name="connsiteY2" fmla="*/ 468057 h 936114"/>
              <a:gd name="connsiteX3" fmla="*/ 300383 w 585526"/>
              <a:gd name="connsiteY3" fmla="*/ 936109 h 936114"/>
              <a:gd name="connsiteX4" fmla="*/ 0 w 585526"/>
              <a:gd name="connsiteY4" fmla="*/ 475677 h 936114"/>
              <a:gd name="connsiteX0" fmla="*/ 6 w 585532"/>
              <a:gd name="connsiteY0" fmla="*/ 475677 h 1050412"/>
              <a:gd name="connsiteX1" fmla="*/ 300389 w 585532"/>
              <a:gd name="connsiteY1" fmla="*/ 5 h 1050412"/>
              <a:gd name="connsiteX2" fmla="*/ 585532 w 585532"/>
              <a:gd name="connsiteY2" fmla="*/ 468057 h 1050412"/>
              <a:gd name="connsiteX3" fmla="*/ 292769 w 585532"/>
              <a:gd name="connsiteY3" fmla="*/ 1050409 h 1050412"/>
              <a:gd name="connsiteX4" fmla="*/ 6 w 585532"/>
              <a:gd name="connsiteY4" fmla="*/ 475677 h 1050412"/>
              <a:gd name="connsiteX0" fmla="*/ 208 w 585734"/>
              <a:gd name="connsiteY0" fmla="*/ 445199 h 1019933"/>
              <a:gd name="connsiteX1" fmla="*/ 338691 w 585734"/>
              <a:gd name="connsiteY1" fmla="*/ 7 h 1019933"/>
              <a:gd name="connsiteX2" fmla="*/ 585734 w 585734"/>
              <a:gd name="connsiteY2" fmla="*/ 437579 h 1019933"/>
              <a:gd name="connsiteX3" fmla="*/ 292971 w 585734"/>
              <a:gd name="connsiteY3" fmla="*/ 1019931 h 1019933"/>
              <a:gd name="connsiteX4" fmla="*/ 208 w 585734"/>
              <a:gd name="connsiteY4" fmla="*/ 445199 h 1019933"/>
              <a:gd name="connsiteX0" fmla="*/ 7 w 585533"/>
              <a:gd name="connsiteY0" fmla="*/ 452818 h 1027552"/>
              <a:gd name="connsiteX1" fmla="*/ 300390 w 585533"/>
              <a:gd name="connsiteY1" fmla="*/ 6 h 1027552"/>
              <a:gd name="connsiteX2" fmla="*/ 585533 w 585533"/>
              <a:gd name="connsiteY2" fmla="*/ 445198 h 1027552"/>
              <a:gd name="connsiteX3" fmla="*/ 292770 w 585533"/>
              <a:gd name="connsiteY3" fmla="*/ 1027550 h 1027552"/>
              <a:gd name="connsiteX4" fmla="*/ 7 w 585533"/>
              <a:gd name="connsiteY4" fmla="*/ 452818 h 1027552"/>
              <a:gd name="connsiteX0" fmla="*/ 7202 w 592728"/>
              <a:gd name="connsiteY0" fmla="*/ 462180 h 1036914"/>
              <a:gd name="connsiteX1" fmla="*/ 107625 w 592728"/>
              <a:gd name="connsiteY1" fmla="*/ 175873 h 1036914"/>
              <a:gd name="connsiteX2" fmla="*/ 307585 w 592728"/>
              <a:gd name="connsiteY2" fmla="*/ 9368 h 1036914"/>
              <a:gd name="connsiteX3" fmla="*/ 592728 w 592728"/>
              <a:gd name="connsiteY3" fmla="*/ 454560 h 1036914"/>
              <a:gd name="connsiteX4" fmla="*/ 299965 w 592728"/>
              <a:gd name="connsiteY4" fmla="*/ 1036912 h 1036914"/>
              <a:gd name="connsiteX5" fmla="*/ 7202 w 592728"/>
              <a:gd name="connsiteY5" fmla="*/ 462180 h 1036914"/>
              <a:gd name="connsiteX0" fmla="*/ 7202 w 599358"/>
              <a:gd name="connsiteY0" fmla="*/ 452826 h 1027560"/>
              <a:gd name="connsiteX1" fmla="*/ 107625 w 599358"/>
              <a:gd name="connsiteY1" fmla="*/ 166519 h 1027560"/>
              <a:gd name="connsiteX2" fmla="*/ 307585 w 599358"/>
              <a:gd name="connsiteY2" fmla="*/ 14 h 1027560"/>
              <a:gd name="connsiteX3" fmla="*/ 488625 w 599358"/>
              <a:gd name="connsiteY3" fmla="*/ 158899 h 1027560"/>
              <a:gd name="connsiteX4" fmla="*/ 592728 w 599358"/>
              <a:gd name="connsiteY4" fmla="*/ 445206 h 1027560"/>
              <a:gd name="connsiteX5" fmla="*/ 299965 w 599358"/>
              <a:gd name="connsiteY5" fmla="*/ 1027558 h 1027560"/>
              <a:gd name="connsiteX6" fmla="*/ 7202 w 599358"/>
              <a:gd name="connsiteY6" fmla="*/ 452826 h 1027560"/>
              <a:gd name="connsiteX0" fmla="*/ 7202 w 599358"/>
              <a:gd name="connsiteY0" fmla="*/ 452826 h 1034444"/>
              <a:gd name="connsiteX1" fmla="*/ 107625 w 599358"/>
              <a:gd name="connsiteY1" fmla="*/ 166519 h 1034444"/>
              <a:gd name="connsiteX2" fmla="*/ 307585 w 599358"/>
              <a:gd name="connsiteY2" fmla="*/ 14 h 1034444"/>
              <a:gd name="connsiteX3" fmla="*/ 488625 w 599358"/>
              <a:gd name="connsiteY3" fmla="*/ 158899 h 1034444"/>
              <a:gd name="connsiteX4" fmla="*/ 592728 w 599358"/>
              <a:gd name="connsiteY4" fmla="*/ 445206 h 1034444"/>
              <a:gd name="connsiteX5" fmla="*/ 299965 w 599358"/>
              <a:gd name="connsiteY5" fmla="*/ 1027558 h 1034444"/>
              <a:gd name="connsiteX6" fmla="*/ 92385 w 599358"/>
              <a:gd name="connsiteY6" fmla="*/ 745639 h 1034444"/>
              <a:gd name="connsiteX7" fmla="*/ 7202 w 599358"/>
              <a:gd name="connsiteY7" fmla="*/ 452826 h 1034444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836"/>
              <a:gd name="connsiteY0" fmla="*/ 452826 h 1028033"/>
              <a:gd name="connsiteX1" fmla="*/ 107625 w 592836"/>
              <a:gd name="connsiteY1" fmla="*/ 166519 h 1028033"/>
              <a:gd name="connsiteX2" fmla="*/ 307585 w 592836"/>
              <a:gd name="connsiteY2" fmla="*/ 14 h 1028033"/>
              <a:gd name="connsiteX3" fmla="*/ 488625 w 592836"/>
              <a:gd name="connsiteY3" fmla="*/ 158899 h 1028033"/>
              <a:gd name="connsiteX4" fmla="*/ 592728 w 592836"/>
              <a:gd name="connsiteY4" fmla="*/ 445206 h 1028033"/>
              <a:gd name="connsiteX5" fmla="*/ 503865 w 592836"/>
              <a:gd name="connsiteY5" fmla="*/ 677059 h 1028033"/>
              <a:gd name="connsiteX6" fmla="*/ 299965 w 592836"/>
              <a:gd name="connsiteY6" fmla="*/ 1027558 h 1028033"/>
              <a:gd name="connsiteX7" fmla="*/ 92385 w 592836"/>
              <a:gd name="connsiteY7" fmla="*/ 745639 h 1028033"/>
              <a:gd name="connsiteX8" fmla="*/ 7202 w 592836"/>
              <a:gd name="connsiteY8" fmla="*/ 452826 h 1028033"/>
              <a:gd name="connsiteX0" fmla="*/ 7202 w 592799"/>
              <a:gd name="connsiteY0" fmla="*/ 452826 h 1029699"/>
              <a:gd name="connsiteX1" fmla="*/ 107625 w 592799"/>
              <a:gd name="connsiteY1" fmla="*/ 166519 h 1029699"/>
              <a:gd name="connsiteX2" fmla="*/ 307585 w 592799"/>
              <a:gd name="connsiteY2" fmla="*/ 14 h 1029699"/>
              <a:gd name="connsiteX3" fmla="*/ 488625 w 592799"/>
              <a:gd name="connsiteY3" fmla="*/ 158899 h 1029699"/>
              <a:gd name="connsiteX4" fmla="*/ 592728 w 592799"/>
              <a:gd name="connsiteY4" fmla="*/ 445206 h 1029699"/>
              <a:gd name="connsiteX5" fmla="*/ 481005 w 592799"/>
              <a:gd name="connsiteY5" fmla="*/ 852319 h 1029699"/>
              <a:gd name="connsiteX6" fmla="*/ 299965 w 592799"/>
              <a:gd name="connsiteY6" fmla="*/ 1027558 h 1029699"/>
              <a:gd name="connsiteX7" fmla="*/ 92385 w 592799"/>
              <a:gd name="connsiteY7" fmla="*/ 745639 h 1029699"/>
              <a:gd name="connsiteX8" fmla="*/ 7202 w 592799"/>
              <a:gd name="connsiteY8" fmla="*/ 452826 h 1029699"/>
              <a:gd name="connsiteX0" fmla="*/ 7202 w 592814"/>
              <a:gd name="connsiteY0" fmla="*/ 452826 h 1037205"/>
              <a:gd name="connsiteX1" fmla="*/ 107625 w 592814"/>
              <a:gd name="connsiteY1" fmla="*/ 166519 h 1037205"/>
              <a:gd name="connsiteX2" fmla="*/ 307585 w 592814"/>
              <a:gd name="connsiteY2" fmla="*/ 14 h 1037205"/>
              <a:gd name="connsiteX3" fmla="*/ 488625 w 592814"/>
              <a:gd name="connsiteY3" fmla="*/ 158899 h 1037205"/>
              <a:gd name="connsiteX4" fmla="*/ 592728 w 592814"/>
              <a:gd name="connsiteY4" fmla="*/ 445206 h 1037205"/>
              <a:gd name="connsiteX5" fmla="*/ 481005 w 592814"/>
              <a:gd name="connsiteY5" fmla="*/ 852319 h 1037205"/>
              <a:gd name="connsiteX6" fmla="*/ 231385 w 592814"/>
              <a:gd name="connsiteY6" fmla="*/ 1035178 h 1037205"/>
              <a:gd name="connsiteX7" fmla="*/ 92385 w 592814"/>
              <a:gd name="connsiteY7" fmla="*/ 745639 h 1037205"/>
              <a:gd name="connsiteX8" fmla="*/ 7202 w 592814"/>
              <a:gd name="connsiteY8" fmla="*/ 452826 h 1037205"/>
              <a:gd name="connsiteX0" fmla="*/ 5227 w 590839"/>
              <a:gd name="connsiteY0" fmla="*/ 452826 h 1035765"/>
              <a:gd name="connsiteX1" fmla="*/ 105650 w 590839"/>
              <a:gd name="connsiteY1" fmla="*/ 166519 h 1035765"/>
              <a:gd name="connsiteX2" fmla="*/ 305610 w 590839"/>
              <a:gd name="connsiteY2" fmla="*/ 14 h 1035765"/>
              <a:gd name="connsiteX3" fmla="*/ 486650 w 590839"/>
              <a:gd name="connsiteY3" fmla="*/ 158899 h 1035765"/>
              <a:gd name="connsiteX4" fmla="*/ 590753 w 590839"/>
              <a:gd name="connsiteY4" fmla="*/ 445206 h 1035765"/>
              <a:gd name="connsiteX5" fmla="*/ 479030 w 590839"/>
              <a:gd name="connsiteY5" fmla="*/ 852319 h 1035765"/>
              <a:gd name="connsiteX6" fmla="*/ 229410 w 590839"/>
              <a:gd name="connsiteY6" fmla="*/ 1035178 h 1035765"/>
              <a:gd name="connsiteX7" fmla="*/ 37070 w 590839"/>
              <a:gd name="connsiteY7" fmla="*/ 798979 h 1035765"/>
              <a:gd name="connsiteX8" fmla="*/ 5227 w 590839"/>
              <a:gd name="connsiteY8" fmla="*/ 452826 h 1035765"/>
              <a:gd name="connsiteX0" fmla="*/ 5227 w 590839"/>
              <a:gd name="connsiteY0" fmla="*/ 452923 h 1035862"/>
              <a:gd name="connsiteX1" fmla="*/ 105650 w 590839"/>
              <a:gd name="connsiteY1" fmla="*/ 166616 h 1035862"/>
              <a:gd name="connsiteX2" fmla="*/ 305610 w 590839"/>
              <a:gd name="connsiteY2" fmla="*/ 111 h 1035862"/>
              <a:gd name="connsiteX3" fmla="*/ 524750 w 590839"/>
              <a:gd name="connsiteY3" fmla="*/ 189476 h 1035862"/>
              <a:gd name="connsiteX4" fmla="*/ 590753 w 590839"/>
              <a:gd name="connsiteY4" fmla="*/ 445303 h 1035862"/>
              <a:gd name="connsiteX5" fmla="*/ 479030 w 590839"/>
              <a:gd name="connsiteY5" fmla="*/ 852416 h 1035862"/>
              <a:gd name="connsiteX6" fmla="*/ 229410 w 590839"/>
              <a:gd name="connsiteY6" fmla="*/ 1035275 h 1035862"/>
              <a:gd name="connsiteX7" fmla="*/ 37070 w 590839"/>
              <a:gd name="connsiteY7" fmla="*/ 799076 h 1035862"/>
              <a:gd name="connsiteX8" fmla="*/ 5227 w 590839"/>
              <a:gd name="connsiteY8" fmla="*/ 452923 h 1035862"/>
              <a:gd name="connsiteX0" fmla="*/ 5227 w 590839"/>
              <a:gd name="connsiteY0" fmla="*/ 430090 h 1013029"/>
              <a:gd name="connsiteX1" fmla="*/ 105650 w 590839"/>
              <a:gd name="connsiteY1" fmla="*/ 143783 h 1013029"/>
              <a:gd name="connsiteX2" fmla="*/ 328470 w 590839"/>
              <a:gd name="connsiteY2" fmla="*/ 138 h 1013029"/>
              <a:gd name="connsiteX3" fmla="*/ 524750 w 590839"/>
              <a:gd name="connsiteY3" fmla="*/ 166643 h 1013029"/>
              <a:gd name="connsiteX4" fmla="*/ 590753 w 590839"/>
              <a:gd name="connsiteY4" fmla="*/ 422470 h 1013029"/>
              <a:gd name="connsiteX5" fmla="*/ 479030 w 590839"/>
              <a:gd name="connsiteY5" fmla="*/ 829583 h 1013029"/>
              <a:gd name="connsiteX6" fmla="*/ 229410 w 590839"/>
              <a:gd name="connsiteY6" fmla="*/ 1012442 h 1013029"/>
              <a:gd name="connsiteX7" fmla="*/ 37070 w 590839"/>
              <a:gd name="connsiteY7" fmla="*/ 776243 h 1013029"/>
              <a:gd name="connsiteX8" fmla="*/ 5227 w 590839"/>
              <a:gd name="connsiteY8" fmla="*/ 430090 h 101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839" h="1013029">
                <a:moveTo>
                  <a:pt x="5227" y="430090"/>
                </a:moveTo>
                <a:cubicBezTo>
                  <a:pt x="16657" y="324680"/>
                  <a:pt x="51776" y="215442"/>
                  <a:pt x="105650" y="143783"/>
                </a:cubicBezTo>
                <a:cubicBezTo>
                  <a:pt x="159524" y="72124"/>
                  <a:pt x="258620" y="-3672"/>
                  <a:pt x="328470" y="138"/>
                </a:cubicBezTo>
                <a:cubicBezTo>
                  <a:pt x="398320" y="3948"/>
                  <a:pt x="481036" y="96254"/>
                  <a:pt x="524750" y="166643"/>
                </a:cubicBezTo>
                <a:cubicBezTo>
                  <a:pt x="568464" y="237032"/>
                  <a:pt x="588213" y="336110"/>
                  <a:pt x="590753" y="422470"/>
                </a:cubicBezTo>
                <a:cubicBezTo>
                  <a:pt x="593293" y="508830"/>
                  <a:pt x="539254" y="731254"/>
                  <a:pt x="479030" y="829583"/>
                </a:cubicBezTo>
                <a:cubicBezTo>
                  <a:pt x="418806" y="927912"/>
                  <a:pt x="303070" y="1021332"/>
                  <a:pt x="229410" y="1012442"/>
                </a:cubicBezTo>
                <a:cubicBezTo>
                  <a:pt x="155750" y="1003552"/>
                  <a:pt x="74434" y="873302"/>
                  <a:pt x="37070" y="776243"/>
                </a:cubicBezTo>
                <a:cubicBezTo>
                  <a:pt x="-294" y="679184"/>
                  <a:pt x="-6203" y="535500"/>
                  <a:pt x="5227" y="43009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16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Inner Truth</dc:creator>
  <cp:lastModifiedBy>Inner Truth</cp:lastModifiedBy>
  <cp:revision>9</cp:revision>
  <dcterms:created xsi:type="dcterms:W3CDTF">2018-03-03T05:03:46Z</dcterms:created>
  <dcterms:modified xsi:type="dcterms:W3CDTF">2018-03-04T23:51:51Z</dcterms:modified>
</cp:coreProperties>
</file>