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4" r:id="rId2"/>
    <p:sldId id="323" r:id="rId3"/>
    <p:sldId id="319" r:id="rId4"/>
    <p:sldId id="320" r:id="rId5"/>
    <p:sldId id="322" r:id="rId6"/>
    <p:sldId id="279" r:id="rId7"/>
    <p:sldId id="257" r:id="rId8"/>
    <p:sldId id="314" r:id="rId9"/>
    <p:sldId id="321" r:id="rId10"/>
    <p:sldId id="280" r:id="rId11"/>
    <p:sldId id="312" r:id="rId12"/>
    <p:sldId id="311" r:id="rId13"/>
    <p:sldId id="316" r:id="rId14"/>
    <p:sldId id="309" r:id="rId15"/>
    <p:sldId id="310" r:id="rId16"/>
    <p:sldId id="286" r:id="rId17"/>
    <p:sldId id="278" r:id="rId18"/>
    <p:sldId id="287" r:id="rId19"/>
    <p:sldId id="282" r:id="rId20"/>
    <p:sldId id="268" r:id="rId21"/>
    <p:sldId id="289" r:id="rId22"/>
    <p:sldId id="290" r:id="rId23"/>
    <p:sldId id="296" r:id="rId24"/>
    <p:sldId id="26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E2A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4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6C211-0C9E-4EE0-B478-BC3BB018A0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C1F5DC-3794-4D19-BD49-7D3981B54D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D706F-9AE4-4F27-822B-76EF7B09F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D23D-D837-48D5-9317-EDB2F5A9D5A3}" type="datetimeFigureOut">
              <a:rPr lang="en-GB" smtClean="0"/>
              <a:t>11/03/2018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245B7-5985-4C30-B557-159002457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C5FD1-5155-4373-8D94-450C75ED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610E-E2A1-4426-901F-31B2BF9E5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978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B1C9C-CC16-4A71-BF91-ED63CF5A0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BAAFC0-B0CD-49F0-97E2-1E644638A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9CFC9-5911-4AFA-B679-A8A9E6886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D23D-D837-48D5-9317-EDB2F5A9D5A3}" type="datetimeFigureOut">
              <a:rPr lang="en-GB" smtClean="0"/>
              <a:t>11/03/2018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C72F1-8008-46E9-B0D9-DEC150A2B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8BC5C-BA6A-43E4-B85B-BD51E9438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610E-E2A1-4426-901F-31B2BF9E5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784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C9E2B3-DB22-4852-B442-2E8F115E14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C4F5D2-C37C-4049-BFF1-9674904F80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50CC5-A4C9-43C9-A541-BC0FD518B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D23D-D837-48D5-9317-EDB2F5A9D5A3}" type="datetimeFigureOut">
              <a:rPr lang="en-GB" smtClean="0"/>
              <a:t>11/03/2018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9DB14-7290-46A8-8907-863E73ED7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8233E-9B1C-45B1-BC1B-15CA02083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610E-E2A1-4426-901F-31B2BF9E5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786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E9098-A7E5-45D5-8FC8-A7E219536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1A412-50AF-46AD-AA17-1CDEDDE20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3109E-41AA-4261-A14E-B8FB0D005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D23D-D837-48D5-9317-EDB2F5A9D5A3}" type="datetimeFigureOut">
              <a:rPr lang="en-GB" smtClean="0"/>
              <a:t>11/03/2018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2F19B-D17E-45F5-8EAC-C2CFF43B7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FB067-EE1C-4487-8C40-0EAF6C383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610E-E2A1-4426-901F-31B2BF9E5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714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CCF21-4B1E-4D13-A77F-CEC6B40E7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E2C3E-2145-4728-8B01-2A42990C9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863D3-B9CE-42E4-8EE1-A8DA7A0DB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D23D-D837-48D5-9317-EDB2F5A9D5A3}" type="datetimeFigureOut">
              <a:rPr lang="en-GB" smtClean="0"/>
              <a:t>11/03/2018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60BD4-BF52-4965-B23F-9EE53D635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FF24A-14F7-485F-8C96-F3377E88F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610E-E2A1-4426-901F-31B2BF9E5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503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9A047-7EFC-49BE-AEDA-B7235D799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129EF-DDB8-4289-BFA5-04EC6D386B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A1596E-8D45-43E3-8388-FC2E790D2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5C17F6-8B84-4385-A9A3-484E08D09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D23D-D837-48D5-9317-EDB2F5A9D5A3}" type="datetimeFigureOut">
              <a:rPr lang="en-GB" smtClean="0"/>
              <a:t>11/03/2018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89416C-6997-4AA1-82FE-BE6AC5A1A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8555C7-1844-4389-8AE7-5B632366A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610E-E2A1-4426-901F-31B2BF9E5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452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37169-5668-459B-9EDC-821F9660E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B54AC4-E5A0-4176-8BC4-C95B8E553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3B3593-7F17-468E-83F0-71CA3DED1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67D2F9-6178-41DD-AEC9-AF9D7FF7F6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EA4B1F-E5F9-45FF-A315-5144A9B641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86873B-027E-4CD8-ABCC-9ADEFB565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D23D-D837-48D5-9317-EDB2F5A9D5A3}" type="datetimeFigureOut">
              <a:rPr lang="en-GB" smtClean="0"/>
              <a:t>11/03/2018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E26159-E291-4442-9565-B655C2060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0B771E-07A7-4EEA-AFBE-01F34E63E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610E-E2A1-4426-901F-31B2BF9E5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729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2E9F8-91B2-4141-867D-50DCA6DB8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DCD7C1-72D5-4836-B679-B9549E0BE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D23D-D837-48D5-9317-EDB2F5A9D5A3}" type="datetimeFigureOut">
              <a:rPr lang="en-GB" smtClean="0"/>
              <a:t>11/03/2018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2FFFAA-EDE4-40A4-A637-8AB793002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C6532D-BD90-44E9-A19A-6E37E5960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610E-E2A1-4426-901F-31B2BF9E5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15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294ECA-1427-492F-B1EA-7E3968A94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D23D-D837-48D5-9317-EDB2F5A9D5A3}" type="datetimeFigureOut">
              <a:rPr lang="en-GB" smtClean="0"/>
              <a:t>11/03/2018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62CBB9-6B4D-4C37-A380-6EB251063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2D63C7-A910-41BF-BACF-C38F8F1B8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610E-E2A1-4426-901F-31B2BF9E5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563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A61A8-0DE9-4818-8260-AFD38944F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06C48-89F4-4C7C-AD2E-FC8EFDFC4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AC3A75-3652-4D6F-B21A-5B3D0AC552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D6DF13-40BF-4EB9-B2DE-394EB0CEF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D23D-D837-48D5-9317-EDB2F5A9D5A3}" type="datetimeFigureOut">
              <a:rPr lang="en-GB" smtClean="0"/>
              <a:t>11/03/2018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E41E8-395C-477B-83BB-E1CEE5519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F10C97-93F3-45EA-9B65-DC9E5E4AF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610E-E2A1-4426-901F-31B2BF9E5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272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DEE67-8678-4A53-8B4B-1EE594268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1674DE-7F50-4D0D-8910-D5DEA27228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29FB01-E47F-498C-81A1-E368AC6BA8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5BBFE1-B2CB-44E0-85CA-23EF347E4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D23D-D837-48D5-9317-EDB2F5A9D5A3}" type="datetimeFigureOut">
              <a:rPr lang="en-GB" smtClean="0"/>
              <a:t>11/03/2018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836C3-F228-43A6-80FB-7024DCE68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A21B23-5343-4A6E-8C4E-4901BDAAA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610E-E2A1-4426-901F-31B2BF9E5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345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37B721-CA31-46D9-BA71-798FF6D15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A2221-0FA1-437D-AE61-0143E90AE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5BA84-3D4F-4BCC-B8ED-DA14BFCD4A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2D23D-D837-48D5-9317-EDB2F5A9D5A3}" type="datetimeFigureOut">
              <a:rPr lang="en-GB" smtClean="0"/>
              <a:t>11/03/2018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E93FE-F7C4-4017-B1B2-04293EF7A1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4807A-23B9-4DC3-BE93-A9CF6C32C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E610E-E2A1-4426-901F-31B2BF9E5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946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8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E10193-F441-44C9-8693-E532DC775C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542"/>
          <a:stretch/>
        </p:blipFill>
        <p:spPr>
          <a:xfrm>
            <a:off x="4194631" y="1072734"/>
            <a:ext cx="6792237" cy="38294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422D8F2-F83E-46E6-8FBA-B33F9414863E}"/>
              </a:ext>
            </a:extLst>
          </p:cNvPr>
          <p:cNvSpPr/>
          <p:nvPr/>
        </p:nvSpPr>
        <p:spPr>
          <a:xfrm>
            <a:off x="3164115" y="3269343"/>
            <a:ext cx="870858" cy="15965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38C88E-92A5-4698-B80E-BCA935647652}"/>
              </a:ext>
            </a:extLst>
          </p:cNvPr>
          <p:cNvSpPr/>
          <p:nvPr/>
        </p:nvSpPr>
        <p:spPr>
          <a:xfrm rot="16200000">
            <a:off x="3243944" y="3189514"/>
            <a:ext cx="870858" cy="15965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9BE090-07C3-422F-9E0E-7F5FC36BE2B0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2523779" y="1750148"/>
            <a:ext cx="1820528" cy="22742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F9A667-0E92-4E66-93CB-8C2E18BD14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38" r="5242"/>
          <a:stretch/>
        </p:blipFill>
        <p:spPr>
          <a:xfrm>
            <a:off x="5602140" y="3566136"/>
            <a:ext cx="4443560" cy="33535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6E44932-1E45-42F1-B8BA-E98E046A5E26}"/>
              </a:ext>
            </a:extLst>
          </p:cNvPr>
          <p:cNvSpPr/>
          <p:nvPr/>
        </p:nvSpPr>
        <p:spPr>
          <a:xfrm>
            <a:off x="4344307" y="850900"/>
            <a:ext cx="2437493" cy="8484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095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224EBC1C-4DA0-464E-A6E8-69F21F859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805" y="863173"/>
            <a:ext cx="5207491" cy="51316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761997-83DA-46E9-9E07-E070AD931B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b="6353"/>
          <a:stretch/>
        </p:blipFill>
        <p:spPr>
          <a:xfrm>
            <a:off x="5054385" y="1349940"/>
            <a:ext cx="2427607" cy="3896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27E985A-C19C-4BBC-881B-DCDE15378A62}"/>
              </a:ext>
            </a:extLst>
          </p:cNvPr>
          <p:cNvSpPr/>
          <p:nvPr/>
        </p:nvSpPr>
        <p:spPr>
          <a:xfrm rot="3494860">
            <a:off x="3893975" y="3763389"/>
            <a:ext cx="1596911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Lucida Handwriting" panose="03010101010101010101" pitchFamily="66" charset="0"/>
              </a:rPr>
              <a:t>S p e c i a 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8C6592-6078-4DA9-A1B8-F73865AA7580}"/>
              </a:ext>
            </a:extLst>
          </p:cNvPr>
          <p:cNvSpPr/>
          <p:nvPr/>
        </p:nvSpPr>
        <p:spPr>
          <a:xfrm rot="18060319">
            <a:off x="6654045" y="3927625"/>
            <a:ext cx="2216825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Lucida Handwriting" panose="03010101010101010101" pitchFamily="66" charset="0"/>
              </a:rPr>
              <a:t>V e h i c l e 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222594-3F8F-4969-A972-265CBFE2B0B5}"/>
              </a:ext>
            </a:extLst>
          </p:cNvPr>
          <p:cNvSpPr/>
          <p:nvPr/>
        </p:nvSpPr>
        <p:spPr>
          <a:xfrm>
            <a:off x="4692430" y="1426866"/>
            <a:ext cx="361955" cy="31274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F1483F-999E-4033-8FA6-FCF46F63759C}"/>
              </a:ext>
            </a:extLst>
          </p:cNvPr>
          <p:cNvSpPr/>
          <p:nvPr/>
        </p:nvSpPr>
        <p:spPr>
          <a:xfrm>
            <a:off x="7481992" y="1389043"/>
            <a:ext cx="361955" cy="31274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BAC124-F382-4C41-9A0A-627C252D07C9}"/>
              </a:ext>
            </a:extLst>
          </p:cNvPr>
          <p:cNvSpPr/>
          <p:nvPr/>
        </p:nvSpPr>
        <p:spPr>
          <a:xfrm rot="19553784">
            <a:off x="4075531" y="2910750"/>
            <a:ext cx="178351" cy="31274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1DEC2D-1330-44E7-858E-DE044A93B1C7}"/>
              </a:ext>
            </a:extLst>
          </p:cNvPr>
          <p:cNvSpPr/>
          <p:nvPr/>
        </p:nvSpPr>
        <p:spPr>
          <a:xfrm rot="19553784">
            <a:off x="5191372" y="4537023"/>
            <a:ext cx="165250" cy="62811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34CDC3-3ABB-4839-A177-46A37D3F13F0}"/>
              </a:ext>
            </a:extLst>
          </p:cNvPr>
          <p:cNvSpPr/>
          <p:nvPr/>
        </p:nvSpPr>
        <p:spPr>
          <a:xfrm rot="1820835">
            <a:off x="8265624" y="2876700"/>
            <a:ext cx="311076" cy="31274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C2BFBF-80D7-4A1F-A623-23BEA9307A14}"/>
              </a:ext>
            </a:extLst>
          </p:cNvPr>
          <p:cNvSpPr/>
          <p:nvPr/>
        </p:nvSpPr>
        <p:spPr>
          <a:xfrm rot="18203156">
            <a:off x="7034149" y="4936493"/>
            <a:ext cx="242139" cy="31274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95A68A3D-2C0A-475A-830E-EB1CCA122373}"/>
              </a:ext>
            </a:extLst>
          </p:cNvPr>
          <p:cNvSpPr/>
          <p:nvPr/>
        </p:nvSpPr>
        <p:spPr>
          <a:xfrm>
            <a:off x="4678904" y="1778715"/>
            <a:ext cx="2897554" cy="3378743"/>
          </a:xfrm>
          <a:prstGeom prst="hexagon">
            <a:avLst>
              <a:gd name="adj" fmla="val 37910"/>
              <a:gd name="vf" fmla="val 11547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43E5D8CC-45BF-4061-82C2-9C30CA7966F6}"/>
              </a:ext>
            </a:extLst>
          </p:cNvPr>
          <p:cNvSpPr/>
          <p:nvPr/>
        </p:nvSpPr>
        <p:spPr>
          <a:xfrm rot="21294293">
            <a:off x="4305163" y="1825663"/>
            <a:ext cx="1805687" cy="1658980"/>
          </a:xfrm>
          <a:prstGeom prst="hexagon">
            <a:avLst>
              <a:gd name="adj" fmla="val 35170"/>
              <a:gd name="vf" fmla="val 11547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0D6A721B-41BF-4493-9EB5-4729ED8C09A4}"/>
              </a:ext>
            </a:extLst>
          </p:cNvPr>
          <p:cNvSpPr/>
          <p:nvPr/>
        </p:nvSpPr>
        <p:spPr>
          <a:xfrm rot="347623">
            <a:off x="6440468" y="1809898"/>
            <a:ext cx="1805687" cy="1658980"/>
          </a:xfrm>
          <a:prstGeom prst="hexagon">
            <a:avLst>
              <a:gd name="adj" fmla="val 35170"/>
              <a:gd name="vf" fmla="val 11547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7ED5363A-E77D-47E7-9301-11CBE0BA667E}"/>
              </a:ext>
            </a:extLst>
          </p:cNvPr>
          <p:cNvSpPr/>
          <p:nvPr/>
        </p:nvSpPr>
        <p:spPr>
          <a:xfrm>
            <a:off x="4974442" y="1774522"/>
            <a:ext cx="2897554" cy="3378743"/>
          </a:xfrm>
          <a:prstGeom prst="hexagon">
            <a:avLst>
              <a:gd name="adj" fmla="val 37910"/>
              <a:gd name="vf" fmla="val 11547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101B48-3217-4E0D-934A-5B1A3742FBD6}"/>
              </a:ext>
            </a:extLst>
          </p:cNvPr>
          <p:cNvSpPr/>
          <p:nvPr/>
        </p:nvSpPr>
        <p:spPr>
          <a:xfrm>
            <a:off x="5356598" y="1785695"/>
            <a:ext cx="1854727" cy="11131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7ECB1EA-08C4-4327-9590-AF0B9304967B}"/>
              </a:ext>
            </a:extLst>
          </p:cNvPr>
          <p:cNvSpPr/>
          <p:nvPr/>
        </p:nvSpPr>
        <p:spPr>
          <a:xfrm rot="3407978">
            <a:off x="4311960" y="2710140"/>
            <a:ext cx="1854727" cy="11131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1A71487-B2EF-4266-9376-38F21044E221}"/>
              </a:ext>
            </a:extLst>
          </p:cNvPr>
          <p:cNvSpPr/>
          <p:nvPr/>
        </p:nvSpPr>
        <p:spPr>
          <a:xfrm rot="18115892">
            <a:off x="6394408" y="2716561"/>
            <a:ext cx="1854727" cy="11131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479E274-6AA2-4996-8594-A6E6D01CF4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0" t="13183" r="9408" b="13372"/>
          <a:stretch/>
        </p:blipFill>
        <p:spPr>
          <a:xfrm>
            <a:off x="5261111" y="2139880"/>
            <a:ext cx="2032482" cy="194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186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3E24D6-AD82-4362-BBB7-67C7599E4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70" y="669101"/>
            <a:ext cx="3733800" cy="37147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7F26E3-480E-4547-A433-42AFA2E51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273" y="669101"/>
            <a:ext cx="4014327" cy="3714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0D3262-D8C4-440B-991B-DE4A67594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5703" y="669101"/>
            <a:ext cx="3248025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26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D058AA-3DC6-4E29-8667-88883F40A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14" y="238558"/>
            <a:ext cx="3581400" cy="23907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AB0079-141E-4785-A82B-23B58EA7D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7902" y="238558"/>
            <a:ext cx="4564207" cy="23944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EFE07B-76A7-4D63-A9D9-F968C224C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813" y="2785443"/>
            <a:ext cx="3581399" cy="23494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4907DC-D0BF-48AC-8D0E-338934649E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6809" y="2785444"/>
            <a:ext cx="3212770" cy="23669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BAEFB2-7946-4AAD-AE0C-B5ED6D98CB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5250" y="2785443"/>
            <a:ext cx="3934444" cy="235229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7936BDC-7D39-46B7-B3FF-3E2A9C3F0F74}"/>
              </a:ext>
            </a:extLst>
          </p:cNvPr>
          <p:cNvSpPr/>
          <p:nvPr/>
        </p:nvSpPr>
        <p:spPr>
          <a:xfrm>
            <a:off x="679507" y="567493"/>
            <a:ext cx="889233" cy="3775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AB4669-6DE3-4ACF-826A-ABF573C044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46278">
            <a:off x="4831980" y="2987930"/>
            <a:ext cx="904875" cy="36155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765BC27-1376-4D4F-A9C7-7932C0500188}"/>
              </a:ext>
            </a:extLst>
          </p:cNvPr>
          <p:cNvSpPr/>
          <p:nvPr/>
        </p:nvSpPr>
        <p:spPr>
          <a:xfrm>
            <a:off x="4272368" y="336885"/>
            <a:ext cx="1115736" cy="417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451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9D83B6-7374-44D2-A676-000B849A5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850" y="1021310"/>
            <a:ext cx="5391150" cy="46005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47D479-F277-44BF-9172-D663C10F8A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2710" t="2311" r="3375" b="4459"/>
          <a:stretch/>
        </p:blipFill>
        <p:spPr>
          <a:xfrm>
            <a:off x="5170434" y="2837656"/>
            <a:ext cx="433442" cy="38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91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0" descr="https://lh3.googleusercontent.com/PhFd_R6y6zOLV1kTgJSqRJ307iOiO4ED7LLn5NPkXsMjiJFvsMDr7iWC8JpIUHFYGuEXjrLEfCn0akOWL4AHAE259Zkjb4jvOMW8Zk7HEDFTRGE1QMG0vl1FS7Ito22l8E9_Z_Q5AcAydkqjFDrImiCtLfDNjU8A7u7hZQB2PcGkpiWVZLvq10L1CygHr9W7n6-FTVKlPeSe6D9Ouj084DcK3rDsQXk7nkzxldQ5psF41Wu_6l-w-k9vQHH0da2u5hPDbNuckpdqouzBuinfla7HKXUUQK_UVvH1mjl9CNNHQML8z7_sFNuNfnUrTlDG91OXWs7ntSow_tJal8f-HfCi0imBTuvTLpH3JVoybS1e9M0GXoHeibHYm_axQ80QEO70QVNOW093j52hWLgM8tL_pqxeFIg_EmVT_8VVwqw0O8ny3PjYimh5qwzteSoGHTa-no-4hG4o3U333g7fUtri433IulqmeOCADRnJUYIaG5VSiAbGDdLgL3_dej86lWRkdrgyTw7N39KUI8uJ5Fm00dyFxguFXkGQPA_Q02kte-H9w1pdgS3Uhn9ya4aUGM6NzIoiMra_JqgSZGyyDrNQal1GuIKh0DjU2Hg=s460-no">
            <a:extLst>
              <a:ext uri="{FF2B5EF4-FFF2-40B4-BE49-F238E27FC236}">
                <a16:creationId xmlns:a16="http://schemas.microsoft.com/office/drawing/2014/main" id="{C65D0540-4288-4ED5-97A4-9147F4FEDD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25626" y="2658626"/>
            <a:ext cx="3928906" cy="392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2F11E4-F7BF-40A5-A5F4-A154C360E5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56" t="22265" r="10329" b="22074"/>
          <a:stretch/>
        </p:blipFill>
        <p:spPr>
          <a:xfrm>
            <a:off x="2503324" y="1586228"/>
            <a:ext cx="6751208" cy="51255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C5B84C-2A08-4F46-BA4D-D8B74E14B8B7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2818686" y="2964816"/>
            <a:ext cx="6243896" cy="184476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9F21904-113C-42E1-831A-D46F023DB97E}"/>
              </a:ext>
            </a:extLst>
          </p:cNvPr>
          <p:cNvSpPr/>
          <p:nvPr/>
        </p:nvSpPr>
        <p:spPr>
          <a:xfrm>
            <a:off x="3710348" y="2005297"/>
            <a:ext cx="1751527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spc="600" dirty="0">
                <a:solidFill>
                  <a:srgbClr val="E2A7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8A96CE-733A-4B7C-A41C-5768E130F0B3}"/>
              </a:ext>
            </a:extLst>
          </p:cNvPr>
          <p:cNvSpPr/>
          <p:nvPr/>
        </p:nvSpPr>
        <p:spPr>
          <a:xfrm>
            <a:off x="6254229" y="2010245"/>
            <a:ext cx="2032315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spc="600" dirty="0">
                <a:solidFill>
                  <a:srgbClr val="E2A7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VEHICLES</a:t>
            </a:r>
          </a:p>
        </p:txBody>
      </p:sp>
    </p:spTree>
    <p:extLst>
      <p:ext uri="{BB962C8B-B14F-4D97-AF65-F5344CB8AC3E}">
        <p14:creationId xmlns:p14="http://schemas.microsoft.com/office/powerpoint/2010/main" val="121170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IVJ3-sBhao21Kx_F2aCt5SDr2o9GvS5MosJcSDje12e-5tkD6Qztovxk0bHxEVnflQ1po-FtD7rNM1ZwUpNGqf--Gy-5zA1t6nydiuEkhQIy9Il_QfJdp5wumcMX4MRgPuv02jrSCCMkPrAboWz4i9vR5ZEw4zL57aPi1s1hv9Xynm7_uNSA9HOxvdQpwAFKUwxoYssqjzkpAQ3oI4KQkrH1SG_0UDovCZzveagwJRV4diQMFhihQGGOZ60ZX_wTTvc2sut1Y-6tWa_tBJUR56cO91BeaofykoW-xDv5jrhs1egtigF2SiQGNb5bH7HEv0A1SmM5mQo35eRmwzyruuhCGegtm6Me5Q9RH-epjIxLLQxcfcIS1-OPQeNOF2Dcyz01kAgHcnJYQ0iSr0vGIZJ6Uh5HNX6Nx_6WPwIQ4NUUcmgF043PIV1RxpOgx1u2-boUKhwpoholfnr7395hkOUaw6oDWkqzo3NltAdnzI1yx-Yw0tI96zJtcEaolkkX1JgIiugX2i5Zy2RuYnESQWao-Pse9JUO1K86SB9TvDTIwsi8PLHi-HWakgfVzxV89RPNFmkf1WYTP_YZmutzQeO96vntZTHf7sD2s7Fl=s614-no">
            <a:extLst>
              <a:ext uri="{FF2B5EF4-FFF2-40B4-BE49-F238E27FC236}">
                <a16:creationId xmlns:a16="http://schemas.microsoft.com/office/drawing/2014/main" id="{F4F99F83-50D0-464B-B297-D23D1DCF4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504825"/>
            <a:ext cx="5848350" cy="58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s://lh3.googleusercontent.com/8Ik4jWmuPnmySB3I2cxiJCiFRURWGtIAXcmL9vn6tmWG-68WEIbVuOnxtafD6ZQrApWq3YWIFLUa7Fp5z9XcfHAxI2aoZo4QclZhWDU7X3UdSErqE1D8kEZO3ScGnqxT29g1fy1CdLVYwB6f_XcCNlOZM7xwVKlJpyO3y7wHAKf_fjlghnrTVogPu5acZQUb0hakqIK_6AubasAr4jh6M0sGXrYttjOxBWmb56kto76b0STC0c5MPF-ydmAYLMJIRkHeRdQkAHjfITEU_-py4DjXoA59OuttqGazCsKy1oIgKQReHbkr57nq0Kp2IXu9UZhLM3cqAbEFv8B4SetlKwJEPMb3fTFtO3a7UPLRkpTOxHGbb-6nkWlva_q2pBidzYL99wavfgdN4hzyYgMYQmbhcxSQylJ1SvbtSLOD542Tl6QKDICeYcdRCj84WrqJlw0CtnElr-IYgcfavmZjv3AzlxhP4KQMfeWtYJElFwjK8zj04dDi9vIAiCW7aO5S1qzYhdzTZlf-YN4Gdqn_goxRdqDLA5tpPZPq97UVGd0AaTTzH7VLGPpqgwtGntWXPCSeH1MCFq5nuRYj8RCyzTCYRIVIv6HwNyIvyxM=w600-h400-no">
            <a:extLst>
              <a:ext uri="{FF2B5EF4-FFF2-40B4-BE49-F238E27FC236}">
                <a16:creationId xmlns:a16="http://schemas.microsoft.com/office/drawing/2014/main" id="{AFECBABA-282E-4D1A-AB2D-4F3F477BD6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6" t="16215" r="25881" b="39285"/>
          <a:stretch/>
        </p:blipFill>
        <p:spPr bwMode="auto">
          <a:xfrm>
            <a:off x="9121775" y="700983"/>
            <a:ext cx="2964581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851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9F21904-113C-42E1-831A-D46F023DB97E}"/>
              </a:ext>
            </a:extLst>
          </p:cNvPr>
          <p:cNvSpPr/>
          <p:nvPr/>
        </p:nvSpPr>
        <p:spPr>
          <a:xfrm>
            <a:off x="6169460" y="2739249"/>
            <a:ext cx="3928906" cy="5847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GB" sz="3200" b="1" spc="600" dirty="0">
                <a:solidFill>
                  <a:srgbClr val="CC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AUTOMOTIVE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C5B84C-2A08-4F46-BA4D-D8B74E14B8B7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5249223" y="1803463"/>
            <a:ext cx="5373859" cy="9824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4588DA-97B6-416A-B813-CCDC7F2476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6" t="6698" r="2246" b="4113"/>
          <a:stretch/>
        </p:blipFill>
        <p:spPr>
          <a:xfrm>
            <a:off x="1822397" y="1803463"/>
            <a:ext cx="2704685" cy="2010777"/>
          </a:xfrm>
          <a:prstGeom prst="flowChartMerge">
            <a:avLst/>
          </a:prstGeom>
        </p:spPr>
      </p:pic>
    </p:spTree>
    <p:extLst>
      <p:ext uri="{BB962C8B-B14F-4D97-AF65-F5344CB8AC3E}">
        <p14:creationId xmlns:p14="http://schemas.microsoft.com/office/powerpoint/2010/main" val="2847518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1D91C1-422D-4D08-93E0-2416543E2A9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27937" y="941152"/>
            <a:ext cx="4726745" cy="41595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C5B84C-2A08-4F46-BA4D-D8B74E14B8B7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8220841" y="2005930"/>
            <a:ext cx="3574211" cy="8129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B13F9C-7F58-4E57-AB2A-757985A04A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300" y="2514599"/>
            <a:ext cx="409575" cy="19526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471CB7-CE9B-496C-9CA2-01B38D9A4C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6976" y="2828298"/>
            <a:ext cx="247650" cy="14293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385883-4727-4CA4-8DB8-C739013B19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49" y="3667125"/>
            <a:ext cx="61332" cy="1047749"/>
          </a:xfrm>
          <a:prstGeom prst="rect">
            <a:avLst/>
          </a:prstGeom>
        </p:spPr>
      </p:pic>
      <p:pic>
        <p:nvPicPr>
          <p:cNvPr id="1026" name="Picture 2" descr="https://lh3.googleusercontent.com/pfIQZ9q2oNurm10TQ2rbX0ogiGX4IzcaTgnxSQdxjzODWbTvBGhTe2gZoCueBQOScFSkeEHpFqsBTAODjjCm3oruOXwrPF6n24vBt_CORSiKFfNSWwZV48cg3wTv_0mb66gVfl96plQPCvfmVgISkDCbOBrIpYalE8rlAKrLJbvwmPwrM4oWv5-adT6XeuHDV0qEGw3qYki7Skb8X6RuqFPUGYMZwDCgbXoDcNo4jP3NyXd803urABhQyI2-iv2_cG6aDGC1mOdE_m3UlOHtTkGqy01vlaFuHNlQfJ2PXluv2HlttOoQU4ytNyYWDXkFW5dW0X16sUBlNRPBT3EUBp-bewaxMPsbpdXeSvyzF0hn18Bh2GRm8_6oj6Bcftbfk1Gm5v2ILAn6J_N1iqhJB4OSvgBcWyNJ1_q-zCRVhKkJ7X1h6gvtkuJA36aZvz5InJbPgB0qrDiMr1CPfZ87Qtzk9CoLKVYDqlsok56OJi5Cjwjl6AJ3_IEDc611tr2Uq6Hww-oXKRFme1g4iAZev0uMNvJ2GEvQVkacjzlCGIy2p8T_Z9osbHVfunzndrRVDQiVuXCW9zSVB5QHpBzDzwVGqZIhcl6qwnxFUsI=s626-no">
            <a:extLst>
              <a:ext uri="{FF2B5EF4-FFF2-40B4-BE49-F238E27FC236}">
                <a16:creationId xmlns:a16="http://schemas.microsoft.com/office/drawing/2014/main" id="{2A47DF55-1247-4520-AEE5-C8587FCDAE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2" t="31734" r="31492" b="35821"/>
          <a:stretch/>
        </p:blipFill>
        <p:spPr bwMode="auto">
          <a:xfrm>
            <a:off x="3905625" y="1308101"/>
            <a:ext cx="4241764" cy="3723008"/>
          </a:xfrm>
          <a:prstGeom prst="flowChartMerg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1A8EA04-C907-426A-88EA-9A9F897BA9C2}"/>
              </a:ext>
            </a:extLst>
          </p:cNvPr>
          <p:cNvSpPr/>
          <p:nvPr/>
        </p:nvSpPr>
        <p:spPr>
          <a:xfrm>
            <a:off x="4614202" y="1688790"/>
            <a:ext cx="2869809" cy="772559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A2F34A-BDFF-4E01-BAFB-CD5AB176569C}"/>
              </a:ext>
            </a:extLst>
          </p:cNvPr>
          <p:cNvSpPr/>
          <p:nvPr/>
        </p:nvSpPr>
        <p:spPr>
          <a:xfrm rot="17968802">
            <a:off x="5030485" y="2508643"/>
            <a:ext cx="2065414" cy="772559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31A4EE84-C700-41E5-8F3B-65A3B14B0143}"/>
              </a:ext>
            </a:extLst>
          </p:cNvPr>
          <p:cNvSpPr/>
          <p:nvPr/>
        </p:nvSpPr>
        <p:spPr>
          <a:xfrm rot="3538917">
            <a:off x="4257117" y="1558577"/>
            <a:ext cx="904302" cy="731714"/>
          </a:xfrm>
          <a:prstGeom prst="triangl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219A7CFF-AB05-4C4E-A213-B497C72F0F53}"/>
              </a:ext>
            </a:extLst>
          </p:cNvPr>
          <p:cNvSpPr/>
          <p:nvPr/>
        </p:nvSpPr>
        <p:spPr>
          <a:xfrm rot="3468201">
            <a:off x="5292966" y="3380482"/>
            <a:ext cx="799986" cy="731714"/>
          </a:xfrm>
          <a:prstGeom prst="triangl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5799CB96-040C-4857-869F-32AF721FFA29}"/>
              </a:ext>
            </a:extLst>
          </p:cNvPr>
          <p:cNvSpPr/>
          <p:nvPr/>
        </p:nvSpPr>
        <p:spPr>
          <a:xfrm rot="3143507">
            <a:off x="7275966" y="1558577"/>
            <a:ext cx="668300" cy="731714"/>
          </a:xfrm>
          <a:prstGeom prst="triangl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01F931-C9DB-4863-A4BC-6DC79E65D952}"/>
              </a:ext>
            </a:extLst>
          </p:cNvPr>
          <p:cNvSpPr/>
          <p:nvPr/>
        </p:nvSpPr>
        <p:spPr>
          <a:xfrm>
            <a:off x="8480941" y="2905780"/>
            <a:ext cx="305401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spc="600" dirty="0">
                <a:latin typeface="Calibri" panose="020F0502020204030204" pitchFamily="34" charset="0"/>
                <a:cs typeface="Calibri" panose="020F0502020204030204" pitchFamily="34" charset="0"/>
              </a:rPr>
              <a:t>AUTOMOTIVE</a:t>
            </a:r>
          </a:p>
        </p:txBody>
      </p:sp>
    </p:spTree>
    <p:extLst>
      <p:ext uri="{BB962C8B-B14F-4D97-AF65-F5344CB8AC3E}">
        <p14:creationId xmlns:p14="http://schemas.microsoft.com/office/powerpoint/2010/main" val="1838072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224EBC1C-4DA0-464E-A6E8-69F21F8596D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99805" y="863173"/>
            <a:ext cx="5530822" cy="54502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761997-83DA-46E9-9E07-E070AD931B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b="6353"/>
          <a:stretch/>
        </p:blipFill>
        <p:spPr>
          <a:xfrm>
            <a:off x="4831882" y="1441807"/>
            <a:ext cx="3216571" cy="287753"/>
          </a:xfrm>
          <a:prstGeom prst="rect">
            <a:avLst/>
          </a:prstGeom>
        </p:spPr>
      </p:pic>
      <p:sp>
        <p:nvSpPr>
          <p:cNvPr id="5" name="Hexagon 4">
            <a:extLst>
              <a:ext uri="{FF2B5EF4-FFF2-40B4-BE49-F238E27FC236}">
                <a16:creationId xmlns:a16="http://schemas.microsoft.com/office/drawing/2014/main" id="{95A68A3D-2C0A-475A-830E-EB1CCA122373}"/>
              </a:ext>
            </a:extLst>
          </p:cNvPr>
          <p:cNvSpPr/>
          <p:nvPr/>
        </p:nvSpPr>
        <p:spPr>
          <a:xfrm>
            <a:off x="4678904" y="1778715"/>
            <a:ext cx="2897554" cy="3378743"/>
          </a:xfrm>
          <a:prstGeom prst="hexagon">
            <a:avLst>
              <a:gd name="adj" fmla="val 37910"/>
              <a:gd name="vf" fmla="val 11547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43E5D8CC-45BF-4061-82C2-9C30CA7966F6}"/>
              </a:ext>
            </a:extLst>
          </p:cNvPr>
          <p:cNvSpPr/>
          <p:nvPr/>
        </p:nvSpPr>
        <p:spPr>
          <a:xfrm rot="21294293">
            <a:off x="4305163" y="1825663"/>
            <a:ext cx="1805687" cy="1658980"/>
          </a:xfrm>
          <a:prstGeom prst="hexagon">
            <a:avLst>
              <a:gd name="adj" fmla="val 35170"/>
              <a:gd name="vf" fmla="val 11547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0D6A721B-41BF-4493-9EB5-4729ED8C09A4}"/>
              </a:ext>
            </a:extLst>
          </p:cNvPr>
          <p:cNvSpPr/>
          <p:nvPr/>
        </p:nvSpPr>
        <p:spPr>
          <a:xfrm rot="347623">
            <a:off x="6440468" y="1809898"/>
            <a:ext cx="1805687" cy="1658980"/>
          </a:xfrm>
          <a:prstGeom prst="hexagon">
            <a:avLst>
              <a:gd name="adj" fmla="val 35170"/>
              <a:gd name="vf" fmla="val 11547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7ED5363A-E77D-47E7-9301-11CBE0BA667E}"/>
              </a:ext>
            </a:extLst>
          </p:cNvPr>
          <p:cNvSpPr/>
          <p:nvPr/>
        </p:nvSpPr>
        <p:spPr>
          <a:xfrm>
            <a:off x="4974442" y="1774522"/>
            <a:ext cx="2897554" cy="3378743"/>
          </a:xfrm>
          <a:prstGeom prst="hexagon">
            <a:avLst>
              <a:gd name="adj" fmla="val 37910"/>
              <a:gd name="vf" fmla="val 11547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101B48-3217-4E0D-934A-5B1A3742FBD6}"/>
              </a:ext>
            </a:extLst>
          </p:cNvPr>
          <p:cNvSpPr/>
          <p:nvPr/>
        </p:nvSpPr>
        <p:spPr>
          <a:xfrm>
            <a:off x="5356598" y="1785695"/>
            <a:ext cx="1854727" cy="11131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7ECB1EA-08C4-4327-9590-AF0B9304967B}"/>
              </a:ext>
            </a:extLst>
          </p:cNvPr>
          <p:cNvSpPr/>
          <p:nvPr/>
        </p:nvSpPr>
        <p:spPr>
          <a:xfrm rot="3407978">
            <a:off x="4311960" y="2710140"/>
            <a:ext cx="1854727" cy="11131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1A71487-B2EF-4266-9376-38F21044E221}"/>
              </a:ext>
            </a:extLst>
          </p:cNvPr>
          <p:cNvSpPr/>
          <p:nvPr/>
        </p:nvSpPr>
        <p:spPr>
          <a:xfrm rot="18115892">
            <a:off x="6394408" y="2716561"/>
            <a:ext cx="1854727" cy="11131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9592B35-2765-4DD4-9895-9997D2DC3D6C}"/>
              </a:ext>
            </a:extLst>
          </p:cNvPr>
          <p:cNvSpPr/>
          <p:nvPr/>
        </p:nvSpPr>
        <p:spPr>
          <a:xfrm rot="16200000">
            <a:off x="5983996" y="484505"/>
            <a:ext cx="877040" cy="3460172"/>
          </a:xfrm>
          <a:prstGeom prst="roundRect">
            <a:avLst>
              <a:gd name="adj" fmla="val 2325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D9B5CF4-E272-480E-9864-5B5297C2CE8B}"/>
              </a:ext>
            </a:extLst>
          </p:cNvPr>
          <p:cNvSpPr/>
          <p:nvPr/>
        </p:nvSpPr>
        <p:spPr>
          <a:xfrm rot="12692102">
            <a:off x="7060444" y="2265065"/>
            <a:ext cx="877040" cy="3336263"/>
          </a:xfrm>
          <a:prstGeom prst="roundRect">
            <a:avLst>
              <a:gd name="adj" fmla="val 2325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B514A80-3FC1-4BCA-8CCB-3F6CC71C93A8}"/>
              </a:ext>
            </a:extLst>
          </p:cNvPr>
          <p:cNvSpPr/>
          <p:nvPr/>
        </p:nvSpPr>
        <p:spPr>
          <a:xfrm rot="8847668">
            <a:off x="4915772" y="2321562"/>
            <a:ext cx="877040" cy="3167997"/>
          </a:xfrm>
          <a:prstGeom prst="roundRect">
            <a:avLst>
              <a:gd name="adj" fmla="val 2325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792E978-0032-47E3-9C74-F16E8C7EAF08}"/>
              </a:ext>
            </a:extLst>
          </p:cNvPr>
          <p:cNvSpPr/>
          <p:nvPr/>
        </p:nvSpPr>
        <p:spPr>
          <a:xfrm rot="16200000">
            <a:off x="5972660" y="4347844"/>
            <a:ext cx="956806" cy="1424367"/>
          </a:xfrm>
          <a:prstGeom prst="roundRect">
            <a:avLst>
              <a:gd name="adj" fmla="val 30934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5ECEF63-2B76-4E30-9A99-4A0D63D4D157}"/>
              </a:ext>
            </a:extLst>
          </p:cNvPr>
          <p:cNvSpPr/>
          <p:nvPr/>
        </p:nvSpPr>
        <p:spPr>
          <a:xfrm rot="12561264">
            <a:off x="4407960" y="1900842"/>
            <a:ext cx="877040" cy="1348163"/>
          </a:xfrm>
          <a:prstGeom prst="roundRect">
            <a:avLst>
              <a:gd name="adj" fmla="val 2325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F4789C0-AD05-40E6-A513-DCCD6095CE87}"/>
              </a:ext>
            </a:extLst>
          </p:cNvPr>
          <p:cNvSpPr/>
          <p:nvPr/>
        </p:nvSpPr>
        <p:spPr>
          <a:xfrm rot="8914151">
            <a:off x="7547033" y="1817500"/>
            <a:ext cx="877040" cy="1348163"/>
          </a:xfrm>
          <a:prstGeom prst="roundRect">
            <a:avLst>
              <a:gd name="adj" fmla="val 2325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ECCF234-19E9-4B51-B1D3-2E5895668C67}"/>
              </a:ext>
            </a:extLst>
          </p:cNvPr>
          <p:cNvSpPr/>
          <p:nvPr/>
        </p:nvSpPr>
        <p:spPr>
          <a:xfrm rot="10800000">
            <a:off x="5157051" y="2290884"/>
            <a:ext cx="877040" cy="1348163"/>
          </a:xfrm>
          <a:prstGeom prst="roundRect">
            <a:avLst>
              <a:gd name="adj" fmla="val 2325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3BC1B4F-B65D-44D9-9138-F7E028BAE804}"/>
              </a:ext>
            </a:extLst>
          </p:cNvPr>
          <p:cNvSpPr/>
          <p:nvPr/>
        </p:nvSpPr>
        <p:spPr>
          <a:xfrm rot="10800000">
            <a:off x="6927016" y="2334377"/>
            <a:ext cx="877040" cy="1348163"/>
          </a:xfrm>
          <a:prstGeom prst="roundRect">
            <a:avLst>
              <a:gd name="adj" fmla="val 2325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CD6EE9CF-D6B3-4DA5-897E-7C26E887C572}"/>
              </a:ext>
            </a:extLst>
          </p:cNvPr>
          <p:cNvSpPr/>
          <p:nvPr/>
        </p:nvSpPr>
        <p:spPr>
          <a:xfrm rot="3458236">
            <a:off x="5511621" y="4034599"/>
            <a:ext cx="1001974" cy="1181857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D47CF595-7BBE-4A79-AD3C-AC90FD921CE3}"/>
              </a:ext>
            </a:extLst>
          </p:cNvPr>
          <p:cNvSpPr/>
          <p:nvPr/>
        </p:nvSpPr>
        <p:spPr>
          <a:xfrm rot="12743198">
            <a:off x="6464606" y="4107899"/>
            <a:ext cx="1001974" cy="1181857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" descr="https://lh3.googleusercontent.com/NkM_sLtpPpsIOuPcqC9MRGKZCCOBgEpjyucBg8XxdWl9hedZGttdNV7qaPwMlqKv5pb-tqj1p6ZpnXB35DQabTIWfZfgfpsjSKo6kUwEYKiJw3HmTgoBL7oDTmpcRvxEM6cf0FdXP_SJBD-pXjOpUIH9PB5lBsPyTJS7IqAF4eqdbW7yLj_6mUXfqHulzhPHYflXIpg0hHCnYEo7EncFVzNauKuR9tZpDzHdg1LP3graJCfNIGXARPAOZAhGdbBJFihQwfnqi20-Y9qfBp8nds8UtpBuFPsZq-gpbtlBcELem6OFsrONj43GCQ1QTV-HNX7zXfb6PC1I_grWdpcEmV6OkgZMPeX7Y8Tj02IwBOq9zpo4XkoMdSiFstvE7M8N2VxEDWpv8IJ7qikqpK1BjdBixiRE8Zjrkw6DGZzogLydRGlNBNYU5D8dBcQkXhOCoM0QogpbGTBAbQlmaf3LlFksDVC8hj1OTdWmf_Og2XNN2VnZejcd7aln5R3Ec2GJi4U4VdLlRSxyQQGlZJdeBfY3a6B_qWNHyaZ9e4IhBaZhIl3Z7Rjs82puTbJK8nSb6Aaz5d2targBxbjA5QvqXBjf7xr48Aie446YfAA=w2000-h1333-no">
            <a:extLst>
              <a:ext uri="{FF2B5EF4-FFF2-40B4-BE49-F238E27FC236}">
                <a16:creationId xmlns:a16="http://schemas.microsoft.com/office/drawing/2014/main" id="{F564F696-42EF-44AC-B7FA-AF0386DC1C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57" t="27251" r="34143" b="24312"/>
          <a:stretch/>
        </p:blipFill>
        <p:spPr bwMode="auto">
          <a:xfrm rot="10800000">
            <a:off x="5109723" y="1779391"/>
            <a:ext cx="2898879" cy="287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E8C6592-6078-4DA9-A1B8-F73865AA7580}"/>
              </a:ext>
            </a:extLst>
          </p:cNvPr>
          <p:cNvSpPr/>
          <p:nvPr/>
        </p:nvSpPr>
        <p:spPr>
          <a:xfrm rot="18060319">
            <a:off x="6679759" y="4108430"/>
            <a:ext cx="2701505" cy="40011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spc="600" dirty="0">
                <a:latin typeface="Calibri" panose="020F0502020204030204" pitchFamily="34" charset="0"/>
                <a:cs typeface="Calibri" panose="020F0502020204030204" pitchFamily="34" charset="0"/>
              </a:rPr>
              <a:t>VEHICLES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7E985A-C19C-4BBC-881B-DCDE15378A62}"/>
              </a:ext>
            </a:extLst>
          </p:cNvPr>
          <p:cNvSpPr/>
          <p:nvPr/>
        </p:nvSpPr>
        <p:spPr>
          <a:xfrm rot="3494860">
            <a:off x="3484187" y="4097974"/>
            <a:ext cx="2763010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b="1" spc="600" dirty="0">
                <a:latin typeface="Calibri" panose="020F0502020204030204" pitchFamily="34" charset="0"/>
                <a:cs typeface="Calibri" panose="020F0502020204030204" pitchFamily="34" charset="0"/>
              </a:rPr>
              <a:t>SPECIAL</a:t>
            </a:r>
            <a:endParaRPr lang="en-GB" sz="2000" b="1" spc="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50079E-4338-488B-AADF-EB41AA0324BA}"/>
              </a:ext>
            </a:extLst>
          </p:cNvPr>
          <p:cNvSpPr/>
          <p:nvPr/>
        </p:nvSpPr>
        <p:spPr>
          <a:xfrm>
            <a:off x="5648044" y="3200726"/>
            <a:ext cx="1826439" cy="19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0934284-D8FE-4763-8EB7-29E381C83E32}"/>
              </a:ext>
            </a:extLst>
          </p:cNvPr>
          <p:cNvSpPr/>
          <p:nvPr/>
        </p:nvSpPr>
        <p:spPr>
          <a:xfrm rot="16200000">
            <a:off x="5656845" y="3197907"/>
            <a:ext cx="1804691" cy="2113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64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224EBC1C-4DA0-464E-A6E8-69F21F859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805" y="863173"/>
            <a:ext cx="5207491" cy="51316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761997-83DA-46E9-9E07-E070AD931B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b="6353"/>
          <a:stretch/>
        </p:blipFill>
        <p:spPr>
          <a:xfrm>
            <a:off x="5054385" y="1349940"/>
            <a:ext cx="2427607" cy="3896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27E985A-C19C-4BBC-881B-DCDE15378A62}"/>
              </a:ext>
            </a:extLst>
          </p:cNvPr>
          <p:cNvSpPr/>
          <p:nvPr/>
        </p:nvSpPr>
        <p:spPr>
          <a:xfrm rot="3494860">
            <a:off x="3469107" y="3861173"/>
            <a:ext cx="256768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Lucida Handwriting" panose="03010101010101010101" pitchFamily="66" charset="0"/>
              </a:rPr>
              <a:t>AUTOMOTIVE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8C6592-6078-4DA9-A1B8-F73865AA7580}"/>
              </a:ext>
            </a:extLst>
          </p:cNvPr>
          <p:cNvSpPr/>
          <p:nvPr/>
        </p:nvSpPr>
        <p:spPr>
          <a:xfrm rot="18060319">
            <a:off x="6654045" y="3927625"/>
            <a:ext cx="2216825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Lucida Handwriting" panose="03010101010101010101" pitchFamily="66" charset="0"/>
              </a:rPr>
              <a:t>LIMITED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222594-3F8F-4969-A972-265CBFE2B0B5}"/>
              </a:ext>
            </a:extLst>
          </p:cNvPr>
          <p:cNvSpPr/>
          <p:nvPr/>
        </p:nvSpPr>
        <p:spPr>
          <a:xfrm>
            <a:off x="4692430" y="1426866"/>
            <a:ext cx="361955" cy="31274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F1483F-999E-4033-8FA6-FCF46F63759C}"/>
              </a:ext>
            </a:extLst>
          </p:cNvPr>
          <p:cNvSpPr/>
          <p:nvPr/>
        </p:nvSpPr>
        <p:spPr>
          <a:xfrm>
            <a:off x="7481992" y="1389043"/>
            <a:ext cx="361955" cy="31274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34CDC3-3ABB-4839-A177-46A37D3F13F0}"/>
              </a:ext>
            </a:extLst>
          </p:cNvPr>
          <p:cNvSpPr/>
          <p:nvPr/>
        </p:nvSpPr>
        <p:spPr>
          <a:xfrm rot="1820835">
            <a:off x="8265624" y="2876700"/>
            <a:ext cx="311076" cy="31274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C2BFBF-80D7-4A1F-A623-23BEA9307A14}"/>
              </a:ext>
            </a:extLst>
          </p:cNvPr>
          <p:cNvSpPr/>
          <p:nvPr/>
        </p:nvSpPr>
        <p:spPr>
          <a:xfrm rot="18203156">
            <a:off x="7034149" y="4936493"/>
            <a:ext cx="242139" cy="31274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95A68A3D-2C0A-475A-830E-EB1CCA122373}"/>
              </a:ext>
            </a:extLst>
          </p:cNvPr>
          <p:cNvSpPr/>
          <p:nvPr/>
        </p:nvSpPr>
        <p:spPr>
          <a:xfrm>
            <a:off x="4678904" y="1778715"/>
            <a:ext cx="2897554" cy="3378743"/>
          </a:xfrm>
          <a:prstGeom prst="hexagon">
            <a:avLst>
              <a:gd name="adj" fmla="val 37910"/>
              <a:gd name="vf" fmla="val 11547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43E5D8CC-45BF-4061-82C2-9C30CA7966F6}"/>
              </a:ext>
            </a:extLst>
          </p:cNvPr>
          <p:cNvSpPr/>
          <p:nvPr/>
        </p:nvSpPr>
        <p:spPr>
          <a:xfrm rot="21294293">
            <a:off x="4305163" y="1825663"/>
            <a:ext cx="1805687" cy="1658980"/>
          </a:xfrm>
          <a:prstGeom prst="hexagon">
            <a:avLst>
              <a:gd name="adj" fmla="val 35170"/>
              <a:gd name="vf" fmla="val 11547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0D6A721B-41BF-4493-9EB5-4729ED8C09A4}"/>
              </a:ext>
            </a:extLst>
          </p:cNvPr>
          <p:cNvSpPr/>
          <p:nvPr/>
        </p:nvSpPr>
        <p:spPr>
          <a:xfrm rot="347623">
            <a:off x="6440468" y="1809898"/>
            <a:ext cx="1805687" cy="1658980"/>
          </a:xfrm>
          <a:prstGeom prst="hexagon">
            <a:avLst>
              <a:gd name="adj" fmla="val 35170"/>
              <a:gd name="vf" fmla="val 11547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7ED5363A-E77D-47E7-9301-11CBE0BA667E}"/>
              </a:ext>
            </a:extLst>
          </p:cNvPr>
          <p:cNvSpPr/>
          <p:nvPr/>
        </p:nvSpPr>
        <p:spPr>
          <a:xfrm>
            <a:off x="4974442" y="1774522"/>
            <a:ext cx="2897554" cy="3378743"/>
          </a:xfrm>
          <a:prstGeom prst="hexagon">
            <a:avLst>
              <a:gd name="adj" fmla="val 37910"/>
              <a:gd name="vf" fmla="val 11547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101B48-3217-4E0D-934A-5B1A3742FBD6}"/>
              </a:ext>
            </a:extLst>
          </p:cNvPr>
          <p:cNvSpPr/>
          <p:nvPr/>
        </p:nvSpPr>
        <p:spPr>
          <a:xfrm>
            <a:off x="5356598" y="1785695"/>
            <a:ext cx="1854727" cy="11131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7ECB1EA-08C4-4327-9590-AF0B9304967B}"/>
              </a:ext>
            </a:extLst>
          </p:cNvPr>
          <p:cNvSpPr/>
          <p:nvPr/>
        </p:nvSpPr>
        <p:spPr>
          <a:xfrm rot="3407978">
            <a:off x="4311960" y="2710140"/>
            <a:ext cx="1854727" cy="11131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1A71487-B2EF-4266-9376-38F21044E221}"/>
              </a:ext>
            </a:extLst>
          </p:cNvPr>
          <p:cNvSpPr/>
          <p:nvPr/>
        </p:nvSpPr>
        <p:spPr>
          <a:xfrm rot="18115892">
            <a:off x="6394408" y="2716561"/>
            <a:ext cx="1854727" cy="11131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170" name="Picture 2" descr="https://lh3.googleusercontent.com/h2KT71xBV1pMDomlTd3m8Hp3PLGl3JsynNDi8UThmyvwrtlkUG_c4H0NLuepI3UJBSnXF2Me-dbMnfribzbpiyLaW3rdGB9lawUGdITR9jzLLn9pNIMr8ykLtczZoL8-aWxD1pKfcpecspnXXYmxhhmjEhkrPq-w7txgZoxQEU1Niz41jfRxAPWYlVUBvmVHUG-htuYTYRLCnwVYxWKqKN4zTs99ELZ9qk749_XeP2yUIpddFPuaudZBUYc5i0WET6DHbA3-admspSu3POMUyGJETMiaOzN8dHWtzDkVyh8o1v6Am4SbDNtTkzFxfCVJFkUAQhyrr0SU6POBB7HyMehanz6vI67g9q5JBoMHZhKP5TbnE3iDXe1Egp7g5g4LqMWcCQNul3rXpA828UX15qpT2jiihYF2E3VcOzotJqNqXGJ-nnLN4OV2J2TU4NTAHdsurxE5JGl88x6ysbRFqJt0LVekNjaaau-gqlgSxnYmA_gMpQJFutqaE0yTJnDqQRRP-8wRpZfgq4Q1SiuE7HzeKpqMkl-tsvg81iTv1a4QtjaP7n-vEvpRUZEkxf3wJstqR27xy2WITcOWKZxjGI-9l_VLtZHoWcWI6oA=w250-h321-no">
            <a:extLst>
              <a:ext uri="{FF2B5EF4-FFF2-40B4-BE49-F238E27FC236}">
                <a16:creationId xmlns:a16="http://schemas.microsoft.com/office/drawing/2014/main" id="{803A349B-2D7F-4E98-9B0D-EBE9BC773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591" y="1952274"/>
            <a:ext cx="2052292" cy="263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511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E10193-F441-44C9-8693-E532DC775C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15542"/>
          <a:stretch/>
        </p:blipFill>
        <p:spPr>
          <a:xfrm>
            <a:off x="4194631" y="1072734"/>
            <a:ext cx="6792237" cy="38294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422D8F2-F83E-46E6-8FBA-B33F9414863E}"/>
              </a:ext>
            </a:extLst>
          </p:cNvPr>
          <p:cNvSpPr/>
          <p:nvPr/>
        </p:nvSpPr>
        <p:spPr>
          <a:xfrm>
            <a:off x="3164115" y="3269343"/>
            <a:ext cx="870858" cy="15965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38C88E-92A5-4698-B80E-BCA935647652}"/>
              </a:ext>
            </a:extLst>
          </p:cNvPr>
          <p:cNvSpPr/>
          <p:nvPr/>
        </p:nvSpPr>
        <p:spPr>
          <a:xfrm rot="16200000">
            <a:off x="3243944" y="3189514"/>
            <a:ext cx="870858" cy="15965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9BE090-07C3-422F-9E0E-7F5FC36BE2B0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2523779" y="1750148"/>
            <a:ext cx="1820528" cy="22742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F9A667-0E92-4E66-93CB-8C2E18BD14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38" r="5242"/>
          <a:stretch/>
        </p:blipFill>
        <p:spPr>
          <a:xfrm>
            <a:off x="5602140" y="3566136"/>
            <a:ext cx="4443560" cy="33535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6E44932-1E45-42F1-B8BA-E98E046A5E26}"/>
              </a:ext>
            </a:extLst>
          </p:cNvPr>
          <p:cNvSpPr/>
          <p:nvPr/>
        </p:nvSpPr>
        <p:spPr>
          <a:xfrm>
            <a:off x="4344307" y="850900"/>
            <a:ext cx="2437493" cy="8484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694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2986079" y="302272"/>
            <a:ext cx="5400276" cy="4998128"/>
          </a:xfrm>
          <a:prstGeom prst="rect">
            <a:avLst/>
          </a:prstGeom>
          <a:ln w="111125"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38" r="5242"/>
          <a:stretch/>
        </p:blipFill>
        <p:spPr>
          <a:xfrm>
            <a:off x="3549312" y="5213702"/>
            <a:ext cx="3969775" cy="47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666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0" descr="https://lh3.googleusercontent.com/PhFd_R6y6zOLV1kTgJSqRJ307iOiO4ED7LLn5NPkXsMjiJFvsMDr7iWC8JpIUHFYGuEXjrLEfCn0akOWL4AHAE259Zkjb4jvOMW8Zk7HEDFTRGE1QMG0vl1FS7Ito22l8E9_Z_Q5AcAydkqjFDrImiCtLfDNjU8A7u7hZQB2PcGkpiWVZLvq10L1CygHr9W7n6-FTVKlPeSe6D9Ouj084DcK3rDsQXk7nkzxldQ5psF41Wu_6l-w-k9vQHH0da2u5hPDbNuckpdqouzBuinfla7HKXUUQK_UVvH1mjl9CNNHQML8z7_sFNuNfnUrTlDG91OXWs7ntSow_tJal8f-HfCi0imBTuvTLpH3JVoybS1e9M0GXoHeibHYm_axQ80QEO70QVNOW093j52hWLgM8tL_pqxeFIg_EmVT_8VVwqw0O8ny3PjYimh5qwzteSoGHTa-no-4hG4o3U333g7fUtri433IulqmeOCADRnJUYIaG5VSiAbGDdLgL3_dej86lWRkdrgyTw7N39KUI8uJ5Fm00dyFxguFXkGQPA_Q02kte-H9w1pdgS3Uhn9ya4aUGM6NzIoiMra_JqgSZGyyDrNQal1GuIKh0DjU2Hg=s460-no">
            <a:extLst>
              <a:ext uri="{FF2B5EF4-FFF2-40B4-BE49-F238E27FC236}">
                <a16:creationId xmlns:a16="http://schemas.microsoft.com/office/drawing/2014/main" id="{C65D0540-4288-4ED5-97A4-9147F4FEDD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25626" y="2658626"/>
            <a:ext cx="3928906" cy="392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F21904-113C-42E1-831A-D46F023DB97E}"/>
              </a:ext>
            </a:extLst>
          </p:cNvPr>
          <p:cNvSpPr/>
          <p:nvPr/>
        </p:nvSpPr>
        <p:spPr>
          <a:xfrm>
            <a:off x="6163392" y="2944326"/>
            <a:ext cx="374260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b="1" spc="600" dirty="0">
                <a:latin typeface="Calibri" panose="020F0502020204030204" pitchFamily="34" charset="0"/>
                <a:cs typeface="Calibri" panose="020F0502020204030204" pitchFamily="34" charset="0"/>
              </a:rPr>
              <a:t>AUTOMOTIVE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C5B84C-2A08-4F46-BA4D-D8B74E14B8B7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5249223" y="1803463"/>
            <a:ext cx="5373859" cy="9824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4588DA-97B6-416A-B813-CCDC7F2476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6" t="6698" r="2246" b="4113"/>
          <a:stretch/>
        </p:blipFill>
        <p:spPr>
          <a:xfrm>
            <a:off x="1822397" y="1803463"/>
            <a:ext cx="2704685" cy="2010777"/>
          </a:xfrm>
          <a:prstGeom prst="flowChartMerge">
            <a:avLst/>
          </a:prstGeom>
        </p:spPr>
      </p:pic>
      <p:sp>
        <p:nvSpPr>
          <p:cNvPr id="8" name="Flowchart: Merge 7">
            <a:extLst>
              <a:ext uri="{FF2B5EF4-FFF2-40B4-BE49-F238E27FC236}">
                <a16:creationId xmlns:a16="http://schemas.microsoft.com/office/drawing/2014/main" id="{250557BF-AA9C-4398-BAC9-524C1E5DB23D}"/>
              </a:ext>
            </a:extLst>
          </p:cNvPr>
          <p:cNvSpPr/>
          <p:nvPr/>
        </p:nvSpPr>
        <p:spPr>
          <a:xfrm>
            <a:off x="1822397" y="1799925"/>
            <a:ext cx="2759228" cy="2014316"/>
          </a:xfrm>
          <a:prstGeom prst="flowChartMerge">
            <a:avLst/>
          </a:prstGeom>
          <a:noFill/>
          <a:ln w="41275" cap="rnd" cmpd="sng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2095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0" descr="https://lh3.googleusercontent.com/PhFd_R6y6zOLV1kTgJSqRJ307iOiO4ED7LLn5NPkXsMjiJFvsMDr7iWC8JpIUHFYGuEXjrLEfCn0akOWL4AHAE259Zkjb4jvOMW8Zk7HEDFTRGE1QMG0vl1FS7Ito22l8E9_Z_Q5AcAydkqjFDrImiCtLfDNjU8A7u7hZQB2PcGkpiWVZLvq10L1CygHr9W7n6-FTVKlPeSe6D9Ouj084DcK3rDsQXk7nkzxldQ5psF41Wu_6l-w-k9vQHH0da2u5hPDbNuckpdqouzBuinfla7HKXUUQK_UVvH1mjl9CNNHQML8z7_sFNuNfnUrTlDG91OXWs7ntSow_tJal8f-HfCi0imBTuvTLpH3JVoybS1e9M0GXoHeibHYm_axQ80QEO70QVNOW093j52hWLgM8tL_pqxeFIg_EmVT_8VVwqw0O8ny3PjYimh5qwzteSoGHTa-no-4hG4o3U333g7fUtri433IulqmeOCADRnJUYIaG5VSiAbGDdLgL3_dej86lWRkdrgyTw7N39KUI8uJ5Fm00dyFxguFXkGQPA_Q02kte-H9w1pdgS3Uhn9ya4aUGM6NzIoiMra_JqgSZGyyDrNQal1GuIKh0DjU2Hg=s460-no">
            <a:extLst>
              <a:ext uri="{FF2B5EF4-FFF2-40B4-BE49-F238E27FC236}">
                <a16:creationId xmlns:a16="http://schemas.microsoft.com/office/drawing/2014/main" id="{C65D0540-4288-4ED5-97A4-9147F4FEDD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25626" y="2658626"/>
            <a:ext cx="3928906" cy="392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F21904-113C-42E1-831A-D46F023DB97E}"/>
              </a:ext>
            </a:extLst>
          </p:cNvPr>
          <p:cNvSpPr/>
          <p:nvPr/>
        </p:nvSpPr>
        <p:spPr>
          <a:xfrm>
            <a:off x="6163392" y="2944326"/>
            <a:ext cx="1751527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spc="600" dirty="0">
                <a:latin typeface="Calibri" panose="020F0502020204030204" pitchFamily="34" charset="0"/>
                <a:cs typeface="Calibri" panose="020F0502020204030204" pitchFamily="34" charset="0"/>
              </a:rPr>
              <a:t>SPECIAL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8A96CE-733A-4B7C-A41C-5768E130F0B3}"/>
              </a:ext>
            </a:extLst>
          </p:cNvPr>
          <p:cNvSpPr/>
          <p:nvPr/>
        </p:nvSpPr>
        <p:spPr>
          <a:xfrm>
            <a:off x="7914919" y="2950306"/>
            <a:ext cx="201187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spc="600" dirty="0">
                <a:latin typeface="Calibri" panose="020F0502020204030204" pitchFamily="34" charset="0"/>
                <a:cs typeface="Calibri" panose="020F0502020204030204" pitchFamily="34" charset="0"/>
              </a:rPr>
              <a:t>VEHICLES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C5B84C-2A08-4F46-BA4D-D8B74E14B8B7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5249223" y="1803463"/>
            <a:ext cx="5373859" cy="9824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BEC072-55A1-4FD0-B94F-D1DF2FFB45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6" t="6698" r="2246" b="4113"/>
          <a:stretch/>
        </p:blipFill>
        <p:spPr>
          <a:xfrm rot="10800000" flipV="1">
            <a:off x="1817506" y="1341859"/>
            <a:ext cx="2701458" cy="2128911"/>
          </a:xfrm>
          <a:prstGeom prst="flowChartMerge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C92BD32-79A3-4FDF-8286-75C2B47C2BBA}"/>
              </a:ext>
            </a:extLst>
          </p:cNvPr>
          <p:cNvSpPr/>
          <p:nvPr/>
        </p:nvSpPr>
        <p:spPr>
          <a:xfrm>
            <a:off x="1544804" y="1111686"/>
            <a:ext cx="3240000" cy="2520000"/>
          </a:xfrm>
          <a:prstGeom prst="roundRect">
            <a:avLst>
              <a:gd name="adj" fmla="val 4835"/>
            </a:avLst>
          </a:prstGeom>
          <a:noFill/>
          <a:ln w="127000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44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325" y="726135"/>
            <a:ext cx="5128911" cy="57486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9612" y="1771048"/>
            <a:ext cx="3751835" cy="8670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biLevel thresh="25000"/>
          </a:blip>
          <a:srcRect l="-3548" t="1603" r="-7423" b="-11804"/>
          <a:stretch/>
        </p:blipFill>
        <p:spPr>
          <a:xfrm>
            <a:off x="4616245" y="3643705"/>
            <a:ext cx="2724106" cy="1519361"/>
          </a:xfrm>
          <a:prstGeom prst="flowChartManualOperation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38" r="5242"/>
          <a:stretch/>
        </p:blipFill>
        <p:spPr>
          <a:xfrm>
            <a:off x="4466098" y="2968171"/>
            <a:ext cx="3097406" cy="37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1888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102" y="438849"/>
            <a:ext cx="5128911" cy="57486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533" y="1299573"/>
            <a:ext cx="4058047" cy="9903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biLevel thresh="25000"/>
          </a:blip>
          <a:srcRect l="-3548" t="1603" r="-7423" b="-11804"/>
          <a:stretch/>
        </p:blipFill>
        <p:spPr>
          <a:xfrm>
            <a:off x="8844688" y="2707590"/>
            <a:ext cx="2902743" cy="1618995"/>
          </a:xfrm>
          <a:prstGeom prst="flowChartManualOperation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38" r="5242"/>
          <a:stretch/>
        </p:blipFill>
        <p:spPr>
          <a:xfrm>
            <a:off x="2058427" y="6102825"/>
            <a:ext cx="6621450" cy="792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4A2A92-D9DD-4474-A390-12A446863F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753" y="2777356"/>
            <a:ext cx="2752491" cy="1479464"/>
          </a:xfrm>
          <a:prstGeom prst="rect">
            <a:avLst/>
          </a:prstGeom>
        </p:spPr>
      </p:pic>
      <p:pic>
        <p:nvPicPr>
          <p:cNvPr id="4100" name="Picture 4" descr="https://lh3.googleusercontent.com/49CBc77NVNGyk2M1YmNTCqiyU--Jlh_27xeeZx2xAWYg-XkFxYCXT-pGAx68oZx_8HkLk-B33h73HsAKb5SVWikrKDmlp0s-kSaaWvVWpKqmOgenCz_twtk3Qypv9z7vE9c29p5HV3rpetcE6yp7HGVqSZZEaCeyL46S6pxI7v3t23mRbX7EvoGQUU8C9hQfolE2dFquSja68rf1id3tVizQ5g128xJAuWt0b4CTa_j3fDmIyCHwSNe6bSEEsT6vD8JxC2rbcYRH68pByHCot9zVT-VzG0z4jZUK-vcbUo2bm0jgxHyv7mVWVstTyM0InpKzs21a5QYU7qHPorr6Fnw3QNF_Coh2w10FiPUvzjwzLkBL9Ypj8Ok064Nsq0xvpvg_GvnaV25q-ZxC6zdRTe0x5JH2xnvPmYQbUQ22xtPdHk7sfM3lpNeFySn_bM4APQlN2I0aUYvWmQepDb-BMm5fGiMigj7McdP-LDO2w_o2HAgDlCKseM9MivvfyAB2z6dfEHiaJXqoZGkVrnS9-ypZGjw3USL6RkOSXGtCRvbbvbkkr6xQhK74OBpJD6CIgD57HpAaMjnniu3DGGJBzVhQX_axxqb_uuz1t5k=w680-h458-no">
            <a:extLst>
              <a:ext uri="{FF2B5EF4-FFF2-40B4-BE49-F238E27FC236}">
                <a16:creationId xmlns:a16="http://schemas.microsoft.com/office/drawing/2014/main" id="{B7521EAD-83A9-46F6-A97B-2B354FBC1A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8" t="35062" r="26472" b="33795"/>
          <a:stretch/>
        </p:blipFill>
        <p:spPr bwMode="auto">
          <a:xfrm>
            <a:off x="8844688" y="807879"/>
            <a:ext cx="2935377" cy="135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652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22D8F2-F83E-46E6-8FBA-B33F9414863E}"/>
              </a:ext>
            </a:extLst>
          </p:cNvPr>
          <p:cNvSpPr/>
          <p:nvPr/>
        </p:nvSpPr>
        <p:spPr>
          <a:xfrm>
            <a:off x="3164115" y="3269343"/>
            <a:ext cx="870858" cy="15965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38C88E-92A5-4698-B80E-BCA935647652}"/>
              </a:ext>
            </a:extLst>
          </p:cNvPr>
          <p:cNvSpPr/>
          <p:nvPr/>
        </p:nvSpPr>
        <p:spPr>
          <a:xfrm rot="16200000">
            <a:off x="3243944" y="3189514"/>
            <a:ext cx="870858" cy="15965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E10193-F441-44C9-8693-E532DC775C0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194631" y="1105918"/>
            <a:ext cx="5177099" cy="34559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9BE090-07C3-422F-9E0E-7F5FC36BE2B0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2523779" y="1750148"/>
            <a:ext cx="1820528" cy="227420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FD68978-FB3B-4509-86C7-3C6C7A32B567}"/>
              </a:ext>
            </a:extLst>
          </p:cNvPr>
          <p:cNvSpPr/>
          <p:nvPr/>
        </p:nvSpPr>
        <p:spPr>
          <a:xfrm>
            <a:off x="5277494" y="3429000"/>
            <a:ext cx="3613654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spc="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AUTOMOTIVE</a:t>
            </a:r>
          </a:p>
        </p:txBody>
      </p:sp>
    </p:spTree>
    <p:extLst>
      <p:ext uri="{BB962C8B-B14F-4D97-AF65-F5344CB8AC3E}">
        <p14:creationId xmlns:p14="http://schemas.microsoft.com/office/powerpoint/2010/main" val="3039987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22D8F2-F83E-46E6-8FBA-B33F9414863E}"/>
              </a:ext>
            </a:extLst>
          </p:cNvPr>
          <p:cNvSpPr/>
          <p:nvPr/>
        </p:nvSpPr>
        <p:spPr>
          <a:xfrm>
            <a:off x="3164115" y="3269343"/>
            <a:ext cx="870858" cy="15965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38C88E-92A5-4698-B80E-BCA935647652}"/>
              </a:ext>
            </a:extLst>
          </p:cNvPr>
          <p:cNvSpPr/>
          <p:nvPr/>
        </p:nvSpPr>
        <p:spPr>
          <a:xfrm rot="16200000">
            <a:off x="3243944" y="3189514"/>
            <a:ext cx="870858" cy="15965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E10193-F441-44C9-8693-E532DC775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631" y="1105918"/>
            <a:ext cx="5177099" cy="34559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9BE090-07C3-422F-9E0E-7F5FC36BE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779" y="1750148"/>
            <a:ext cx="1820528" cy="227420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801590D-60EC-467A-B8B7-406BE02915C4}"/>
              </a:ext>
            </a:extLst>
          </p:cNvPr>
          <p:cNvSpPr/>
          <p:nvPr/>
        </p:nvSpPr>
        <p:spPr>
          <a:xfrm>
            <a:off x="5303520" y="3505200"/>
            <a:ext cx="3337560" cy="2743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F9A667-0E92-4E66-93CB-8C2E18BD14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38" r="5242"/>
          <a:stretch/>
        </p:blipFill>
        <p:spPr>
          <a:xfrm>
            <a:off x="5303521" y="3505201"/>
            <a:ext cx="3337559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06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22D8F2-F83E-46E6-8FBA-B33F9414863E}"/>
              </a:ext>
            </a:extLst>
          </p:cNvPr>
          <p:cNvSpPr/>
          <p:nvPr/>
        </p:nvSpPr>
        <p:spPr>
          <a:xfrm>
            <a:off x="3164115" y="3269343"/>
            <a:ext cx="870858" cy="15965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38C88E-92A5-4698-B80E-BCA935647652}"/>
              </a:ext>
            </a:extLst>
          </p:cNvPr>
          <p:cNvSpPr/>
          <p:nvPr/>
        </p:nvSpPr>
        <p:spPr>
          <a:xfrm rot="16200000">
            <a:off x="3243944" y="3189514"/>
            <a:ext cx="870858" cy="15965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9BE090-07C3-422F-9E0E-7F5FC36BE2B0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727834" y="1313782"/>
            <a:ext cx="2062735" cy="25767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F9A667-0E92-4E66-93CB-8C2E18BD14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38" r="5242"/>
          <a:stretch/>
        </p:blipFill>
        <p:spPr>
          <a:xfrm>
            <a:off x="5619567" y="3429000"/>
            <a:ext cx="4688484" cy="3853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E9E6A3-F6C0-47CB-B912-E0E6F83ADD0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10738" y="1804272"/>
            <a:ext cx="5499133" cy="162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40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lh3.googleusercontent.com/NkM_sLtpPpsIOuPcqC9MRGKZCCOBgEpjyucBg8XxdWl9hedZGttdNV7qaPwMlqKv5pb-tqj1p6ZpnXB35DQabTIWfZfgfpsjSKo6kUwEYKiJw3HmTgoBL7oDTmpcRvxEM6cf0FdXP_SJBD-pXjOpUIH9PB5lBsPyTJS7IqAF4eqdbW7yLj_6mUXfqHulzhPHYflXIpg0hHCnYEo7EncFVzNauKuR9tZpDzHdg1LP3graJCfNIGXARPAOZAhGdbBJFihQwfnqi20-Y9qfBp8nds8UtpBuFPsZq-gpbtlBcELem6OFsrONj43GCQ1QTV-HNX7zXfb6PC1I_grWdpcEmV6OkgZMPeX7Y8Tj02IwBOq9zpo4XkoMdSiFstvE7M8N2VxEDWpv8IJ7qikqpK1BjdBixiRE8Zjrkw6DGZzogLydRGlNBNYU5D8dBcQkXhOCoM0QogpbGTBAbQlmaf3LlFksDVC8hj1OTdWmf_Og2XNN2VnZejcd7aln5R3Ec2GJi4U4VdLlRSxyQQGlZJdeBfY3a6B_qWNHyaZ9e4IhBaZhIl3Z7Rjs82puTbJK8nSb6Aaz5d2targBxbjA5QvqXBjf7xr48Aie446YfAA=w2000-h1333-no">
            <a:extLst>
              <a:ext uri="{FF2B5EF4-FFF2-40B4-BE49-F238E27FC236}">
                <a16:creationId xmlns:a16="http://schemas.microsoft.com/office/drawing/2014/main" id="{AAEE0B7E-0176-489C-AD76-70DFDB782D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4" t="17083" r="11414" b="-9872"/>
          <a:stretch/>
        </p:blipFill>
        <p:spPr bwMode="auto">
          <a:xfrm>
            <a:off x="4155593" y="1618522"/>
            <a:ext cx="4815151" cy="3809718"/>
          </a:xfrm>
          <a:prstGeom prst="flowChartMerg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Merge 4">
            <a:extLst>
              <a:ext uri="{FF2B5EF4-FFF2-40B4-BE49-F238E27FC236}">
                <a16:creationId xmlns:a16="http://schemas.microsoft.com/office/drawing/2014/main" id="{7972D788-BCB1-499A-96BC-4B696608D42B}"/>
              </a:ext>
            </a:extLst>
          </p:cNvPr>
          <p:cNvSpPr/>
          <p:nvPr/>
        </p:nvSpPr>
        <p:spPr>
          <a:xfrm>
            <a:off x="3696101" y="1357163"/>
            <a:ext cx="5707781" cy="4649002"/>
          </a:xfrm>
          <a:prstGeom prst="flowChartMerge">
            <a:avLst/>
          </a:prstGeom>
          <a:noFill/>
          <a:ln w="889000" cap="rnd" cmpd="thickThin">
            <a:solidFill>
              <a:schemeClr val="bg2">
                <a:lumMod val="1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C5B84C-2A08-4F46-BA4D-D8B74E14B8B7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4719340" y="972884"/>
            <a:ext cx="3687655" cy="4568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C427948-FB8F-42EB-90C3-97DAA1001703}"/>
              </a:ext>
            </a:extLst>
          </p:cNvPr>
          <p:cNvSpPr/>
          <p:nvPr/>
        </p:nvSpPr>
        <p:spPr>
          <a:xfrm rot="3428292">
            <a:off x="3884027" y="3373624"/>
            <a:ext cx="2035308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spc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AFF7DC-F2A3-4E9C-9CF0-0D350444D7AD}"/>
              </a:ext>
            </a:extLst>
          </p:cNvPr>
          <p:cNvSpPr/>
          <p:nvPr/>
        </p:nvSpPr>
        <p:spPr>
          <a:xfrm rot="18163507">
            <a:off x="7068919" y="3450830"/>
            <a:ext cx="2216825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spc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VEHICLES</a:t>
            </a:r>
          </a:p>
        </p:txBody>
      </p:sp>
    </p:spTree>
    <p:extLst>
      <p:ext uri="{BB962C8B-B14F-4D97-AF65-F5344CB8AC3E}">
        <p14:creationId xmlns:p14="http://schemas.microsoft.com/office/powerpoint/2010/main" val="2382800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0" descr="https://lh3.googleusercontent.com/PhFd_R6y6zOLV1kTgJSqRJ307iOiO4ED7LLn5NPkXsMjiJFvsMDr7iWC8JpIUHFYGuEXjrLEfCn0akOWL4AHAE259Zkjb4jvOMW8Zk7HEDFTRGE1QMG0vl1FS7Ito22l8E9_Z_Q5AcAydkqjFDrImiCtLfDNjU8A7u7hZQB2PcGkpiWVZLvq10L1CygHr9W7n6-FTVKlPeSe6D9Ouj084DcK3rDsQXk7nkzxldQ5psF41Wu_6l-w-k9vQHH0da2u5hPDbNuckpdqouzBuinfla7HKXUUQK_UVvH1mjl9CNNHQML8z7_sFNuNfnUrTlDG91OXWs7ntSow_tJal8f-HfCi0imBTuvTLpH3JVoybS1e9M0GXoHeibHYm_axQ80QEO70QVNOW093j52hWLgM8tL_pqxeFIg_EmVT_8VVwqw0O8ny3PjYimh5qwzteSoGHTa-no-4hG4o3U333g7fUtri433IulqmeOCADRnJUYIaG5VSiAbGDdLgL3_dej86lWRkdrgyTw7N39KUI8uJ5Fm00dyFxguFXkGQPA_Q02kte-H9w1pdgS3Uhn9ya4aUGM6NzIoiMra_JqgSZGyyDrNQal1GuIKh0DjU2Hg=s460-no">
            <a:extLst>
              <a:ext uri="{FF2B5EF4-FFF2-40B4-BE49-F238E27FC236}">
                <a16:creationId xmlns:a16="http://schemas.microsoft.com/office/drawing/2014/main" id="{C65D0540-4288-4ED5-97A4-9147F4FEDD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25626" y="2658626"/>
            <a:ext cx="3928906" cy="392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2F11E4-F7BF-40A5-A5F4-A154C360E5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56" t="22265" r="10329" b="22074"/>
          <a:stretch/>
        </p:blipFill>
        <p:spPr>
          <a:xfrm>
            <a:off x="2695274" y="755892"/>
            <a:ext cx="6751208" cy="51255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C5B84C-2A08-4F46-BA4D-D8B74E14B8B7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3010636" y="2134480"/>
            <a:ext cx="6243896" cy="184476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9F21904-113C-42E1-831A-D46F023DB97E}"/>
              </a:ext>
            </a:extLst>
          </p:cNvPr>
          <p:cNvSpPr/>
          <p:nvPr/>
        </p:nvSpPr>
        <p:spPr>
          <a:xfrm>
            <a:off x="3902298" y="1174961"/>
            <a:ext cx="1751527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spc="600" dirty="0">
                <a:latin typeface="Calibri" panose="020F0502020204030204" pitchFamily="34" charset="0"/>
                <a:cs typeface="Calibri" panose="020F0502020204030204" pitchFamily="34" charset="0"/>
              </a:rPr>
              <a:t>SPECIAL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8A96CE-733A-4B7C-A41C-5768E130F0B3}"/>
              </a:ext>
            </a:extLst>
          </p:cNvPr>
          <p:cNvSpPr/>
          <p:nvPr/>
        </p:nvSpPr>
        <p:spPr>
          <a:xfrm>
            <a:off x="6446179" y="1179909"/>
            <a:ext cx="2032315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spc="600" dirty="0">
                <a:latin typeface="Calibri" panose="020F0502020204030204" pitchFamily="34" charset="0"/>
                <a:cs typeface="Calibri" panose="020F0502020204030204" pitchFamily="34" charset="0"/>
              </a:rPr>
              <a:t>VEHICLES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94E5B3-6DEF-4679-9C96-8C198C95DD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22" y="5874756"/>
            <a:ext cx="2466975" cy="7715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3F280E8-C6C2-4219-BC7B-CB1947822000}"/>
              </a:ext>
            </a:extLst>
          </p:cNvPr>
          <p:cNvSpPr/>
          <p:nvPr/>
        </p:nvSpPr>
        <p:spPr>
          <a:xfrm>
            <a:off x="2540159" y="6012699"/>
            <a:ext cx="68854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bg1">
                    <a:lumMod val="65000"/>
                  </a:schemeClr>
                </a:solidFill>
                <a:latin typeface="Rage Italic" panose="03070502040507070304" pitchFamily="66" charset="0"/>
              </a:rPr>
              <a:t>Bespoke, Exclusive and Unforgettable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576BC8-99F4-4F57-B99E-501812846A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22" y="5063394"/>
            <a:ext cx="2388158" cy="5463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9E42D7-4C62-4F6D-BD4F-9A84A293C7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22" y="4438567"/>
            <a:ext cx="2438402" cy="59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60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7E672F-C2B8-41BD-8604-32011A7C2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479" y="313416"/>
            <a:ext cx="8327041" cy="623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77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EA6321-65F2-4E2F-A592-72D7D11D45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821751" y="933973"/>
            <a:ext cx="6673563" cy="445495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F70ABCE-8FBD-4628-A189-65DCB7F567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21" y="1611086"/>
            <a:ext cx="3661730" cy="36617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7BD551-BC8F-4A59-8846-FB85F282C8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2710" t="2311" r="3375" b="4459"/>
          <a:stretch/>
        </p:blipFill>
        <p:spPr>
          <a:xfrm>
            <a:off x="2843688" y="2792532"/>
            <a:ext cx="725362" cy="6364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769B7A-F001-48BD-86C9-C9DCD59BFA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38" r="5242"/>
          <a:stretch/>
        </p:blipFill>
        <p:spPr>
          <a:xfrm>
            <a:off x="6255658" y="3986016"/>
            <a:ext cx="4354285" cy="357886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752040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4844</TotalTime>
  <Words>36</Words>
  <Application>Microsoft Office PowerPoint</Application>
  <PresentationFormat>Widescreen</PresentationFormat>
  <Paragraphs>19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Lucida Handwriting</vt:lpstr>
      <vt:lpstr>Rage Italic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Joao Costa</dc:creator>
  <cp:lastModifiedBy>Joao Costa</cp:lastModifiedBy>
  <cp:revision>87</cp:revision>
  <dcterms:created xsi:type="dcterms:W3CDTF">2018-02-20T22:27:18Z</dcterms:created>
  <dcterms:modified xsi:type="dcterms:W3CDTF">2018-03-11T19:29:55Z</dcterms:modified>
</cp:coreProperties>
</file>