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F36BC-EC4F-4209-B428-10B2FF0ABB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DB17F0-32E7-40CF-9458-E0D22554C1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D5432-B61E-4224-BEB5-72B8A1F1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2A82-B6AD-4507-BE06-385F41E5FD51}" type="datetimeFigureOut">
              <a:rPr lang="en-AU" smtClean="0"/>
              <a:t>9/03/2018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FEA-8586-4DE7-80C3-166DCC790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0557C-AB29-4267-98C9-B1FD884EA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F33-4906-423A-B10E-F4584D5455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2486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22483-2BF8-41CE-85D9-61D3F8649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E541B0-7A93-4E7E-BEAC-5C35D74E9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256E4-5AB4-4B67-82F9-6EF315951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2A82-B6AD-4507-BE06-385F41E5FD51}" type="datetimeFigureOut">
              <a:rPr lang="en-AU" smtClean="0"/>
              <a:t>9/03/2018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A2B28-3482-463B-B2B7-9D3E58D43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0E401-4247-4CDC-9A67-E29169045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F33-4906-423A-B10E-F4584D5455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421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0EE12E-1467-4CFA-A252-627537EC69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A6D94-427E-4C8D-8CF2-4B9C89127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A7EFA-967D-419C-B423-5DAA036F3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2A82-B6AD-4507-BE06-385F41E5FD51}" type="datetimeFigureOut">
              <a:rPr lang="en-AU" smtClean="0"/>
              <a:t>9/03/2018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1DCA2-320B-4DF3-9C7F-0608FB31C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02110-9864-4275-8384-7E1B0E4BD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F33-4906-423A-B10E-F4584D5455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595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F469E-B2F9-4CA4-99D1-D7B76D3A1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7CDDA-974E-4470-B274-15884A865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2D5D0-F52E-402F-8C5D-E08DAEAE2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2A82-B6AD-4507-BE06-385F41E5FD51}" type="datetimeFigureOut">
              <a:rPr lang="en-AU" smtClean="0"/>
              <a:t>9/03/2018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B5961-CAF9-4E44-B375-CA4E45F37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6DC88-27AC-4C63-845E-2CFE5AAA3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F33-4906-423A-B10E-F4584D5455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7447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89743-5E5F-47A9-9509-48924EB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117433-354E-4329-B60F-109E87686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E304C-5C6B-4A92-AA66-9B7096DFC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2A82-B6AD-4507-BE06-385F41E5FD51}" type="datetimeFigureOut">
              <a:rPr lang="en-AU" smtClean="0"/>
              <a:t>9/03/2018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41B5D-879C-4AF8-88A3-722A3000E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A0DB8-7A56-4707-864A-E6C32A94D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F33-4906-423A-B10E-F4584D5455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836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CF0A3-971D-44B1-AFDF-033810CDA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F6D14-1D8C-4D16-9ACC-E6F77FED3A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0321C2-1B47-4411-8065-7B0742C35D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0D1ED3-BF1E-4D17-810C-3CBE8924F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2A82-B6AD-4507-BE06-385F41E5FD51}" type="datetimeFigureOut">
              <a:rPr lang="en-AU" smtClean="0"/>
              <a:t>9/03/2018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4DF9DB-6926-48C3-B722-766867692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431E20-17E6-47DA-AAAF-D77EC2B28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F33-4906-423A-B10E-F4584D5455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0734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755B-1789-46EF-9C6F-2CB51116A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C9DFA-5168-4291-95BE-142D3F84A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0AB209-E76D-45A3-8FA1-6D8DE7279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AC1FCD-A92E-4E8E-AB67-2F1CA84430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68286B-BCB8-4529-A1C2-AE2C912C0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BC69ED-904E-4ABA-ADD7-60C08A277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2A82-B6AD-4507-BE06-385F41E5FD51}" type="datetimeFigureOut">
              <a:rPr lang="en-AU" smtClean="0"/>
              <a:t>9/03/2018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F219CB-6FC6-4275-A1BE-9BC8A9E31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D2E39D-13E5-4005-BE79-95DC3A132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F33-4906-423A-B10E-F4584D5455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433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FBEF8-2043-47A9-A17D-67C20B8C2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E84DBA-DB5C-4404-9D1B-C44BB0926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2A82-B6AD-4507-BE06-385F41E5FD51}" type="datetimeFigureOut">
              <a:rPr lang="en-AU" smtClean="0"/>
              <a:t>9/03/2018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0AAC07-B731-4C07-8B8E-63C87B4A8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8A5961-BA4B-43E2-9CAE-3C1A9F4FA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F33-4906-423A-B10E-F4584D5455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9618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57B606-2B54-4D01-91F2-C6C73981A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2A82-B6AD-4507-BE06-385F41E5FD51}" type="datetimeFigureOut">
              <a:rPr lang="en-AU" smtClean="0"/>
              <a:t>9/03/2018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E4D3B3-D44F-41FE-ABAE-B60BAAAF4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0CA55-4046-4BF1-87D8-E43D260DC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F33-4906-423A-B10E-F4584D5455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533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8D877-908B-49E6-9ED0-F66F46E63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1B0BD-03E5-4410-8314-326885B18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0BC2BC-84B6-454F-89D5-F49417365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CEF71-7F21-469E-9FD4-D28A1A41E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2A82-B6AD-4507-BE06-385F41E5FD51}" type="datetimeFigureOut">
              <a:rPr lang="en-AU" smtClean="0"/>
              <a:t>9/03/2018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0A998-FF2D-4FB7-B91E-0C4019177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88CC29-7C4E-4346-818B-2E597D74F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F33-4906-423A-B10E-F4584D5455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111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8DD1B-C5E0-4D61-9446-06FAA71DD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94D7EF-4816-4CA9-9777-D54710CAE7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98D463-86B4-497B-93FE-DEE12D2BB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E2A91B-34D1-40E2-82BE-6F3E153B8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2A82-B6AD-4507-BE06-385F41E5FD51}" type="datetimeFigureOut">
              <a:rPr lang="en-AU" smtClean="0"/>
              <a:t>9/03/2018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51C059-7968-4FA3-AC99-0B0FD313D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AFB29F-8D13-4E3E-8FA9-59B8FD97A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F33-4906-423A-B10E-F4584D5455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756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F7B737-8335-413A-82C7-283EF92A1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DC161-580E-432F-80FF-C9EB8FEA7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1C1DC-D86A-4CE8-92A5-BA2FAF9690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42A82-B6AD-4507-BE06-385F41E5FD51}" type="datetimeFigureOut">
              <a:rPr lang="en-AU" smtClean="0"/>
              <a:t>9/03/2018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28FB1-1D8D-42E3-ABC1-FE0067968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A92DA-8EC8-4AC2-B5DF-268702D2E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A7F33-4906-423A-B10E-F4584D54554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20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791E2D0-2589-468B-B7CC-BD1E5AE31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859" y="830328"/>
            <a:ext cx="2152650" cy="14287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3022856-9D61-4A47-9021-5500044391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7613" y="384887"/>
            <a:ext cx="2228850" cy="2057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95F8332-A255-456A-8C1D-0699FA785B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800" y="3960747"/>
            <a:ext cx="2209800" cy="20669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D50A05C-9399-434D-8F66-8849196FDE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68129" y="342025"/>
            <a:ext cx="2133600" cy="21431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4974A43-6B9F-4400-BAFD-2F715014471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9650" y="4084571"/>
            <a:ext cx="2619375" cy="17430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2C976B8-3A6A-4511-BF5B-5997B46DB8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14075" y="388454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325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Wayne Patch</dc:creator>
  <cp:lastModifiedBy>Wayne Patch</cp:lastModifiedBy>
  <cp:revision>2</cp:revision>
  <dcterms:created xsi:type="dcterms:W3CDTF">2018-03-09T08:33:48Z</dcterms:created>
  <dcterms:modified xsi:type="dcterms:W3CDTF">2018-03-09T08:51:27Z</dcterms:modified>
</cp:coreProperties>
</file>