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4FC99-B71C-47B7-9B34-1DBEB64768AF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4BF10-A772-4EE7-A11A-D5404D881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912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4FC99-B71C-47B7-9B34-1DBEB64768AF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4BF10-A772-4EE7-A11A-D5404D881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450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4FC99-B71C-47B7-9B34-1DBEB64768AF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4BF10-A772-4EE7-A11A-D5404D881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703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4FC99-B71C-47B7-9B34-1DBEB64768AF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4BF10-A772-4EE7-A11A-D5404D881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068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4FC99-B71C-47B7-9B34-1DBEB64768AF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4BF10-A772-4EE7-A11A-D5404D881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16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4FC99-B71C-47B7-9B34-1DBEB64768AF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4BF10-A772-4EE7-A11A-D5404D881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1683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4FC99-B71C-47B7-9B34-1DBEB64768AF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4BF10-A772-4EE7-A11A-D5404D881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707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4FC99-B71C-47B7-9B34-1DBEB64768AF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4BF10-A772-4EE7-A11A-D5404D881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404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4FC99-B71C-47B7-9B34-1DBEB64768AF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4BF10-A772-4EE7-A11A-D5404D881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280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4FC99-B71C-47B7-9B34-1DBEB64768AF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4BF10-A772-4EE7-A11A-D5404D881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701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4FC99-B71C-47B7-9B34-1DBEB64768AF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4BF10-A772-4EE7-A11A-D5404D881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9576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14FC99-B71C-47B7-9B34-1DBEB64768AF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54BF10-A772-4EE7-A11A-D5404D881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86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42082" y="-10647586"/>
            <a:ext cx="779878" cy="700888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0D669991-C6D9-4BA2-904E-393E8D328D84" descr="5B94CB9D-CE38-4800-97E4-56C6DE61CD80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94" t="72652"/>
          <a:stretch/>
        </p:blipFill>
        <p:spPr bwMode="auto">
          <a:xfrm>
            <a:off x="743748" y="727655"/>
            <a:ext cx="10369095" cy="5748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743748" y="4646141"/>
            <a:ext cx="2403106" cy="823783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3039762" y="5379308"/>
            <a:ext cx="230659" cy="1070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3007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Patrick B. Tooley</dc:creator>
  <cp:lastModifiedBy>Patrick B. Tooley</cp:lastModifiedBy>
  <cp:revision>5</cp:revision>
  <dcterms:created xsi:type="dcterms:W3CDTF">2018-02-27T22:56:59Z</dcterms:created>
  <dcterms:modified xsi:type="dcterms:W3CDTF">2018-03-02T01:31:18Z</dcterms:modified>
</cp:coreProperties>
</file>