
<file path=[Content_Types].xml><?xml version="1.0" encoding="utf-8"?>
<Types xmlns="http://schemas.openxmlformats.org/package/2006/content-types">
  <Default ContentType="image/jpeg" Extension="jpg"/>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autoCompressPictures="0" strictFirstAndLastChars="0" saveSubsetFonts="1">
  <p:sldMasterIdLst>
    <p:sldMasterId id="2147483659" r:id="rId3"/>
  </p:sldMasterIdLst>
  <p:notesMasterIdLst>
    <p:notesMasterId r:id="rId4"/>
  </p:notesMasterIdLst>
  <p:sldIdLst>
    <p:sldId id="256" r:id="rId5"/>
    <p:sldId id="257" r:id="rId6"/>
    <p:sldId id="258" r:id="rId7"/>
  </p:sldIdLst>
  <p:sldSz cy="6858000" cx="12192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file>

<file path=ppt/_rels/presentation.xml.rels><?xml version="1.0" encoding="UTF-8" standalone="yes"?><Relationships xmlns="http://schemas.openxmlformats.org/package/2006/relationships"><Relationship Id="rId1" Type="http://schemas.openxmlformats.org/officeDocument/2006/relationships/theme" Target="theme/theme2.xml"/><Relationship Id="rId2" Type="http://schemas.openxmlformats.org/officeDocument/2006/relationships/presProps" Target="presProps.xml"/><Relationship Id="rId3" Type="http://schemas.openxmlformats.org/officeDocument/2006/relationships/slideMaster" Target="slideMasters/slideMaster1.xml"/><Relationship Id="rId4" Type="http://schemas.openxmlformats.org/officeDocument/2006/relationships/notesMaster" Target="notesMasters/notesMaster1.xml"/><Relationship Id="rId5" Type="http://schemas.openxmlformats.org/officeDocument/2006/relationships/slide" Target="slides/slide1.xml"/><Relationship Id="rId6" Type="http://schemas.openxmlformats.org/officeDocument/2006/relationships/slide" Target="slides/slide2.xml"/><Relationship Id="rId7"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 name="Shape 2"/>
        <p:cNvGrpSpPr/>
        <p:nvPr/>
      </p:nvGrpSpPr>
      <p:grpSpPr>
        <a:xfrm>
          <a:off x="0" y="0"/>
          <a:ext cx="0" cy="0"/>
          <a:chOff x="0" y="0"/>
          <a:chExt cx="0" cy="0"/>
        </a:xfrm>
      </p:grpSpPr>
      <p:sp>
        <p:nvSpPr>
          <p:cNvPr id="3" name="Shape 3"/>
          <p:cNvSpPr/>
          <p:nvPr>
            <p:ph idx="2" type="sldImg"/>
          </p:nvPr>
        </p:nvSpPr>
        <p:spPr>
          <a:xfrm>
            <a:off x="1143225" y="685800"/>
            <a:ext cx="4572225"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Shape 4"/>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80" name="Shape 80"/>
        <p:cNvGrpSpPr/>
        <p:nvPr/>
      </p:nvGrpSpPr>
      <p:grpSpPr>
        <a:xfrm>
          <a:off x="0" y="0"/>
          <a:ext cx="0" cy="0"/>
          <a:chOff x="0" y="0"/>
          <a:chExt cx="0" cy="0"/>
        </a:xfrm>
      </p:grpSpPr>
      <p:sp>
        <p:nvSpPr>
          <p:cNvPr id="81" name="Shape 81"/>
          <p:cNvSpPr txBox="1"/>
          <p:nvPr>
            <p:ph idx="1" type="body"/>
          </p:nvPr>
        </p:nvSpPr>
        <p:spPr>
          <a:xfrm>
            <a:off x="685800" y="4343400"/>
            <a:ext cx="5486400" cy="4114800"/>
          </a:xfrm>
          <a:prstGeom prst="rect">
            <a:avLst/>
          </a:prstGeom>
          <a:noFill/>
          <a:ln>
            <a:noFill/>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sp>
        <p:nvSpPr>
          <p:cNvPr id="82" name="Shape 82"/>
          <p:cNvSpPr/>
          <p:nvPr>
            <p:ph idx="2" type="sldImg"/>
          </p:nvPr>
        </p:nvSpPr>
        <p:spPr>
          <a:xfrm>
            <a:off x="1143225" y="685800"/>
            <a:ext cx="4572225"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94" name="Shape 94"/>
        <p:cNvGrpSpPr/>
        <p:nvPr/>
      </p:nvGrpSpPr>
      <p:grpSpPr>
        <a:xfrm>
          <a:off x="0" y="0"/>
          <a:ext cx="0" cy="0"/>
          <a:chOff x="0" y="0"/>
          <a:chExt cx="0" cy="0"/>
        </a:xfrm>
      </p:grpSpPr>
      <p:sp>
        <p:nvSpPr>
          <p:cNvPr id="95" name="Shape 95"/>
          <p:cNvSpPr txBox="1"/>
          <p:nvPr>
            <p:ph idx="1" type="body"/>
          </p:nvPr>
        </p:nvSpPr>
        <p:spPr>
          <a:xfrm>
            <a:off x="685800" y="4343400"/>
            <a:ext cx="5486400" cy="4114800"/>
          </a:xfrm>
          <a:prstGeom prst="rect">
            <a:avLst/>
          </a:prstGeom>
          <a:noFill/>
          <a:ln>
            <a:noFill/>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sp>
        <p:nvSpPr>
          <p:cNvPr id="96" name="Shape 96"/>
          <p:cNvSpPr/>
          <p:nvPr>
            <p:ph idx="2" type="sldImg"/>
          </p:nvPr>
        </p:nvSpPr>
        <p:spPr>
          <a:xfrm>
            <a:off x="1143225" y="685800"/>
            <a:ext cx="4572225"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06" name="Shape 106"/>
        <p:cNvGrpSpPr/>
        <p:nvPr/>
      </p:nvGrpSpPr>
      <p:grpSpPr>
        <a:xfrm>
          <a:off x="0" y="0"/>
          <a:ext cx="0" cy="0"/>
          <a:chOff x="0" y="0"/>
          <a:chExt cx="0" cy="0"/>
        </a:xfrm>
      </p:grpSpPr>
      <p:sp>
        <p:nvSpPr>
          <p:cNvPr id="107" name="Shape 107"/>
          <p:cNvSpPr/>
          <p:nvPr>
            <p:ph idx="2" type="sldImg"/>
          </p:nvPr>
        </p:nvSpPr>
        <p:spPr>
          <a:xfrm>
            <a:off x="1143225" y="685800"/>
            <a:ext cx="4572300" cy="3429000"/>
          </a:xfrm>
          <a:custGeom>
            <a:pathLst>
              <a:path extrusionOk="0" h="120000" w="120000">
                <a:moveTo>
                  <a:pt x="0" y="0"/>
                </a:moveTo>
                <a:lnTo>
                  <a:pt x="120000" y="0"/>
                </a:lnTo>
                <a:lnTo>
                  <a:pt x="120000" y="120000"/>
                </a:lnTo>
                <a:lnTo>
                  <a:pt x="0" y="120000"/>
                </a:lnTo>
                <a:close/>
              </a:path>
            </a:pathLst>
          </a:custGeom>
        </p:spPr>
      </p:sp>
      <p:sp>
        <p:nvSpPr>
          <p:cNvPr id="108" name="Shape 108"/>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Blank" type="blank">
  <p:cSld name="BLANK">
    <p:spTree>
      <p:nvGrpSpPr>
        <p:cNvPr id="11" name="Shape 11"/>
        <p:cNvGrpSpPr/>
        <p:nvPr/>
      </p:nvGrpSpPr>
      <p:grpSpPr>
        <a:xfrm>
          <a:off x="0" y="0"/>
          <a:ext cx="0" cy="0"/>
          <a:chOff x="0" y="0"/>
          <a:chExt cx="0" cy="0"/>
        </a:xfrm>
      </p:grpSpPr>
      <p:sp>
        <p:nvSpPr>
          <p:cNvPr id="12" name="Shape 12"/>
          <p:cNvSpPr txBox="1"/>
          <p:nvPr>
            <p:ph idx="10" type="dt"/>
          </p:nvPr>
        </p:nvSpPr>
        <p:spPr>
          <a:xfrm>
            <a:off x="838200" y="6356350"/>
            <a:ext cx="2743200" cy="365125"/>
          </a:xfrm>
          <a:prstGeom prst="rect">
            <a:avLst/>
          </a:prstGeom>
          <a:noFill/>
          <a:ln>
            <a:noFill/>
          </a:ln>
        </p:spPr>
        <p:txBody>
          <a:bodyPr anchorCtr="0" anchor="ctr" bIns="91425" lIns="91425" spcFirstLastPara="1" rIns="91425" wrap="square" tIns="91425"/>
          <a:lstStyle>
            <a:lvl1pPr lvl="0" marR="0" rtl="0" algn="l">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3" name="Shape 13"/>
          <p:cNvSpPr txBox="1"/>
          <p:nvPr>
            <p:ph idx="11" type="ftr"/>
          </p:nvPr>
        </p:nvSpPr>
        <p:spPr>
          <a:xfrm>
            <a:off x="4038600" y="6356350"/>
            <a:ext cx="4114800" cy="365125"/>
          </a:xfrm>
          <a:prstGeom prst="rect">
            <a:avLst/>
          </a:prstGeom>
          <a:noFill/>
          <a:ln>
            <a:noFill/>
          </a:ln>
        </p:spPr>
        <p:txBody>
          <a:bodyPr anchorCtr="0" anchor="ctr" bIns="91425" lIns="91425" spcFirstLastPara="1" rIns="91425" wrap="square" tIns="91425"/>
          <a:lstStyle>
            <a:lvl1pPr lvl="0" marR="0" rtl="0" algn="ctr">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4" name="Shape 14"/>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b="0" i="0" sz="1200" u="none" cap="none" strike="noStrike">
                <a:solidFill>
                  <a:srgbClr val="888888"/>
                </a:solidFill>
                <a:latin typeface="Calibri"/>
                <a:ea typeface="Calibri"/>
                <a:cs typeface="Calibri"/>
                <a:sym typeface="Calibri"/>
              </a:defRPr>
            </a:lvl1pPr>
            <a:lvl2pPr indent="0" lvl="1" marL="0" marR="0" rtl="0" algn="r">
              <a:spcBef>
                <a:spcPts val="0"/>
              </a:spcBef>
              <a:buNone/>
              <a:defRPr b="0" i="0" sz="1200" u="none" cap="none" strike="noStrike">
                <a:solidFill>
                  <a:srgbClr val="888888"/>
                </a:solidFill>
                <a:latin typeface="Calibri"/>
                <a:ea typeface="Calibri"/>
                <a:cs typeface="Calibri"/>
                <a:sym typeface="Calibri"/>
              </a:defRPr>
            </a:lvl2pPr>
            <a:lvl3pPr indent="0" lvl="2" marL="0" marR="0" rtl="0" algn="r">
              <a:spcBef>
                <a:spcPts val="0"/>
              </a:spcBef>
              <a:buNone/>
              <a:defRPr b="0" i="0" sz="1200" u="none" cap="none" strike="noStrike">
                <a:solidFill>
                  <a:srgbClr val="888888"/>
                </a:solidFill>
                <a:latin typeface="Calibri"/>
                <a:ea typeface="Calibri"/>
                <a:cs typeface="Calibri"/>
                <a:sym typeface="Calibri"/>
              </a:defRPr>
            </a:lvl3pPr>
            <a:lvl4pPr indent="0" lvl="3" marL="0" marR="0" rtl="0" algn="r">
              <a:spcBef>
                <a:spcPts val="0"/>
              </a:spcBef>
              <a:buNone/>
              <a:defRPr b="0" i="0" sz="1200" u="none" cap="none" strike="noStrike">
                <a:solidFill>
                  <a:srgbClr val="888888"/>
                </a:solidFill>
                <a:latin typeface="Calibri"/>
                <a:ea typeface="Calibri"/>
                <a:cs typeface="Calibri"/>
                <a:sym typeface="Calibri"/>
              </a:defRPr>
            </a:lvl4pPr>
            <a:lvl5pPr indent="0" lvl="4" marL="0" marR="0" rtl="0" algn="r">
              <a:spcBef>
                <a:spcPts val="0"/>
              </a:spcBef>
              <a:buNone/>
              <a:defRPr b="0" i="0" sz="1200" u="none" cap="none" strike="noStrike">
                <a:solidFill>
                  <a:srgbClr val="888888"/>
                </a:solidFill>
                <a:latin typeface="Calibri"/>
                <a:ea typeface="Calibri"/>
                <a:cs typeface="Calibri"/>
                <a:sym typeface="Calibri"/>
              </a:defRPr>
            </a:lvl5pPr>
            <a:lvl6pPr indent="0" lvl="5" marL="0" marR="0" rtl="0" algn="r">
              <a:spcBef>
                <a:spcPts val="0"/>
              </a:spcBef>
              <a:buNone/>
              <a:defRPr b="0" i="0" sz="1200" u="none" cap="none" strike="noStrike">
                <a:solidFill>
                  <a:srgbClr val="888888"/>
                </a:solidFill>
                <a:latin typeface="Calibri"/>
                <a:ea typeface="Calibri"/>
                <a:cs typeface="Calibri"/>
                <a:sym typeface="Calibri"/>
              </a:defRPr>
            </a:lvl6pPr>
            <a:lvl7pPr indent="0" lvl="6" marL="0" marR="0" rtl="0" algn="r">
              <a:spcBef>
                <a:spcPts val="0"/>
              </a:spcBef>
              <a:buNone/>
              <a:defRPr b="0" i="0" sz="1200" u="none" cap="none" strike="noStrike">
                <a:solidFill>
                  <a:srgbClr val="888888"/>
                </a:solidFill>
                <a:latin typeface="Calibri"/>
                <a:ea typeface="Calibri"/>
                <a:cs typeface="Calibri"/>
                <a:sym typeface="Calibri"/>
              </a:defRPr>
            </a:lvl7pPr>
            <a:lvl8pPr indent="0" lvl="7" marL="0" marR="0" rtl="0" algn="r">
              <a:spcBef>
                <a:spcPts val="0"/>
              </a:spcBef>
              <a:buNone/>
              <a:defRPr b="0" i="0" sz="1200" u="none" cap="none" strike="noStrike">
                <a:solidFill>
                  <a:srgbClr val="888888"/>
                </a:solidFill>
                <a:latin typeface="Calibri"/>
                <a:ea typeface="Calibri"/>
                <a:cs typeface="Calibri"/>
                <a:sym typeface="Calibri"/>
              </a:defRPr>
            </a:lvl8pPr>
            <a:lvl9pPr indent="0" lvl="8" marL="0" marR="0" rtl="0" algn="r">
              <a:spcBef>
                <a:spcPts val="0"/>
              </a:spcBef>
              <a:buNone/>
              <a:defRPr b="0" i="0" sz="1200" u="none" cap="none" strike="noStrike">
                <a:solidFill>
                  <a:srgbClr val="888888"/>
                </a:solidFill>
                <a:latin typeface="Calibri"/>
                <a:ea typeface="Calibri"/>
                <a:cs typeface="Calibri"/>
                <a:sym typeface="Calibri"/>
              </a:defRPr>
            </a:lvl9pPr>
          </a:lstStyle>
          <a:p>
            <a:pPr indent="0" lvl="0" mar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and Vertical Text" type="vertTx">
  <p:cSld name="VERTICAL_TEXT">
    <p:spTree>
      <p:nvGrpSpPr>
        <p:cNvPr id="68" name="Shape 68"/>
        <p:cNvGrpSpPr/>
        <p:nvPr/>
      </p:nvGrpSpPr>
      <p:grpSpPr>
        <a:xfrm>
          <a:off x="0" y="0"/>
          <a:ext cx="0" cy="0"/>
          <a:chOff x="0" y="0"/>
          <a:chExt cx="0" cy="0"/>
        </a:xfrm>
      </p:grpSpPr>
      <p:sp>
        <p:nvSpPr>
          <p:cNvPr id="69" name="Shape 69"/>
          <p:cNvSpPr txBox="1"/>
          <p:nvPr>
            <p:ph type="title"/>
          </p:nvPr>
        </p:nvSpPr>
        <p:spPr>
          <a:xfrm>
            <a:off x="838200" y="365125"/>
            <a:ext cx="10515600" cy="1325563"/>
          </a:xfrm>
          <a:prstGeom prst="rect">
            <a:avLst/>
          </a:prstGeom>
          <a:noFill/>
          <a:ln>
            <a:noFill/>
          </a:ln>
        </p:spPr>
        <p:txBody>
          <a:bodyPr anchorCtr="0" anchor="ctr" bIns="91425" lIns="91425" spcFirstLastPara="1" rIns="91425" wrap="square" tIns="91425"/>
          <a:lstStyle>
            <a:lvl1pPr lvl="0" marR="0" rtl="0" algn="l">
              <a:lnSpc>
                <a:spcPct val="90000"/>
              </a:lnSpc>
              <a:spcBef>
                <a:spcPts val="0"/>
              </a:spcBef>
              <a:spcAft>
                <a:spcPts val="0"/>
              </a:spcAft>
              <a:buClr>
                <a:schemeClr val="dk1"/>
              </a:buClr>
              <a:buSzPts val="4400"/>
              <a:buFont typeface="Calibri"/>
              <a:buNone/>
              <a:defRPr b="0" i="0" sz="4400" u="none" cap="none" strike="noStrik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70" name="Shape 70"/>
          <p:cNvSpPr txBox="1"/>
          <p:nvPr>
            <p:ph idx="1" type="body"/>
          </p:nvPr>
        </p:nvSpPr>
        <p:spPr>
          <a:xfrm rot="5400000">
            <a:off x="3920331" y="-1256506"/>
            <a:ext cx="4351338" cy="10515600"/>
          </a:xfrm>
          <a:prstGeom prst="rect">
            <a:avLst/>
          </a:prstGeom>
          <a:noFill/>
          <a:ln>
            <a:noFill/>
          </a:ln>
        </p:spPr>
        <p:txBody>
          <a:bodyPr anchorCtr="0" anchor="t" bIns="91425" lIns="91425" spcFirstLastPara="1" rIns="91425" wrap="square" tIns="91425"/>
          <a:lstStyle>
            <a:lvl1pPr indent="-406400" lvl="0" marL="457200" marR="0" rtl="0" algn="l">
              <a:lnSpc>
                <a:spcPct val="90000"/>
              </a:lnSpc>
              <a:spcBef>
                <a:spcPts val="100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9pPr>
          </a:lstStyle>
          <a:p/>
        </p:txBody>
      </p:sp>
      <p:sp>
        <p:nvSpPr>
          <p:cNvPr id="71" name="Shape 71"/>
          <p:cNvSpPr txBox="1"/>
          <p:nvPr>
            <p:ph idx="10" type="dt"/>
          </p:nvPr>
        </p:nvSpPr>
        <p:spPr>
          <a:xfrm>
            <a:off x="838200" y="6356350"/>
            <a:ext cx="2743200" cy="365125"/>
          </a:xfrm>
          <a:prstGeom prst="rect">
            <a:avLst/>
          </a:prstGeom>
          <a:noFill/>
          <a:ln>
            <a:noFill/>
          </a:ln>
        </p:spPr>
        <p:txBody>
          <a:bodyPr anchorCtr="0" anchor="ctr" bIns="91425" lIns="91425" spcFirstLastPara="1" rIns="91425" wrap="square" tIns="91425"/>
          <a:lstStyle>
            <a:lvl1pPr lvl="0" marR="0" rtl="0" algn="l">
              <a:spcBef>
                <a:spcPts val="0"/>
              </a:spcBef>
              <a:spcAft>
                <a:spcPts val="0"/>
              </a:spcAft>
              <a:buSzPts val="1400"/>
              <a:buNone/>
              <a:defRPr sz="1200">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72" name="Shape 72"/>
          <p:cNvSpPr txBox="1"/>
          <p:nvPr>
            <p:ph idx="11" type="ftr"/>
          </p:nvPr>
        </p:nvSpPr>
        <p:spPr>
          <a:xfrm>
            <a:off x="4038600" y="6356350"/>
            <a:ext cx="4114800" cy="365125"/>
          </a:xfrm>
          <a:prstGeom prst="rect">
            <a:avLst/>
          </a:prstGeom>
          <a:noFill/>
          <a:ln>
            <a:noFill/>
          </a:ln>
        </p:spPr>
        <p:txBody>
          <a:bodyPr anchorCtr="0" anchor="ctr" bIns="91425" lIns="91425" spcFirstLastPara="1" rIns="91425" wrap="square" tIns="91425"/>
          <a:lstStyle>
            <a:lvl1pPr lvl="0" marR="0" rtl="0" algn="ctr">
              <a:spcBef>
                <a:spcPts val="0"/>
              </a:spcBef>
              <a:spcAft>
                <a:spcPts val="0"/>
              </a:spcAft>
              <a:buSzPts val="1400"/>
              <a:buNone/>
              <a:defRPr sz="1200">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73" name="Shape 73"/>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sz="1200">
                <a:solidFill>
                  <a:srgbClr val="888888"/>
                </a:solidFill>
                <a:latin typeface="Calibri"/>
                <a:ea typeface="Calibri"/>
                <a:cs typeface="Calibri"/>
                <a:sym typeface="Calibri"/>
              </a:defRPr>
            </a:lvl1pPr>
            <a:lvl2pPr indent="0" lvl="1" marL="0" marR="0" rtl="0" algn="r">
              <a:spcBef>
                <a:spcPts val="0"/>
              </a:spcBef>
              <a:buNone/>
              <a:defRPr sz="1200">
                <a:solidFill>
                  <a:srgbClr val="888888"/>
                </a:solidFill>
                <a:latin typeface="Calibri"/>
                <a:ea typeface="Calibri"/>
                <a:cs typeface="Calibri"/>
                <a:sym typeface="Calibri"/>
              </a:defRPr>
            </a:lvl2pPr>
            <a:lvl3pPr indent="0" lvl="2" marL="0" marR="0" rtl="0" algn="r">
              <a:spcBef>
                <a:spcPts val="0"/>
              </a:spcBef>
              <a:buNone/>
              <a:defRPr sz="1200">
                <a:solidFill>
                  <a:srgbClr val="888888"/>
                </a:solidFill>
                <a:latin typeface="Calibri"/>
                <a:ea typeface="Calibri"/>
                <a:cs typeface="Calibri"/>
                <a:sym typeface="Calibri"/>
              </a:defRPr>
            </a:lvl3pPr>
            <a:lvl4pPr indent="0" lvl="3" marL="0" marR="0" rtl="0" algn="r">
              <a:spcBef>
                <a:spcPts val="0"/>
              </a:spcBef>
              <a:buNone/>
              <a:defRPr sz="1200">
                <a:solidFill>
                  <a:srgbClr val="888888"/>
                </a:solidFill>
                <a:latin typeface="Calibri"/>
                <a:ea typeface="Calibri"/>
                <a:cs typeface="Calibri"/>
                <a:sym typeface="Calibri"/>
              </a:defRPr>
            </a:lvl4pPr>
            <a:lvl5pPr indent="0" lvl="4" marL="0" marR="0" rtl="0" algn="r">
              <a:spcBef>
                <a:spcPts val="0"/>
              </a:spcBef>
              <a:buNone/>
              <a:defRPr sz="1200">
                <a:solidFill>
                  <a:srgbClr val="888888"/>
                </a:solidFill>
                <a:latin typeface="Calibri"/>
                <a:ea typeface="Calibri"/>
                <a:cs typeface="Calibri"/>
                <a:sym typeface="Calibri"/>
              </a:defRPr>
            </a:lvl5pPr>
            <a:lvl6pPr indent="0" lvl="5" marL="0" marR="0" rtl="0" algn="r">
              <a:spcBef>
                <a:spcPts val="0"/>
              </a:spcBef>
              <a:buNone/>
              <a:defRPr sz="1200">
                <a:solidFill>
                  <a:srgbClr val="888888"/>
                </a:solidFill>
                <a:latin typeface="Calibri"/>
                <a:ea typeface="Calibri"/>
                <a:cs typeface="Calibri"/>
                <a:sym typeface="Calibri"/>
              </a:defRPr>
            </a:lvl6pPr>
            <a:lvl7pPr indent="0" lvl="6" marL="0" marR="0" rtl="0" algn="r">
              <a:spcBef>
                <a:spcPts val="0"/>
              </a:spcBef>
              <a:buNone/>
              <a:defRPr sz="1200">
                <a:solidFill>
                  <a:srgbClr val="888888"/>
                </a:solidFill>
                <a:latin typeface="Calibri"/>
                <a:ea typeface="Calibri"/>
                <a:cs typeface="Calibri"/>
                <a:sym typeface="Calibri"/>
              </a:defRPr>
            </a:lvl7pPr>
            <a:lvl8pPr indent="0" lvl="7" marL="0" marR="0" rtl="0" algn="r">
              <a:spcBef>
                <a:spcPts val="0"/>
              </a:spcBef>
              <a:buNone/>
              <a:defRPr sz="1200">
                <a:solidFill>
                  <a:srgbClr val="888888"/>
                </a:solidFill>
                <a:latin typeface="Calibri"/>
                <a:ea typeface="Calibri"/>
                <a:cs typeface="Calibri"/>
                <a:sym typeface="Calibri"/>
              </a:defRPr>
            </a:lvl8pPr>
            <a:lvl9pPr indent="0" lvl="8" marL="0" marR="0" rtl="0" algn="r">
              <a:spcBef>
                <a:spcPts val="0"/>
              </a:spcBef>
              <a:buNone/>
              <a:defRPr sz="1200">
                <a:solidFill>
                  <a:srgbClr val="888888"/>
                </a:solidFill>
                <a:latin typeface="Calibri"/>
                <a:ea typeface="Calibri"/>
                <a:cs typeface="Calibri"/>
                <a:sym typeface="Calibri"/>
              </a:defRPr>
            </a:lvl9pPr>
          </a:lstStyle>
          <a:p>
            <a:pPr indent="0" lvl="0" mar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Vertical Title and Text" type="vertTitleAndTx">
  <p:cSld name="VERTICAL_TITLE_AND_VERTICAL_TEXT">
    <p:spTree>
      <p:nvGrpSpPr>
        <p:cNvPr id="74" name="Shape 74"/>
        <p:cNvGrpSpPr/>
        <p:nvPr/>
      </p:nvGrpSpPr>
      <p:grpSpPr>
        <a:xfrm>
          <a:off x="0" y="0"/>
          <a:ext cx="0" cy="0"/>
          <a:chOff x="0" y="0"/>
          <a:chExt cx="0" cy="0"/>
        </a:xfrm>
      </p:grpSpPr>
      <p:sp>
        <p:nvSpPr>
          <p:cNvPr id="75" name="Shape 75"/>
          <p:cNvSpPr txBox="1"/>
          <p:nvPr>
            <p:ph type="title"/>
          </p:nvPr>
        </p:nvSpPr>
        <p:spPr>
          <a:xfrm rot="5400000">
            <a:off x="7133431" y="1956594"/>
            <a:ext cx="5811838" cy="2628900"/>
          </a:xfrm>
          <a:prstGeom prst="rect">
            <a:avLst/>
          </a:prstGeom>
          <a:noFill/>
          <a:ln>
            <a:noFill/>
          </a:ln>
        </p:spPr>
        <p:txBody>
          <a:bodyPr anchorCtr="0" anchor="ctr" bIns="91425" lIns="91425" spcFirstLastPara="1" rIns="91425" wrap="square" tIns="91425"/>
          <a:lstStyle>
            <a:lvl1pPr lvl="0" marR="0" rtl="0" algn="l">
              <a:lnSpc>
                <a:spcPct val="90000"/>
              </a:lnSpc>
              <a:spcBef>
                <a:spcPts val="0"/>
              </a:spcBef>
              <a:spcAft>
                <a:spcPts val="0"/>
              </a:spcAft>
              <a:buClr>
                <a:schemeClr val="dk1"/>
              </a:buClr>
              <a:buSzPts val="4400"/>
              <a:buFont typeface="Calibri"/>
              <a:buNone/>
              <a:defRPr b="0" i="0" sz="4400" u="none" cap="none" strike="noStrik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76" name="Shape 76"/>
          <p:cNvSpPr txBox="1"/>
          <p:nvPr>
            <p:ph idx="1" type="body"/>
          </p:nvPr>
        </p:nvSpPr>
        <p:spPr>
          <a:xfrm rot="5400000">
            <a:off x="1799431" y="-596106"/>
            <a:ext cx="5811838" cy="7734300"/>
          </a:xfrm>
          <a:prstGeom prst="rect">
            <a:avLst/>
          </a:prstGeom>
          <a:noFill/>
          <a:ln>
            <a:noFill/>
          </a:ln>
        </p:spPr>
        <p:txBody>
          <a:bodyPr anchorCtr="0" anchor="t" bIns="91425" lIns="91425" spcFirstLastPara="1" rIns="91425" wrap="square" tIns="91425"/>
          <a:lstStyle>
            <a:lvl1pPr indent="-406400" lvl="0" marL="457200" marR="0" rtl="0" algn="l">
              <a:lnSpc>
                <a:spcPct val="90000"/>
              </a:lnSpc>
              <a:spcBef>
                <a:spcPts val="100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9pPr>
          </a:lstStyle>
          <a:p/>
        </p:txBody>
      </p:sp>
      <p:sp>
        <p:nvSpPr>
          <p:cNvPr id="77" name="Shape 77"/>
          <p:cNvSpPr txBox="1"/>
          <p:nvPr>
            <p:ph idx="10" type="dt"/>
          </p:nvPr>
        </p:nvSpPr>
        <p:spPr>
          <a:xfrm>
            <a:off x="838200" y="6356350"/>
            <a:ext cx="2743200" cy="365125"/>
          </a:xfrm>
          <a:prstGeom prst="rect">
            <a:avLst/>
          </a:prstGeom>
          <a:noFill/>
          <a:ln>
            <a:noFill/>
          </a:ln>
        </p:spPr>
        <p:txBody>
          <a:bodyPr anchorCtr="0" anchor="ctr" bIns="91425" lIns="91425" spcFirstLastPara="1" rIns="91425" wrap="square" tIns="91425"/>
          <a:lstStyle>
            <a:lvl1pPr lvl="0" marR="0" rtl="0" algn="l">
              <a:spcBef>
                <a:spcPts val="0"/>
              </a:spcBef>
              <a:spcAft>
                <a:spcPts val="0"/>
              </a:spcAft>
              <a:buSzPts val="1400"/>
              <a:buNone/>
              <a:defRPr sz="1200">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78" name="Shape 78"/>
          <p:cNvSpPr txBox="1"/>
          <p:nvPr>
            <p:ph idx="11" type="ftr"/>
          </p:nvPr>
        </p:nvSpPr>
        <p:spPr>
          <a:xfrm>
            <a:off x="4038600" y="6356350"/>
            <a:ext cx="4114800" cy="365125"/>
          </a:xfrm>
          <a:prstGeom prst="rect">
            <a:avLst/>
          </a:prstGeom>
          <a:noFill/>
          <a:ln>
            <a:noFill/>
          </a:ln>
        </p:spPr>
        <p:txBody>
          <a:bodyPr anchorCtr="0" anchor="ctr" bIns="91425" lIns="91425" spcFirstLastPara="1" rIns="91425" wrap="square" tIns="91425"/>
          <a:lstStyle>
            <a:lvl1pPr lvl="0" marR="0" rtl="0" algn="ctr">
              <a:spcBef>
                <a:spcPts val="0"/>
              </a:spcBef>
              <a:spcAft>
                <a:spcPts val="0"/>
              </a:spcAft>
              <a:buSzPts val="1400"/>
              <a:buNone/>
              <a:defRPr sz="1200">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79" name="Shape 79"/>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sz="1200">
                <a:solidFill>
                  <a:srgbClr val="888888"/>
                </a:solidFill>
                <a:latin typeface="Calibri"/>
                <a:ea typeface="Calibri"/>
                <a:cs typeface="Calibri"/>
                <a:sym typeface="Calibri"/>
              </a:defRPr>
            </a:lvl1pPr>
            <a:lvl2pPr indent="0" lvl="1" marL="0" marR="0" rtl="0" algn="r">
              <a:spcBef>
                <a:spcPts val="0"/>
              </a:spcBef>
              <a:buNone/>
              <a:defRPr sz="1200">
                <a:solidFill>
                  <a:srgbClr val="888888"/>
                </a:solidFill>
                <a:latin typeface="Calibri"/>
                <a:ea typeface="Calibri"/>
                <a:cs typeface="Calibri"/>
                <a:sym typeface="Calibri"/>
              </a:defRPr>
            </a:lvl2pPr>
            <a:lvl3pPr indent="0" lvl="2" marL="0" marR="0" rtl="0" algn="r">
              <a:spcBef>
                <a:spcPts val="0"/>
              </a:spcBef>
              <a:buNone/>
              <a:defRPr sz="1200">
                <a:solidFill>
                  <a:srgbClr val="888888"/>
                </a:solidFill>
                <a:latin typeface="Calibri"/>
                <a:ea typeface="Calibri"/>
                <a:cs typeface="Calibri"/>
                <a:sym typeface="Calibri"/>
              </a:defRPr>
            </a:lvl3pPr>
            <a:lvl4pPr indent="0" lvl="3" marL="0" marR="0" rtl="0" algn="r">
              <a:spcBef>
                <a:spcPts val="0"/>
              </a:spcBef>
              <a:buNone/>
              <a:defRPr sz="1200">
                <a:solidFill>
                  <a:srgbClr val="888888"/>
                </a:solidFill>
                <a:latin typeface="Calibri"/>
                <a:ea typeface="Calibri"/>
                <a:cs typeface="Calibri"/>
                <a:sym typeface="Calibri"/>
              </a:defRPr>
            </a:lvl4pPr>
            <a:lvl5pPr indent="0" lvl="4" marL="0" marR="0" rtl="0" algn="r">
              <a:spcBef>
                <a:spcPts val="0"/>
              </a:spcBef>
              <a:buNone/>
              <a:defRPr sz="1200">
                <a:solidFill>
                  <a:srgbClr val="888888"/>
                </a:solidFill>
                <a:latin typeface="Calibri"/>
                <a:ea typeface="Calibri"/>
                <a:cs typeface="Calibri"/>
                <a:sym typeface="Calibri"/>
              </a:defRPr>
            </a:lvl5pPr>
            <a:lvl6pPr indent="0" lvl="5" marL="0" marR="0" rtl="0" algn="r">
              <a:spcBef>
                <a:spcPts val="0"/>
              </a:spcBef>
              <a:buNone/>
              <a:defRPr sz="1200">
                <a:solidFill>
                  <a:srgbClr val="888888"/>
                </a:solidFill>
                <a:latin typeface="Calibri"/>
                <a:ea typeface="Calibri"/>
                <a:cs typeface="Calibri"/>
                <a:sym typeface="Calibri"/>
              </a:defRPr>
            </a:lvl6pPr>
            <a:lvl7pPr indent="0" lvl="6" marL="0" marR="0" rtl="0" algn="r">
              <a:spcBef>
                <a:spcPts val="0"/>
              </a:spcBef>
              <a:buNone/>
              <a:defRPr sz="1200">
                <a:solidFill>
                  <a:srgbClr val="888888"/>
                </a:solidFill>
                <a:latin typeface="Calibri"/>
                <a:ea typeface="Calibri"/>
                <a:cs typeface="Calibri"/>
                <a:sym typeface="Calibri"/>
              </a:defRPr>
            </a:lvl7pPr>
            <a:lvl8pPr indent="0" lvl="7" marL="0" marR="0" rtl="0" algn="r">
              <a:spcBef>
                <a:spcPts val="0"/>
              </a:spcBef>
              <a:buNone/>
              <a:defRPr sz="1200">
                <a:solidFill>
                  <a:srgbClr val="888888"/>
                </a:solidFill>
                <a:latin typeface="Calibri"/>
                <a:ea typeface="Calibri"/>
                <a:cs typeface="Calibri"/>
                <a:sym typeface="Calibri"/>
              </a:defRPr>
            </a:lvl8pPr>
            <a:lvl9pPr indent="0" lvl="8" marL="0" marR="0" rtl="0" algn="r">
              <a:spcBef>
                <a:spcPts val="0"/>
              </a:spcBef>
              <a:buNone/>
              <a:defRPr sz="1200">
                <a:solidFill>
                  <a:srgbClr val="888888"/>
                </a:solidFill>
                <a:latin typeface="Calibri"/>
                <a:ea typeface="Calibri"/>
                <a:cs typeface="Calibri"/>
                <a:sym typeface="Calibri"/>
              </a:defRPr>
            </a:lvl9pPr>
          </a:lstStyle>
          <a:p>
            <a:pPr indent="0" lvl="0" mar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Slide" type="title">
  <p:cSld name="TITLE">
    <p:spTree>
      <p:nvGrpSpPr>
        <p:cNvPr id="15" name="Shape 15"/>
        <p:cNvGrpSpPr/>
        <p:nvPr/>
      </p:nvGrpSpPr>
      <p:grpSpPr>
        <a:xfrm>
          <a:off x="0" y="0"/>
          <a:ext cx="0" cy="0"/>
          <a:chOff x="0" y="0"/>
          <a:chExt cx="0" cy="0"/>
        </a:xfrm>
      </p:grpSpPr>
      <p:sp>
        <p:nvSpPr>
          <p:cNvPr id="16" name="Shape 16"/>
          <p:cNvSpPr txBox="1"/>
          <p:nvPr>
            <p:ph type="ctrTitle"/>
          </p:nvPr>
        </p:nvSpPr>
        <p:spPr>
          <a:xfrm>
            <a:off x="1524000" y="1122363"/>
            <a:ext cx="9144000" cy="2387600"/>
          </a:xfrm>
          <a:prstGeom prst="rect">
            <a:avLst/>
          </a:prstGeom>
          <a:noFill/>
          <a:ln>
            <a:noFill/>
          </a:ln>
        </p:spPr>
        <p:txBody>
          <a:bodyPr anchorCtr="0" anchor="b" bIns="91425" lIns="91425" spcFirstLastPara="1" rIns="91425" wrap="square" tIns="91425"/>
          <a:lstStyle>
            <a:lvl1pPr lvl="0" marR="0" rtl="0" algn="ctr">
              <a:lnSpc>
                <a:spcPct val="90000"/>
              </a:lnSpc>
              <a:spcBef>
                <a:spcPts val="0"/>
              </a:spcBef>
              <a:spcAft>
                <a:spcPts val="0"/>
              </a:spcAft>
              <a:buClr>
                <a:schemeClr val="dk1"/>
              </a:buClr>
              <a:buSzPts val="6000"/>
              <a:buFont typeface="Calibri"/>
              <a:buNone/>
              <a:defRPr b="0" i="0" sz="6000" u="none" cap="none" strike="noStrik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17" name="Shape 17"/>
          <p:cNvSpPr txBox="1"/>
          <p:nvPr>
            <p:ph idx="1" type="subTitle"/>
          </p:nvPr>
        </p:nvSpPr>
        <p:spPr>
          <a:xfrm>
            <a:off x="1524000" y="3602038"/>
            <a:ext cx="9144000" cy="1655762"/>
          </a:xfrm>
          <a:prstGeom prst="rect">
            <a:avLst/>
          </a:prstGeom>
          <a:noFill/>
          <a:ln>
            <a:noFill/>
          </a:ln>
        </p:spPr>
        <p:txBody>
          <a:bodyPr anchorCtr="0" anchor="t" bIns="91425" lIns="91425" spcFirstLastPara="1" rIns="91425" wrap="square" tIns="91425"/>
          <a:lstStyle>
            <a:lvl1pPr lvl="0" marR="0" rtl="0" algn="ctr">
              <a:lnSpc>
                <a:spcPct val="90000"/>
              </a:lnSpc>
              <a:spcBef>
                <a:spcPts val="1000"/>
              </a:spcBef>
              <a:spcAft>
                <a:spcPts val="0"/>
              </a:spcAft>
              <a:buClr>
                <a:schemeClr val="dk1"/>
              </a:buClr>
              <a:buSzPts val="2400"/>
              <a:buFont typeface="Arial"/>
              <a:buNone/>
              <a:defRPr b="0" i="0" sz="2400" u="none" cap="none" strike="noStrike">
                <a:solidFill>
                  <a:schemeClr val="dk1"/>
                </a:solidFill>
                <a:latin typeface="Calibri"/>
                <a:ea typeface="Calibri"/>
                <a:cs typeface="Calibri"/>
                <a:sym typeface="Calibri"/>
              </a:defRPr>
            </a:lvl1pPr>
            <a:lvl2pPr lvl="1" marR="0" rtl="0" algn="ctr">
              <a:lnSpc>
                <a:spcPct val="90000"/>
              </a:lnSpc>
              <a:spcBef>
                <a:spcPts val="5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2pPr>
            <a:lvl3pPr lvl="2" marR="0" rtl="0" algn="ctr">
              <a:lnSpc>
                <a:spcPct val="90000"/>
              </a:lnSpc>
              <a:spcBef>
                <a:spcPts val="500"/>
              </a:spcBef>
              <a:spcAft>
                <a:spcPts val="0"/>
              </a:spcAft>
              <a:buClr>
                <a:schemeClr val="dk1"/>
              </a:buClr>
              <a:buSzPts val="1800"/>
              <a:buFont typeface="Arial"/>
              <a:buNone/>
              <a:defRPr b="0" i="0" sz="1800" u="none" cap="none" strike="noStrike">
                <a:solidFill>
                  <a:schemeClr val="dk1"/>
                </a:solidFill>
                <a:latin typeface="Calibri"/>
                <a:ea typeface="Calibri"/>
                <a:cs typeface="Calibri"/>
                <a:sym typeface="Calibri"/>
              </a:defRPr>
            </a:lvl3pPr>
            <a:lvl4pPr lvl="3" marR="0" rtl="0" algn="ctr">
              <a:lnSpc>
                <a:spcPct val="90000"/>
              </a:lnSpc>
              <a:spcBef>
                <a:spcPts val="500"/>
              </a:spcBef>
              <a:spcAft>
                <a:spcPts val="0"/>
              </a:spcAft>
              <a:buClr>
                <a:schemeClr val="dk1"/>
              </a:buClr>
              <a:buSzPts val="1600"/>
              <a:buFont typeface="Arial"/>
              <a:buNone/>
              <a:defRPr b="0" i="0" sz="1600" u="none" cap="none" strike="noStrike">
                <a:solidFill>
                  <a:schemeClr val="dk1"/>
                </a:solidFill>
                <a:latin typeface="Calibri"/>
                <a:ea typeface="Calibri"/>
                <a:cs typeface="Calibri"/>
                <a:sym typeface="Calibri"/>
              </a:defRPr>
            </a:lvl4pPr>
            <a:lvl5pPr lvl="4" marR="0" rtl="0" algn="ctr">
              <a:lnSpc>
                <a:spcPct val="90000"/>
              </a:lnSpc>
              <a:spcBef>
                <a:spcPts val="500"/>
              </a:spcBef>
              <a:spcAft>
                <a:spcPts val="0"/>
              </a:spcAft>
              <a:buClr>
                <a:schemeClr val="dk1"/>
              </a:buClr>
              <a:buSzPts val="1600"/>
              <a:buFont typeface="Arial"/>
              <a:buNone/>
              <a:defRPr b="0" i="0" sz="1600" u="none" cap="none" strike="noStrike">
                <a:solidFill>
                  <a:schemeClr val="dk1"/>
                </a:solidFill>
                <a:latin typeface="Calibri"/>
                <a:ea typeface="Calibri"/>
                <a:cs typeface="Calibri"/>
                <a:sym typeface="Calibri"/>
              </a:defRPr>
            </a:lvl5pPr>
            <a:lvl6pPr lvl="5" marR="0" rtl="0" algn="ctr">
              <a:lnSpc>
                <a:spcPct val="90000"/>
              </a:lnSpc>
              <a:spcBef>
                <a:spcPts val="500"/>
              </a:spcBef>
              <a:spcAft>
                <a:spcPts val="0"/>
              </a:spcAft>
              <a:buClr>
                <a:schemeClr val="dk1"/>
              </a:buClr>
              <a:buSzPts val="1600"/>
              <a:buFont typeface="Arial"/>
              <a:buNone/>
              <a:defRPr b="0" i="0" sz="1600" u="none" cap="none" strike="noStrike">
                <a:solidFill>
                  <a:schemeClr val="dk1"/>
                </a:solidFill>
                <a:latin typeface="Calibri"/>
                <a:ea typeface="Calibri"/>
                <a:cs typeface="Calibri"/>
                <a:sym typeface="Calibri"/>
              </a:defRPr>
            </a:lvl6pPr>
            <a:lvl7pPr lvl="6" marR="0" rtl="0" algn="ctr">
              <a:lnSpc>
                <a:spcPct val="90000"/>
              </a:lnSpc>
              <a:spcBef>
                <a:spcPts val="500"/>
              </a:spcBef>
              <a:spcAft>
                <a:spcPts val="0"/>
              </a:spcAft>
              <a:buClr>
                <a:schemeClr val="dk1"/>
              </a:buClr>
              <a:buSzPts val="1600"/>
              <a:buFont typeface="Arial"/>
              <a:buNone/>
              <a:defRPr b="0" i="0" sz="1600" u="none" cap="none" strike="noStrike">
                <a:solidFill>
                  <a:schemeClr val="dk1"/>
                </a:solidFill>
                <a:latin typeface="Calibri"/>
                <a:ea typeface="Calibri"/>
                <a:cs typeface="Calibri"/>
                <a:sym typeface="Calibri"/>
              </a:defRPr>
            </a:lvl7pPr>
            <a:lvl8pPr lvl="7" marR="0" rtl="0" algn="ctr">
              <a:lnSpc>
                <a:spcPct val="90000"/>
              </a:lnSpc>
              <a:spcBef>
                <a:spcPts val="500"/>
              </a:spcBef>
              <a:spcAft>
                <a:spcPts val="0"/>
              </a:spcAft>
              <a:buClr>
                <a:schemeClr val="dk1"/>
              </a:buClr>
              <a:buSzPts val="1600"/>
              <a:buFont typeface="Arial"/>
              <a:buNone/>
              <a:defRPr b="0" i="0" sz="1600" u="none" cap="none" strike="noStrike">
                <a:solidFill>
                  <a:schemeClr val="dk1"/>
                </a:solidFill>
                <a:latin typeface="Calibri"/>
                <a:ea typeface="Calibri"/>
                <a:cs typeface="Calibri"/>
                <a:sym typeface="Calibri"/>
              </a:defRPr>
            </a:lvl8pPr>
            <a:lvl9pPr lvl="8" marR="0" rtl="0" algn="ctr">
              <a:lnSpc>
                <a:spcPct val="90000"/>
              </a:lnSpc>
              <a:spcBef>
                <a:spcPts val="500"/>
              </a:spcBef>
              <a:spcAft>
                <a:spcPts val="0"/>
              </a:spcAft>
              <a:buClr>
                <a:schemeClr val="dk1"/>
              </a:buClr>
              <a:buSzPts val="1600"/>
              <a:buFont typeface="Arial"/>
              <a:buNone/>
              <a:defRPr b="0" i="0" sz="1600" u="none" cap="none" strike="noStrike">
                <a:solidFill>
                  <a:schemeClr val="dk1"/>
                </a:solidFill>
                <a:latin typeface="Calibri"/>
                <a:ea typeface="Calibri"/>
                <a:cs typeface="Calibri"/>
                <a:sym typeface="Calibri"/>
              </a:defRPr>
            </a:lvl9pPr>
          </a:lstStyle>
          <a:p/>
        </p:txBody>
      </p:sp>
      <p:sp>
        <p:nvSpPr>
          <p:cNvPr id="18" name="Shape 18"/>
          <p:cNvSpPr txBox="1"/>
          <p:nvPr>
            <p:ph idx="10" type="dt"/>
          </p:nvPr>
        </p:nvSpPr>
        <p:spPr>
          <a:xfrm>
            <a:off x="838200" y="6356350"/>
            <a:ext cx="2743200" cy="365125"/>
          </a:xfrm>
          <a:prstGeom prst="rect">
            <a:avLst/>
          </a:prstGeom>
          <a:noFill/>
          <a:ln>
            <a:noFill/>
          </a:ln>
        </p:spPr>
        <p:txBody>
          <a:bodyPr anchorCtr="0" anchor="ctr" bIns="91425" lIns="91425" spcFirstLastPara="1" rIns="91425" wrap="square" tIns="91425"/>
          <a:lstStyle>
            <a:lvl1pPr lvl="0" marR="0" rtl="0" algn="l">
              <a:spcBef>
                <a:spcPts val="0"/>
              </a:spcBef>
              <a:spcAft>
                <a:spcPts val="0"/>
              </a:spcAft>
              <a:buSzPts val="1400"/>
              <a:buNone/>
              <a:defRPr sz="1200">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9" name="Shape 19"/>
          <p:cNvSpPr txBox="1"/>
          <p:nvPr>
            <p:ph idx="11" type="ftr"/>
          </p:nvPr>
        </p:nvSpPr>
        <p:spPr>
          <a:xfrm>
            <a:off x="4038600" y="6356350"/>
            <a:ext cx="4114800" cy="365125"/>
          </a:xfrm>
          <a:prstGeom prst="rect">
            <a:avLst/>
          </a:prstGeom>
          <a:noFill/>
          <a:ln>
            <a:noFill/>
          </a:ln>
        </p:spPr>
        <p:txBody>
          <a:bodyPr anchorCtr="0" anchor="ctr" bIns="91425" lIns="91425" spcFirstLastPara="1" rIns="91425" wrap="square" tIns="91425"/>
          <a:lstStyle>
            <a:lvl1pPr lvl="0" marR="0" rtl="0" algn="ctr">
              <a:spcBef>
                <a:spcPts val="0"/>
              </a:spcBef>
              <a:spcAft>
                <a:spcPts val="0"/>
              </a:spcAft>
              <a:buSzPts val="1400"/>
              <a:buNone/>
              <a:defRPr sz="1200">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20" name="Shape 20"/>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sz="1200">
                <a:solidFill>
                  <a:srgbClr val="888888"/>
                </a:solidFill>
                <a:latin typeface="Calibri"/>
                <a:ea typeface="Calibri"/>
                <a:cs typeface="Calibri"/>
                <a:sym typeface="Calibri"/>
              </a:defRPr>
            </a:lvl1pPr>
            <a:lvl2pPr indent="0" lvl="1" marL="0" marR="0" rtl="0" algn="r">
              <a:spcBef>
                <a:spcPts val="0"/>
              </a:spcBef>
              <a:buNone/>
              <a:defRPr sz="1200">
                <a:solidFill>
                  <a:srgbClr val="888888"/>
                </a:solidFill>
                <a:latin typeface="Calibri"/>
                <a:ea typeface="Calibri"/>
                <a:cs typeface="Calibri"/>
                <a:sym typeface="Calibri"/>
              </a:defRPr>
            </a:lvl2pPr>
            <a:lvl3pPr indent="0" lvl="2" marL="0" marR="0" rtl="0" algn="r">
              <a:spcBef>
                <a:spcPts val="0"/>
              </a:spcBef>
              <a:buNone/>
              <a:defRPr sz="1200">
                <a:solidFill>
                  <a:srgbClr val="888888"/>
                </a:solidFill>
                <a:latin typeface="Calibri"/>
                <a:ea typeface="Calibri"/>
                <a:cs typeface="Calibri"/>
                <a:sym typeface="Calibri"/>
              </a:defRPr>
            </a:lvl3pPr>
            <a:lvl4pPr indent="0" lvl="3" marL="0" marR="0" rtl="0" algn="r">
              <a:spcBef>
                <a:spcPts val="0"/>
              </a:spcBef>
              <a:buNone/>
              <a:defRPr sz="1200">
                <a:solidFill>
                  <a:srgbClr val="888888"/>
                </a:solidFill>
                <a:latin typeface="Calibri"/>
                <a:ea typeface="Calibri"/>
                <a:cs typeface="Calibri"/>
                <a:sym typeface="Calibri"/>
              </a:defRPr>
            </a:lvl4pPr>
            <a:lvl5pPr indent="0" lvl="4" marL="0" marR="0" rtl="0" algn="r">
              <a:spcBef>
                <a:spcPts val="0"/>
              </a:spcBef>
              <a:buNone/>
              <a:defRPr sz="1200">
                <a:solidFill>
                  <a:srgbClr val="888888"/>
                </a:solidFill>
                <a:latin typeface="Calibri"/>
                <a:ea typeface="Calibri"/>
                <a:cs typeface="Calibri"/>
                <a:sym typeface="Calibri"/>
              </a:defRPr>
            </a:lvl5pPr>
            <a:lvl6pPr indent="0" lvl="5" marL="0" marR="0" rtl="0" algn="r">
              <a:spcBef>
                <a:spcPts val="0"/>
              </a:spcBef>
              <a:buNone/>
              <a:defRPr sz="1200">
                <a:solidFill>
                  <a:srgbClr val="888888"/>
                </a:solidFill>
                <a:latin typeface="Calibri"/>
                <a:ea typeface="Calibri"/>
                <a:cs typeface="Calibri"/>
                <a:sym typeface="Calibri"/>
              </a:defRPr>
            </a:lvl6pPr>
            <a:lvl7pPr indent="0" lvl="6" marL="0" marR="0" rtl="0" algn="r">
              <a:spcBef>
                <a:spcPts val="0"/>
              </a:spcBef>
              <a:buNone/>
              <a:defRPr sz="1200">
                <a:solidFill>
                  <a:srgbClr val="888888"/>
                </a:solidFill>
                <a:latin typeface="Calibri"/>
                <a:ea typeface="Calibri"/>
                <a:cs typeface="Calibri"/>
                <a:sym typeface="Calibri"/>
              </a:defRPr>
            </a:lvl7pPr>
            <a:lvl8pPr indent="0" lvl="7" marL="0" marR="0" rtl="0" algn="r">
              <a:spcBef>
                <a:spcPts val="0"/>
              </a:spcBef>
              <a:buNone/>
              <a:defRPr sz="1200">
                <a:solidFill>
                  <a:srgbClr val="888888"/>
                </a:solidFill>
                <a:latin typeface="Calibri"/>
                <a:ea typeface="Calibri"/>
                <a:cs typeface="Calibri"/>
                <a:sym typeface="Calibri"/>
              </a:defRPr>
            </a:lvl8pPr>
            <a:lvl9pPr indent="0" lvl="8" marL="0" marR="0" rtl="0" algn="r">
              <a:spcBef>
                <a:spcPts val="0"/>
              </a:spcBef>
              <a:buNone/>
              <a:defRPr sz="1200">
                <a:solidFill>
                  <a:srgbClr val="888888"/>
                </a:solidFill>
                <a:latin typeface="Calibri"/>
                <a:ea typeface="Calibri"/>
                <a:cs typeface="Calibri"/>
                <a:sym typeface="Calibri"/>
              </a:defRPr>
            </a:lvl9pPr>
          </a:lstStyle>
          <a:p>
            <a:pPr indent="0" lvl="0" mar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and Content" type="obj">
  <p:cSld name="OBJECT">
    <p:spTree>
      <p:nvGrpSpPr>
        <p:cNvPr id="21" name="Shape 21"/>
        <p:cNvGrpSpPr/>
        <p:nvPr/>
      </p:nvGrpSpPr>
      <p:grpSpPr>
        <a:xfrm>
          <a:off x="0" y="0"/>
          <a:ext cx="0" cy="0"/>
          <a:chOff x="0" y="0"/>
          <a:chExt cx="0" cy="0"/>
        </a:xfrm>
      </p:grpSpPr>
      <p:sp>
        <p:nvSpPr>
          <p:cNvPr id="22" name="Shape 22"/>
          <p:cNvSpPr txBox="1"/>
          <p:nvPr>
            <p:ph type="title"/>
          </p:nvPr>
        </p:nvSpPr>
        <p:spPr>
          <a:xfrm>
            <a:off x="838200" y="365125"/>
            <a:ext cx="10515600" cy="1325563"/>
          </a:xfrm>
          <a:prstGeom prst="rect">
            <a:avLst/>
          </a:prstGeom>
          <a:noFill/>
          <a:ln>
            <a:noFill/>
          </a:ln>
        </p:spPr>
        <p:txBody>
          <a:bodyPr anchorCtr="0" anchor="ctr" bIns="91425" lIns="91425" spcFirstLastPara="1" rIns="91425" wrap="square" tIns="91425"/>
          <a:lstStyle>
            <a:lvl1pPr lvl="0" marR="0" rtl="0" algn="l">
              <a:lnSpc>
                <a:spcPct val="90000"/>
              </a:lnSpc>
              <a:spcBef>
                <a:spcPts val="0"/>
              </a:spcBef>
              <a:spcAft>
                <a:spcPts val="0"/>
              </a:spcAft>
              <a:buClr>
                <a:schemeClr val="dk1"/>
              </a:buClr>
              <a:buSzPts val="4400"/>
              <a:buFont typeface="Calibri"/>
              <a:buNone/>
              <a:defRPr b="0" i="0" sz="4400" u="none" cap="none" strike="noStrik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23" name="Shape 23"/>
          <p:cNvSpPr txBox="1"/>
          <p:nvPr>
            <p:ph idx="1" type="body"/>
          </p:nvPr>
        </p:nvSpPr>
        <p:spPr>
          <a:xfrm>
            <a:off x="838200" y="1825625"/>
            <a:ext cx="10515600" cy="4351338"/>
          </a:xfrm>
          <a:prstGeom prst="rect">
            <a:avLst/>
          </a:prstGeom>
          <a:noFill/>
          <a:ln>
            <a:noFill/>
          </a:ln>
        </p:spPr>
        <p:txBody>
          <a:bodyPr anchorCtr="0" anchor="t" bIns="91425" lIns="91425" spcFirstLastPara="1" rIns="91425" wrap="square" tIns="91425"/>
          <a:lstStyle>
            <a:lvl1pPr indent="-406400" lvl="0" marL="457200" marR="0" rtl="0" algn="l">
              <a:lnSpc>
                <a:spcPct val="90000"/>
              </a:lnSpc>
              <a:spcBef>
                <a:spcPts val="100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9pPr>
          </a:lstStyle>
          <a:p/>
        </p:txBody>
      </p:sp>
      <p:sp>
        <p:nvSpPr>
          <p:cNvPr id="24" name="Shape 24"/>
          <p:cNvSpPr txBox="1"/>
          <p:nvPr>
            <p:ph idx="10" type="dt"/>
          </p:nvPr>
        </p:nvSpPr>
        <p:spPr>
          <a:xfrm>
            <a:off x="838200" y="6356350"/>
            <a:ext cx="2743200" cy="365125"/>
          </a:xfrm>
          <a:prstGeom prst="rect">
            <a:avLst/>
          </a:prstGeom>
          <a:noFill/>
          <a:ln>
            <a:noFill/>
          </a:ln>
        </p:spPr>
        <p:txBody>
          <a:bodyPr anchorCtr="0" anchor="ctr" bIns="91425" lIns="91425" spcFirstLastPara="1" rIns="91425" wrap="square" tIns="91425"/>
          <a:lstStyle>
            <a:lvl1pPr lvl="0" marR="0" rtl="0" algn="l">
              <a:spcBef>
                <a:spcPts val="0"/>
              </a:spcBef>
              <a:spcAft>
                <a:spcPts val="0"/>
              </a:spcAft>
              <a:buSzPts val="1400"/>
              <a:buNone/>
              <a:defRPr sz="1200">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25" name="Shape 25"/>
          <p:cNvSpPr txBox="1"/>
          <p:nvPr>
            <p:ph idx="11" type="ftr"/>
          </p:nvPr>
        </p:nvSpPr>
        <p:spPr>
          <a:xfrm>
            <a:off x="4038600" y="6356350"/>
            <a:ext cx="4114800" cy="365125"/>
          </a:xfrm>
          <a:prstGeom prst="rect">
            <a:avLst/>
          </a:prstGeom>
          <a:noFill/>
          <a:ln>
            <a:noFill/>
          </a:ln>
        </p:spPr>
        <p:txBody>
          <a:bodyPr anchorCtr="0" anchor="ctr" bIns="91425" lIns="91425" spcFirstLastPara="1" rIns="91425" wrap="square" tIns="91425"/>
          <a:lstStyle>
            <a:lvl1pPr lvl="0" marR="0" rtl="0" algn="ctr">
              <a:spcBef>
                <a:spcPts val="0"/>
              </a:spcBef>
              <a:spcAft>
                <a:spcPts val="0"/>
              </a:spcAft>
              <a:buSzPts val="1400"/>
              <a:buNone/>
              <a:defRPr sz="1200">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26" name="Shape 26"/>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sz="1200">
                <a:solidFill>
                  <a:srgbClr val="888888"/>
                </a:solidFill>
                <a:latin typeface="Calibri"/>
                <a:ea typeface="Calibri"/>
                <a:cs typeface="Calibri"/>
                <a:sym typeface="Calibri"/>
              </a:defRPr>
            </a:lvl1pPr>
            <a:lvl2pPr indent="0" lvl="1" marL="0" marR="0" rtl="0" algn="r">
              <a:spcBef>
                <a:spcPts val="0"/>
              </a:spcBef>
              <a:buNone/>
              <a:defRPr sz="1200">
                <a:solidFill>
                  <a:srgbClr val="888888"/>
                </a:solidFill>
                <a:latin typeface="Calibri"/>
                <a:ea typeface="Calibri"/>
                <a:cs typeface="Calibri"/>
                <a:sym typeface="Calibri"/>
              </a:defRPr>
            </a:lvl2pPr>
            <a:lvl3pPr indent="0" lvl="2" marL="0" marR="0" rtl="0" algn="r">
              <a:spcBef>
                <a:spcPts val="0"/>
              </a:spcBef>
              <a:buNone/>
              <a:defRPr sz="1200">
                <a:solidFill>
                  <a:srgbClr val="888888"/>
                </a:solidFill>
                <a:latin typeface="Calibri"/>
                <a:ea typeface="Calibri"/>
                <a:cs typeface="Calibri"/>
                <a:sym typeface="Calibri"/>
              </a:defRPr>
            </a:lvl3pPr>
            <a:lvl4pPr indent="0" lvl="3" marL="0" marR="0" rtl="0" algn="r">
              <a:spcBef>
                <a:spcPts val="0"/>
              </a:spcBef>
              <a:buNone/>
              <a:defRPr sz="1200">
                <a:solidFill>
                  <a:srgbClr val="888888"/>
                </a:solidFill>
                <a:latin typeface="Calibri"/>
                <a:ea typeface="Calibri"/>
                <a:cs typeface="Calibri"/>
                <a:sym typeface="Calibri"/>
              </a:defRPr>
            </a:lvl4pPr>
            <a:lvl5pPr indent="0" lvl="4" marL="0" marR="0" rtl="0" algn="r">
              <a:spcBef>
                <a:spcPts val="0"/>
              </a:spcBef>
              <a:buNone/>
              <a:defRPr sz="1200">
                <a:solidFill>
                  <a:srgbClr val="888888"/>
                </a:solidFill>
                <a:latin typeface="Calibri"/>
                <a:ea typeface="Calibri"/>
                <a:cs typeface="Calibri"/>
                <a:sym typeface="Calibri"/>
              </a:defRPr>
            </a:lvl5pPr>
            <a:lvl6pPr indent="0" lvl="5" marL="0" marR="0" rtl="0" algn="r">
              <a:spcBef>
                <a:spcPts val="0"/>
              </a:spcBef>
              <a:buNone/>
              <a:defRPr sz="1200">
                <a:solidFill>
                  <a:srgbClr val="888888"/>
                </a:solidFill>
                <a:latin typeface="Calibri"/>
                <a:ea typeface="Calibri"/>
                <a:cs typeface="Calibri"/>
                <a:sym typeface="Calibri"/>
              </a:defRPr>
            </a:lvl6pPr>
            <a:lvl7pPr indent="0" lvl="6" marL="0" marR="0" rtl="0" algn="r">
              <a:spcBef>
                <a:spcPts val="0"/>
              </a:spcBef>
              <a:buNone/>
              <a:defRPr sz="1200">
                <a:solidFill>
                  <a:srgbClr val="888888"/>
                </a:solidFill>
                <a:latin typeface="Calibri"/>
                <a:ea typeface="Calibri"/>
                <a:cs typeface="Calibri"/>
                <a:sym typeface="Calibri"/>
              </a:defRPr>
            </a:lvl7pPr>
            <a:lvl8pPr indent="0" lvl="7" marL="0" marR="0" rtl="0" algn="r">
              <a:spcBef>
                <a:spcPts val="0"/>
              </a:spcBef>
              <a:buNone/>
              <a:defRPr sz="1200">
                <a:solidFill>
                  <a:srgbClr val="888888"/>
                </a:solidFill>
                <a:latin typeface="Calibri"/>
                <a:ea typeface="Calibri"/>
                <a:cs typeface="Calibri"/>
                <a:sym typeface="Calibri"/>
              </a:defRPr>
            </a:lvl8pPr>
            <a:lvl9pPr indent="0" lvl="8" marL="0" marR="0" rtl="0" algn="r">
              <a:spcBef>
                <a:spcPts val="0"/>
              </a:spcBef>
              <a:buNone/>
              <a:defRPr sz="1200">
                <a:solidFill>
                  <a:srgbClr val="888888"/>
                </a:solidFill>
                <a:latin typeface="Calibri"/>
                <a:ea typeface="Calibri"/>
                <a:cs typeface="Calibri"/>
                <a:sym typeface="Calibri"/>
              </a:defRPr>
            </a:lvl9pPr>
          </a:lstStyle>
          <a:p>
            <a:pPr indent="0" lvl="0" mar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Section Header" type="secHead">
  <p:cSld name="SECTION_HEADER">
    <p:spTree>
      <p:nvGrpSpPr>
        <p:cNvPr id="27" name="Shape 27"/>
        <p:cNvGrpSpPr/>
        <p:nvPr/>
      </p:nvGrpSpPr>
      <p:grpSpPr>
        <a:xfrm>
          <a:off x="0" y="0"/>
          <a:ext cx="0" cy="0"/>
          <a:chOff x="0" y="0"/>
          <a:chExt cx="0" cy="0"/>
        </a:xfrm>
      </p:grpSpPr>
      <p:sp>
        <p:nvSpPr>
          <p:cNvPr id="28" name="Shape 28"/>
          <p:cNvSpPr txBox="1"/>
          <p:nvPr>
            <p:ph type="title"/>
          </p:nvPr>
        </p:nvSpPr>
        <p:spPr>
          <a:xfrm>
            <a:off x="831850" y="1709738"/>
            <a:ext cx="10515600" cy="2852737"/>
          </a:xfrm>
          <a:prstGeom prst="rect">
            <a:avLst/>
          </a:prstGeom>
          <a:noFill/>
          <a:ln>
            <a:noFill/>
          </a:ln>
        </p:spPr>
        <p:txBody>
          <a:bodyPr anchorCtr="0" anchor="b" bIns="91425" lIns="91425" spcFirstLastPara="1" rIns="91425" wrap="square" tIns="91425"/>
          <a:lstStyle>
            <a:lvl1pPr lvl="0" marR="0" rtl="0" algn="l">
              <a:lnSpc>
                <a:spcPct val="90000"/>
              </a:lnSpc>
              <a:spcBef>
                <a:spcPts val="0"/>
              </a:spcBef>
              <a:spcAft>
                <a:spcPts val="0"/>
              </a:spcAft>
              <a:buClr>
                <a:schemeClr val="dk1"/>
              </a:buClr>
              <a:buSzPts val="6000"/>
              <a:buFont typeface="Calibri"/>
              <a:buNone/>
              <a:defRPr b="0" i="0" sz="6000" u="none" cap="none" strike="noStrik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29" name="Shape 29"/>
          <p:cNvSpPr txBox="1"/>
          <p:nvPr>
            <p:ph idx="1" type="body"/>
          </p:nvPr>
        </p:nvSpPr>
        <p:spPr>
          <a:xfrm>
            <a:off x="831850" y="4589463"/>
            <a:ext cx="10515600" cy="1500187"/>
          </a:xfrm>
          <a:prstGeom prst="rect">
            <a:avLst/>
          </a:prstGeom>
          <a:noFill/>
          <a:ln>
            <a:noFill/>
          </a:ln>
        </p:spPr>
        <p:txBody>
          <a:bodyPr anchorCtr="0" anchor="t" bIns="91425" lIns="91425" spcFirstLastPara="1" rIns="91425" wrap="square" tIns="91425"/>
          <a:lstStyle>
            <a:lvl1pPr indent="-228600" lvl="0" marL="457200" marR="0" rtl="0" algn="l">
              <a:lnSpc>
                <a:spcPct val="90000"/>
              </a:lnSpc>
              <a:spcBef>
                <a:spcPts val="1000"/>
              </a:spcBef>
              <a:spcAft>
                <a:spcPts val="0"/>
              </a:spcAft>
              <a:buClr>
                <a:srgbClr val="888888"/>
              </a:buClr>
              <a:buSzPts val="2400"/>
              <a:buFont typeface="Arial"/>
              <a:buNone/>
              <a:defRPr b="0" i="0" sz="2400" u="none" cap="none" strike="noStrike">
                <a:solidFill>
                  <a:srgbClr val="888888"/>
                </a:solidFill>
                <a:latin typeface="Calibri"/>
                <a:ea typeface="Calibri"/>
                <a:cs typeface="Calibri"/>
                <a:sym typeface="Calibri"/>
              </a:defRPr>
            </a:lvl1pPr>
            <a:lvl2pPr indent="-228600" lvl="1" marL="914400" marR="0" rtl="0" algn="l">
              <a:lnSpc>
                <a:spcPct val="90000"/>
              </a:lnSpc>
              <a:spcBef>
                <a:spcPts val="500"/>
              </a:spcBef>
              <a:spcAft>
                <a:spcPts val="0"/>
              </a:spcAft>
              <a:buClr>
                <a:srgbClr val="888888"/>
              </a:buClr>
              <a:buSzPts val="2000"/>
              <a:buFont typeface="Arial"/>
              <a:buNone/>
              <a:defRPr b="0" i="0" sz="2000" u="none" cap="none" strike="noStrike">
                <a:solidFill>
                  <a:srgbClr val="888888"/>
                </a:solidFill>
                <a:latin typeface="Calibri"/>
                <a:ea typeface="Calibri"/>
                <a:cs typeface="Calibri"/>
                <a:sym typeface="Calibri"/>
              </a:defRPr>
            </a:lvl2pPr>
            <a:lvl3pPr indent="-228600" lvl="2" marL="1371600" marR="0" rtl="0" algn="l">
              <a:lnSpc>
                <a:spcPct val="90000"/>
              </a:lnSpc>
              <a:spcBef>
                <a:spcPts val="500"/>
              </a:spcBef>
              <a:spcAft>
                <a:spcPts val="0"/>
              </a:spcAft>
              <a:buClr>
                <a:srgbClr val="888888"/>
              </a:buClr>
              <a:buSzPts val="1800"/>
              <a:buFont typeface="Arial"/>
              <a:buNone/>
              <a:defRPr b="0" i="0" sz="1800" u="none" cap="none" strike="noStrike">
                <a:solidFill>
                  <a:srgbClr val="888888"/>
                </a:solidFill>
                <a:latin typeface="Calibri"/>
                <a:ea typeface="Calibri"/>
                <a:cs typeface="Calibri"/>
                <a:sym typeface="Calibri"/>
              </a:defRPr>
            </a:lvl3pPr>
            <a:lvl4pPr indent="-228600" lvl="3" marL="1828800" marR="0" rtl="0" algn="l">
              <a:lnSpc>
                <a:spcPct val="90000"/>
              </a:lnSpc>
              <a:spcBef>
                <a:spcPts val="500"/>
              </a:spcBef>
              <a:spcAft>
                <a:spcPts val="0"/>
              </a:spcAft>
              <a:buClr>
                <a:srgbClr val="888888"/>
              </a:buClr>
              <a:buSzPts val="1600"/>
              <a:buFont typeface="Arial"/>
              <a:buNone/>
              <a:defRPr b="0" i="0" sz="1600" u="none" cap="none" strike="noStrike">
                <a:solidFill>
                  <a:srgbClr val="888888"/>
                </a:solidFill>
                <a:latin typeface="Calibri"/>
                <a:ea typeface="Calibri"/>
                <a:cs typeface="Calibri"/>
                <a:sym typeface="Calibri"/>
              </a:defRPr>
            </a:lvl4pPr>
            <a:lvl5pPr indent="-228600" lvl="4" marL="2286000" marR="0" rtl="0" algn="l">
              <a:lnSpc>
                <a:spcPct val="90000"/>
              </a:lnSpc>
              <a:spcBef>
                <a:spcPts val="500"/>
              </a:spcBef>
              <a:spcAft>
                <a:spcPts val="0"/>
              </a:spcAft>
              <a:buClr>
                <a:srgbClr val="888888"/>
              </a:buClr>
              <a:buSzPts val="1600"/>
              <a:buFont typeface="Arial"/>
              <a:buNone/>
              <a:defRPr b="0" i="0" sz="1600" u="none" cap="none" strike="noStrike">
                <a:solidFill>
                  <a:srgbClr val="888888"/>
                </a:solidFill>
                <a:latin typeface="Calibri"/>
                <a:ea typeface="Calibri"/>
                <a:cs typeface="Calibri"/>
                <a:sym typeface="Calibri"/>
              </a:defRPr>
            </a:lvl5pPr>
            <a:lvl6pPr indent="-228600" lvl="5" marL="2743200" marR="0" rtl="0" algn="l">
              <a:lnSpc>
                <a:spcPct val="90000"/>
              </a:lnSpc>
              <a:spcBef>
                <a:spcPts val="500"/>
              </a:spcBef>
              <a:spcAft>
                <a:spcPts val="0"/>
              </a:spcAft>
              <a:buClr>
                <a:srgbClr val="888888"/>
              </a:buClr>
              <a:buSzPts val="1600"/>
              <a:buFont typeface="Arial"/>
              <a:buNone/>
              <a:defRPr b="0" i="0" sz="1600" u="none" cap="none" strike="noStrike">
                <a:solidFill>
                  <a:srgbClr val="888888"/>
                </a:solidFill>
                <a:latin typeface="Calibri"/>
                <a:ea typeface="Calibri"/>
                <a:cs typeface="Calibri"/>
                <a:sym typeface="Calibri"/>
              </a:defRPr>
            </a:lvl6pPr>
            <a:lvl7pPr indent="-228600" lvl="6" marL="3200400" marR="0" rtl="0" algn="l">
              <a:lnSpc>
                <a:spcPct val="90000"/>
              </a:lnSpc>
              <a:spcBef>
                <a:spcPts val="500"/>
              </a:spcBef>
              <a:spcAft>
                <a:spcPts val="0"/>
              </a:spcAft>
              <a:buClr>
                <a:srgbClr val="888888"/>
              </a:buClr>
              <a:buSzPts val="1600"/>
              <a:buFont typeface="Arial"/>
              <a:buNone/>
              <a:defRPr b="0" i="0" sz="1600" u="none" cap="none" strike="noStrike">
                <a:solidFill>
                  <a:srgbClr val="888888"/>
                </a:solidFill>
                <a:latin typeface="Calibri"/>
                <a:ea typeface="Calibri"/>
                <a:cs typeface="Calibri"/>
                <a:sym typeface="Calibri"/>
              </a:defRPr>
            </a:lvl7pPr>
            <a:lvl8pPr indent="-228600" lvl="7" marL="3657600" marR="0" rtl="0" algn="l">
              <a:lnSpc>
                <a:spcPct val="90000"/>
              </a:lnSpc>
              <a:spcBef>
                <a:spcPts val="500"/>
              </a:spcBef>
              <a:spcAft>
                <a:spcPts val="0"/>
              </a:spcAft>
              <a:buClr>
                <a:srgbClr val="888888"/>
              </a:buClr>
              <a:buSzPts val="1600"/>
              <a:buFont typeface="Arial"/>
              <a:buNone/>
              <a:defRPr b="0" i="0" sz="1600" u="none" cap="none" strike="noStrike">
                <a:solidFill>
                  <a:srgbClr val="888888"/>
                </a:solidFill>
                <a:latin typeface="Calibri"/>
                <a:ea typeface="Calibri"/>
                <a:cs typeface="Calibri"/>
                <a:sym typeface="Calibri"/>
              </a:defRPr>
            </a:lvl8pPr>
            <a:lvl9pPr indent="-228600" lvl="8" marL="4114800" marR="0" rtl="0" algn="l">
              <a:lnSpc>
                <a:spcPct val="90000"/>
              </a:lnSpc>
              <a:spcBef>
                <a:spcPts val="500"/>
              </a:spcBef>
              <a:spcAft>
                <a:spcPts val="0"/>
              </a:spcAft>
              <a:buClr>
                <a:srgbClr val="888888"/>
              </a:buClr>
              <a:buSzPts val="1600"/>
              <a:buFont typeface="Arial"/>
              <a:buNone/>
              <a:defRPr b="0" i="0" sz="1600" u="none" cap="none" strike="noStrike">
                <a:solidFill>
                  <a:srgbClr val="888888"/>
                </a:solidFill>
                <a:latin typeface="Calibri"/>
                <a:ea typeface="Calibri"/>
                <a:cs typeface="Calibri"/>
                <a:sym typeface="Calibri"/>
              </a:defRPr>
            </a:lvl9pPr>
          </a:lstStyle>
          <a:p/>
        </p:txBody>
      </p:sp>
      <p:sp>
        <p:nvSpPr>
          <p:cNvPr id="30" name="Shape 30"/>
          <p:cNvSpPr txBox="1"/>
          <p:nvPr>
            <p:ph idx="10" type="dt"/>
          </p:nvPr>
        </p:nvSpPr>
        <p:spPr>
          <a:xfrm>
            <a:off x="838200" y="6356350"/>
            <a:ext cx="2743200" cy="365125"/>
          </a:xfrm>
          <a:prstGeom prst="rect">
            <a:avLst/>
          </a:prstGeom>
          <a:noFill/>
          <a:ln>
            <a:noFill/>
          </a:ln>
        </p:spPr>
        <p:txBody>
          <a:bodyPr anchorCtr="0" anchor="ctr" bIns="91425" lIns="91425" spcFirstLastPara="1" rIns="91425" wrap="square" tIns="91425"/>
          <a:lstStyle>
            <a:lvl1pPr lvl="0" marR="0" rtl="0" algn="l">
              <a:spcBef>
                <a:spcPts val="0"/>
              </a:spcBef>
              <a:spcAft>
                <a:spcPts val="0"/>
              </a:spcAft>
              <a:buSzPts val="1400"/>
              <a:buNone/>
              <a:defRPr sz="1200">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31" name="Shape 31"/>
          <p:cNvSpPr txBox="1"/>
          <p:nvPr>
            <p:ph idx="11" type="ftr"/>
          </p:nvPr>
        </p:nvSpPr>
        <p:spPr>
          <a:xfrm>
            <a:off x="4038600" y="6356350"/>
            <a:ext cx="4114800" cy="365125"/>
          </a:xfrm>
          <a:prstGeom prst="rect">
            <a:avLst/>
          </a:prstGeom>
          <a:noFill/>
          <a:ln>
            <a:noFill/>
          </a:ln>
        </p:spPr>
        <p:txBody>
          <a:bodyPr anchorCtr="0" anchor="ctr" bIns="91425" lIns="91425" spcFirstLastPara="1" rIns="91425" wrap="square" tIns="91425"/>
          <a:lstStyle>
            <a:lvl1pPr lvl="0" marR="0" rtl="0" algn="ctr">
              <a:spcBef>
                <a:spcPts val="0"/>
              </a:spcBef>
              <a:spcAft>
                <a:spcPts val="0"/>
              </a:spcAft>
              <a:buSzPts val="1400"/>
              <a:buNone/>
              <a:defRPr sz="1200">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32" name="Shape 32"/>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sz="1200">
                <a:solidFill>
                  <a:srgbClr val="888888"/>
                </a:solidFill>
                <a:latin typeface="Calibri"/>
                <a:ea typeface="Calibri"/>
                <a:cs typeface="Calibri"/>
                <a:sym typeface="Calibri"/>
              </a:defRPr>
            </a:lvl1pPr>
            <a:lvl2pPr indent="0" lvl="1" marL="0" marR="0" rtl="0" algn="r">
              <a:spcBef>
                <a:spcPts val="0"/>
              </a:spcBef>
              <a:buNone/>
              <a:defRPr sz="1200">
                <a:solidFill>
                  <a:srgbClr val="888888"/>
                </a:solidFill>
                <a:latin typeface="Calibri"/>
                <a:ea typeface="Calibri"/>
                <a:cs typeface="Calibri"/>
                <a:sym typeface="Calibri"/>
              </a:defRPr>
            </a:lvl2pPr>
            <a:lvl3pPr indent="0" lvl="2" marL="0" marR="0" rtl="0" algn="r">
              <a:spcBef>
                <a:spcPts val="0"/>
              </a:spcBef>
              <a:buNone/>
              <a:defRPr sz="1200">
                <a:solidFill>
                  <a:srgbClr val="888888"/>
                </a:solidFill>
                <a:latin typeface="Calibri"/>
                <a:ea typeface="Calibri"/>
                <a:cs typeface="Calibri"/>
                <a:sym typeface="Calibri"/>
              </a:defRPr>
            </a:lvl3pPr>
            <a:lvl4pPr indent="0" lvl="3" marL="0" marR="0" rtl="0" algn="r">
              <a:spcBef>
                <a:spcPts val="0"/>
              </a:spcBef>
              <a:buNone/>
              <a:defRPr sz="1200">
                <a:solidFill>
                  <a:srgbClr val="888888"/>
                </a:solidFill>
                <a:latin typeface="Calibri"/>
                <a:ea typeface="Calibri"/>
                <a:cs typeface="Calibri"/>
                <a:sym typeface="Calibri"/>
              </a:defRPr>
            </a:lvl4pPr>
            <a:lvl5pPr indent="0" lvl="4" marL="0" marR="0" rtl="0" algn="r">
              <a:spcBef>
                <a:spcPts val="0"/>
              </a:spcBef>
              <a:buNone/>
              <a:defRPr sz="1200">
                <a:solidFill>
                  <a:srgbClr val="888888"/>
                </a:solidFill>
                <a:latin typeface="Calibri"/>
                <a:ea typeface="Calibri"/>
                <a:cs typeface="Calibri"/>
                <a:sym typeface="Calibri"/>
              </a:defRPr>
            </a:lvl5pPr>
            <a:lvl6pPr indent="0" lvl="5" marL="0" marR="0" rtl="0" algn="r">
              <a:spcBef>
                <a:spcPts val="0"/>
              </a:spcBef>
              <a:buNone/>
              <a:defRPr sz="1200">
                <a:solidFill>
                  <a:srgbClr val="888888"/>
                </a:solidFill>
                <a:latin typeface="Calibri"/>
                <a:ea typeface="Calibri"/>
                <a:cs typeface="Calibri"/>
                <a:sym typeface="Calibri"/>
              </a:defRPr>
            </a:lvl6pPr>
            <a:lvl7pPr indent="0" lvl="6" marL="0" marR="0" rtl="0" algn="r">
              <a:spcBef>
                <a:spcPts val="0"/>
              </a:spcBef>
              <a:buNone/>
              <a:defRPr sz="1200">
                <a:solidFill>
                  <a:srgbClr val="888888"/>
                </a:solidFill>
                <a:latin typeface="Calibri"/>
                <a:ea typeface="Calibri"/>
                <a:cs typeface="Calibri"/>
                <a:sym typeface="Calibri"/>
              </a:defRPr>
            </a:lvl7pPr>
            <a:lvl8pPr indent="0" lvl="7" marL="0" marR="0" rtl="0" algn="r">
              <a:spcBef>
                <a:spcPts val="0"/>
              </a:spcBef>
              <a:buNone/>
              <a:defRPr sz="1200">
                <a:solidFill>
                  <a:srgbClr val="888888"/>
                </a:solidFill>
                <a:latin typeface="Calibri"/>
                <a:ea typeface="Calibri"/>
                <a:cs typeface="Calibri"/>
                <a:sym typeface="Calibri"/>
              </a:defRPr>
            </a:lvl8pPr>
            <a:lvl9pPr indent="0" lvl="8" marL="0" marR="0" rtl="0" algn="r">
              <a:spcBef>
                <a:spcPts val="0"/>
              </a:spcBef>
              <a:buNone/>
              <a:defRPr sz="1200">
                <a:solidFill>
                  <a:srgbClr val="888888"/>
                </a:solidFill>
                <a:latin typeface="Calibri"/>
                <a:ea typeface="Calibri"/>
                <a:cs typeface="Calibri"/>
                <a:sym typeface="Calibri"/>
              </a:defRPr>
            </a:lvl9pPr>
          </a:lstStyle>
          <a:p>
            <a:pPr indent="0" lvl="0" mar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wo Content" type="twoObj">
  <p:cSld name="TWO_OBJECTS">
    <p:spTree>
      <p:nvGrpSpPr>
        <p:cNvPr id="33" name="Shape 33"/>
        <p:cNvGrpSpPr/>
        <p:nvPr/>
      </p:nvGrpSpPr>
      <p:grpSpPr>
        <a:xfrm>
          <a:off x="0" y="0"/>
          <a:ext cx="0" cy="0"/>
          <a:chOff x="0" y="0"/>
          <a:chExt cx="0" cy="0"/>
        </a:xfrm>
      </p:grpSpPr>
      <p:sp>
        <p:nvSpPr>
          <p:cNvPr id="34" name="Shape 34"/>
          <p:cNvSpPr txBox="1"/>
          <p:nvPr>
            <p:ph type="title"/>
          </p:nvPr>
        </p:nvSpPr>
        <p:spPr>
          <a:xfrm>
            <a:off x="838200" y="365125"/>
            <a:ext cx="10515600" cy="1325563"/>
          </a:xfrm>
          <a:prstGeom prst="rect">
            <a:avLst/>
          </a:prstGeom>
          <a:noFill/>
          <a:ln>
            <a:noFill/>
          </a:ln>
        </p:spPr>
        <p:txBody>
          <a:bodyPr anchorCtr="0" anchor="ctr" bIns="91425" lIns="91425" spcFirstLastPara="1" rIns="91425" wrap="square" tIns="91425"/>
          <a:lstStyle>
            <a:lvl1pPr lvl="0" marR="0" rtl="0" algn="l">
              <a:lnSpc>
                <a:spcPct val="90000"/>
              </a:lnSpc>
              <a:spcBef>
                <a:spcPts val="0"/>
              </a:spcBef>
              <a:spcAft>
                <a:spcPts val="0"/>
              </a:spcAft>
              <a:buClr>
                <a:schemeClr val="dk1"/>
              </a:buClr>
              <a:buSzPts val="4400"/>
              <a:buFont typeface="Calibri"/>
              <a:buNone/>
              <a:defRPr b="0" i="0" sz="4400" u="none" cap="none" strike="noStrik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35" name="Shape 35"/>
          <p:cNvSpPr txBox="1"/>
          <p:nvPr>
            <p:ph idx="1" type="body"/>
          </p:nvPr>
        </p:nvSpPr>
        <p:spPr>
          <a:xfrm>
            <a:off x="838200" y="1825625"/>
            <a:ext cx="5181600" cy="4351338"/>
          </a:xfrm>
          <a:prstGeom prst="rect">
            <a:avLst/>
          </a:prstGeom>
          <a:noFill/>
          <a:ln>
            <a:noFill/>
          </a:ln>
        </p:spPr>
        <p:txBody>
          <a:bodyPr anchorCtr="0" anchor="t" bIns="91425" lIns="91425" spcFirstLastPara="1" rIns="91425" wrap="square" tIns="91425"/>
          <a:lstStyle>
            <a:lvl1pPr indent="-406400" lvl="0" marL="457200" marR="0" rtl="0" algn="l">
              <a:lnSpc>
                <a:spcPct val="90000"/>
              </a:lnSpc>
              <a:spcBef>
                <a:spcPts val="100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9pPr>
          </a:lstStyle>
          <a:p/>
        </p:txBody>
      </p:sp>
      <p:sp>
        <p:nvSpPr>
          <p:cNvPr id="36" name="Shape 36"/>
          <p:cNvSpPr txBox="1"/>
          <p:nvPr>
            <p:ph idx="2" type="body"/>
          </p:nvPr>
        </p:nvSpPr>
        <p:spPr>
          <a:xfrm>
            <a:off x="6172200" y="1825625"/>
            <a:ext cx="5181600" cy="4351338"/>
          </a:xfrm>
          <a:prstGeom prst="rect">
            <a:avLst/>
          </a:prstGeom>
          <a:noFill/>
          <a:ln>
            <a:noFill/>
          </a:ln>
        </p:spPr>
        <p:txBody>
          <a:bodyPr anchorCtr="0" anchor="t" bIns="91425" lIns="91425" spcFirstLastPara="1" rIns="91425" wrap="square" tIns="91425"/>
          <a:lstStyle>
            <a:lvl1pPr indent="-406400" lvl="0" marL="457200" marR="0" rtl="0" algn="l">
              <a:lnSpc>
                <a:spcPct val="90000"/>
              </a:lnSpc>
              <a:spcBef>
                <a:spcPts val="100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9pPr>
          </a:lstStyle>
          <a:p/>
        </p:txBody>
      </p:sp>
      <p:sp>
        <p:nvSpPr>
          <p:cNvPr id="37" name="Shape 37"/>
          <p:cNvSpPr txBox="1"/>
          <p:nvPr>
            <p:ph idx="10" type="dt"/>
          </p:nvPr>
        </p:nvSpPr>
        <p:spPr>
          <a:xfrm>
            <a:off x="838200" y="6356350"/>
            <a:ext cx="2743200" cy="365125"/>
          </a:xfrm>
          <a:prstGeom prst="rect">
            <a:avLst/>
          </a:prstGeom>
          <a:noFill/>
          <a:ln>
            <a:noFill/>
          </a:ln>
        </p:spPr>
        <p:txBody>
          <a:bodyPr anchorCtr="0" anchor="ctr" bIns="91425" lIns="91425" spcFirstLastPara="1" rIns="91425" wrap="square" tIns="91425"/>
          <a:lstStyle>
            <a:lvl1pPr lvl="0" marR="0" rtl="0" algn="l">
              <a:spcBef>
                <a:spcPts val="0"/>
              </a:spcBef>
              <a:spcAft>
                <a:spcPts val="0"/>
              </a:spcAft>
              <a:buSzPts val="1400"/>
              <a:buNone/>
              <a:defRPr sz="1200">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38" name="Shape 38"/>
          <p:cNvSpPr txBox="1"/>
          <p:nvPr>
            <p:ph idx="11" type="ftr"/>
          </p:nvPr>
        </p:nvSpPr>
        <p:spPr>
          <a:xfrm>
            <a:off x="4038600" y="6356350"/>
            <a:ext cx="4114800" cy="365125"/>
          </a:xfrm>
          <a:prstGeom prst="rect">
            <a:avLst/>
          </a:prstGeom>
          <a:noFill/>
          <a:ln>
            <a:noFill/>
          </a:ln>
        </p:spPr>
        <p:txBody>
          <a:bodyPr anchorCtr="0" anchor="ctr" bIns="91425" lIns="91425" spcFirstLastPara="1" rIns="91425" wrap="square" tIns="91425"/>
          <a:lstStyle>
            <a:lvl1pPr lvl="0" marR="0" rtl="0" algn="ctr">
              <a:spcBef>
                <a:spcPts val="0"/>
              </a:spcBef>
              <a:spcAft>
                <a:spcPts val="0"/>
              </a:spcAft>
              <a:buSzPts val="1400"/>
              <a:buNone/>
              <a:defRPr sz="1200">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39" name="Shape 39"/>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sz="1200">
                <a:solidFill>
                  <a:srgbClr val="888888"/>
                </a:solidFill>
                <a:latin typeface="Calibri"/>
                <a:ea typeface="Calibri"/>
                <a:cs typeface="Calibri"/>
                <a:sym typeface="Calibri"/>
              </a:defRPr>
            </a:lvl1pPr>
            <a:lvl2pPr indent="0" lvl="1" marL="0" marR="0" rtl="0" algn="r">
              <a:spcBef>
                <a:spcPts val="0"/>
              </a:spcBef>
              <a:buNone/>
              <a:defRPr sz="1200">
                <a:solidFill>
                  <a:srgbClr val="888888"/>
                </a:solidFill>
                <a:latin typeface="Calibri"/>
                <a:ea typeface="Calibri"/>
                <a:cs typeface="Calibri"/>
                <a:sym typeface="Calibri"/>
              </a:defRPr>
            </a:lvl2pPr>
            <a:lvl3pPr indent="0" lvl="2" marL="0" marR="0" rtl="0" algn="r">
              <a:spcBef>
                <a:spcPts val="0"/>
              </a:spcBef>
              <a:buNone/>
              <a:defRPr sz="1200">
                <a:solidFill>
                  <a:srgbClr val="888888"/>
                </a:solidFill>
                <a:latin typeface="Calibri"/>
                <a:ea typeface="Calibri"/>
                <a:cs typeface="Calibri"/>
                <a:sym typeface="Calibri"/>
              </a:defRPr>
            </a:lvl3pPr>
            <a:lvl4pPr indent="0" lvl="3" marL="0" marR="0" rtl="0" algn="r">
              <a:spcBef>
                <a:spcPts val="0"/>
              </a:spcBef>
              <a:buNone/>
              <a:defRPr sz="1200">
                <a:solidFill>
                  <a:srgbClr val="888888"/>
                </a:solidFill>
                <a:latin typeface="Calibri"/>
                <a:ea typeface="Calibri"/>
                <a:cs typeface="Calibri"/>
                <a:sym typeface="Calibri"/>
              </a:defRPr>
            </a:lvl4pPr>
            <a:lvl5pPr indent="0" lvl="4" marL="0" marR="0" rtl="0" algn="r">
              <a:spcBef>
                <a:spcPts val="0"/>
              </a:spcBef>
              <a:buNone/>
              <a:defRPr sz="1200">
                <a:solidFill>
                  <a:srgbClr val="888888"/>
                </a:solidFill>
                <a:latin typeface="Calibri"/>
                <a:ea typeface="Calibri"/>
                <a:cs typeface="Calibri"/>
                <a:sym typeface="Calibri"/>
              </a:defRPr>
            </a:lvl5pPr>
            <a:lvl6pPr indent="0" lvl="5" marL="0" marR="0" rtl="0" algn="r">
              <a:spcBef>
                <a:spcPts val="0"/>
              </a:spcBef>
              <a:buNone/>
              <a:defRPr sz="1200">
                <a:solidFill>
                  <a:srgbClr val="888888"/>
                </a:solidFill>
                <a:latin typeface="Calibri"/>
                <a:ea typeface="Calibri"/>
                <a:cs typeface="Calibri"/>
                <a:sym typeface="Calibri"/>
              </a:defRPr>
            </a:lvl6pPr>
            <a:lvl7pPr indent="0" lvl="6" marL="0" marR="0" rtl="0" algn="r">
              <a:spcBef>
                <a:spcPts val="0"/>
              </a:spcBef>
              <a:buNone/>
              <a:defRPr sz="1200">
                <a:solidFill>
                  <a:srgbClr val="888888"/>
                </a:solidFill>
                <a:latin typeface="Calibri"/>
                <a:ea typeface="Calibri"/>
                <a:cs typeface="Calibri"/>
                <a:sym typeface="Calibri"/>
              </a:defRPr>
            </a:lvl7pPr>
            <a:lvl8pPr indent="0" lvl="7" marL="0" marR="0" rtl="0" algn="r">
              <a:spcBef>
                <a:spcPts val="0"/>
              </a:spcBef>
              <a:buNone/>
              <a:defRPr sz="1200">
                <a:solidFill>
                  <a:srgbClr val="888888"/>
                </a:solidFill>
                <a:latin typeface="Calibri"/>
                <a:ea typeface="Calibri"/>
                <a:cs typeface="Calibri"/>
                <a:sym typeface="Calibri"/>
              </a:defRPr>
            </a:lvl8pPr>
            <a:lvl9pPr indent="0" lvl="8" marL="0" marR="0" rtl="0" algn="r">
              <a:spcBef>
                <a:spcPts val="0"/>
              </a:spcBef>
              <a:buNone/>
              <a:defRPr sz="1200">
                <a:solidFill>
                  <a:srgbClr val="888888"/>
                </a:solidFill>
                <a:latin typeface="Calibri"/>
                <a:ea typeface="Calibri"/>
                <a:cs typeface="Calibri"/>
                <a:sym typeface="Calibri"/>
              </a:defRPr>
            </a:lvl9pPr>
          </a:lstStyle>
          <a:p>
            <a:pPr indent="0" lvl="0" mar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Comparison" type="twoTxTwoObj">
  <p:cSld name="TWO_OBJECTS_WITH_TEXT">
    <p:spTree>
      <p:nvGrpSpPr>
        <p:cNvPr id="40" name="Shape 40"/>
        <p:cNvGrpSpPr/>
        <p:nvPr/>
      </p:nvGrpSpPr>
      <p:grpSpPr>
        <a:xfrm>
          <a:off x="0" y="0"/>
          <a:ext cx="0" cy="0"/>
          <a:chOff x="0" y="0"/>
          <a:chExt cx="0" cy="0"/>
        </a:xfrm>
      </p:grpSpPr>
      <p:sp>
        <p:nvSpPr>
          <p:cNvPr id="41" name="Shape 41"/>
          <p:cNvSpPr txBox="1"/>
          <p:nvPr>
            <p:ph type="title"/>
          </p:nvPr>
        </p:nvSpPr>
        <p:spPr>
          <a:xfrm>
            <a:off x="839788" y="365125"/>
            <a:ext cx="10515600" cy="1325563"/>
          </a:xfrm>
          <a:prstGeom prst="rect">
            <a:avLst/>
          </a:prstGeom>
          <a:noFill/>
          <a:ln>
            <a:noFill/>
          </a:ln>
        </p:spPr>
        <p:txBody>
          <a:bodyPr anchorCtr="0" anchor="ctr" bIns="91425" lIns="91425" spcFirstLastPara="1" rIns="91425" wrap="square" tIns="91425"/>
          <a:lstStyle>
            <a:lvl1pPr lvl="0" marR="0" rtl="0" algn="l">
              <a:lnSpc>
                <a:spcPct val="90000"/>
              </a:lnSpc>
              <a:spcBef>
                <a:spcPts val="0"/>
              </a:spcBef>
              <a:spcAft>
                <a:spcPts val="0"/>
              </a:spcAft>
              <a:buClr>
                <a:schemeClr val="dk1"/>
              </a:buClr>
              <a:buSzPts val="4400"/>
              <a:buFont typeface="Calibri"/>
              <a:buNone/>
              <a:defRPr b="0" i="0" sz="4400" u="none" cap="none" strike="noStrik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42" name="Shape 42"/>
          <p:cNvSpPr txBox="1"/>
          <p:nvPr>
            <p:ph idx="1" type="body"/>
          </p:nvPr>
        </p:nvSpPr>
        <p:spPr>
          <a:xfrm>
            <a:off x="839788" y="1681163"/>
            <a:ext cx="5157787" cy="823912"/>
          </a:xfrm>
          <a:prstGeom prst="rect">
            <a:avLst/>
          </a:prstGeom>
          <a:noFill/>
          <a:ln>
            <a:noFill/>
          </a:ln>
        </p:spPr>
        <p:txBody>
          <a:bodyPr anchorCtr="0" anchor="b" bIns="91425" lIns="91425" spcFirstLastPara="1" rIns="91425" wrap="square" tIns="91425"/>
          <a:lstStyle>
            <a:lvl1pPr indent="-228600" lvl="0" marL="457200" marR="0" rtl="0" algn="l">
              <a:lnSpc>
                <a:spcPct val="90000"/>
              </a:lnSpc>
              <a:spcBef>
                <a:spcPts val="1000"/>
              </a:spcBef>
              <a:spcAft>
                <a:spcPts val="0"/>
              </a:spcAft>
              <a:buClr>
                <a:schemeClr val="dk1"/>
              </a:buClr>
              <a:buSzPts val="2400"/>
              <a:buFont typeface="Arial"/>
              <a:buNone/>
              <a:defRPr b="1" i="0" sz="2400" u="none" cap="none" strike="noStrike">
                <a:solidFill>
                  <a:schemeClr val="dk1"/>
                </a:solidFill>
                <a:latin typeface="Calibri"/>
                <a:ea typeface="Calibri"/>
                <a:cs typeface="Calibri"/>
                <a:sym typeface="Calibri"/>
              </a:defRPr>
            </a:lvl1pPr>
            <a:lvl2pPr indent="-228600" lvl="1" marL="914400" marR="0" rtl="0" algn="l">
              <a:lnSpc>
                <a:spcPct val="90000"/>
              </a:lnSpc>
              <a:spcBef>
                <a:spcPts val="500"/>
              </a:spcBef>
              <a:spcAft>
                <a:spcPts val="0"/>
              </a:spcAft>
              <a:buClr>
                <a:schemeClr val="dk1"/>
              </a:buClr>
              <a:buSzPts val="2000"/>
              <a:buFont typeface="Arial"/>
              <a:buNone/>
              <a:defRPr b="1" i="0" sz="2000" u="none" cap="none" strike="noStrike">
                <a:solidFill>
                  <a:schemeClr val="dk1"/>
                </a:solidFill>
                <a:latin typeface="Calibri"/>
                <a:ea typeface="Calibri"/>
                <a:cs typeface="Calibri"/>
                <a:sym typeface="Calibri"/>
              </a:defRPr>
            </a:lvl2pPr>
            <a:lvl3pPr indent="-228600" lvl="2" marL="1371600" marR="0" rtl="0" algn="l">
              <a:lnSpc>
                <a:spcPct val="90000"/>
              </a:lnSpc>
              <a:spcBef>
                <a:spcPts val="500"/>
              </a:spcBef>
              <a:spcAft>
                <a:spcPts val="0"/>
              </a:spcAft>
              <a:buClr>
                <a:schemeClr val="dk1"/>
              </a:buClr>
              <a:buSzPts val="1800"/>
              <a:buFont typeface="Arial"/>
              <a:buNone/>
              <a:defRPr b="1" i="0" sz="1800" u="none" cap="none" strike="noStrike">
                <a:solidFill>
                  <a:schemeClr val="dk1"/>
                </a:solidFill>
                <a:latin typeface="Calibri"/>
                <a:ea typeface="Calibri"/>
                <a:cs typeface="Calibri"/>
                <a:sym typeface="Calibri"/>
              </a:defRPr>
            </a:lvl3pPr>
            <a:lvl4pPr indent="-228600" lvl="3" marL="1828800" marR="0" rtl="0" algn="l">
              <a:lnSpc>
                <a:spcPct val="90000"/>
              </a:lnSpc>
              <a:spcBef>
                <a:spcPts val="500"/>
              </a:spcBef>
              <a:spcAft>
                <a:spcPts val="0"/>
              </a:spcAft>
              <a:buClr>
                <a:schemeClr val="dk1"/>
              </a:buClr>
              <a:buSzPts val="1600"/>
              <a:buFont typeface="Arial"/>
              <a:buNone/>
              <a:defRPr b="1" i="0" sz="1600" u="none" cap="none" strike="noStrike">
                <a:solidFill>
                  <a:schemeClr val="dk1"/>
                </a:solidFill>
                <a:latin typeface="Calibri"/>
                <a:ea typeface="Calibri"/>
                <a:cs typeface="Calibri"/>
                <a:sym typeface="Calibri"/>
              </a:defRPr>
            </a:lvl4pPr>
            <a:lvl5pPr indent="-228600" lvl="4" marL="2286000" marR="0" rtl="0" algn="l">
              <a:lnSpc>
                <a:spcPct val="90000"/>
              </a:lnSpc>
              <a:spcBef>
                <a:spcPts val="500"/>
              </a:spcBef>
              <a:spcAft>
                <a:spcPts val="0"/>
              </a:spcAft>
              <a:buClr>
                <a:schemeClr val="dk1"/>
              </a:buClr>
              <a:buSzPts val="1600"/>
              <a:buFont typeface="Arial"/>
              <a:buNone/>
              <a:defRPr b="1" i="0" sz="1600" u="none" cap="none" strike="noStrike">
                <a:solidFill>
                  <a:schemeClr val="dk1"/>
                </a:solidFill>
                <a:latin typeface="Calibri"/>
                <a:ea typeface="Calibri"/>
                <a:cs typeface="Calibri"/>
                <a:sym typeface="Calibri"/>
              </a:defRPr>
            </a:lvl5pPr>
            <a:lvl6pPr indent="-228600" lvl="5" marL="2743200" marR="0" rtl="0" algn="l">
              <a:lnSpc>
                <a:spcPct val="90000"/>
              </a:lnSpc>
              <a:spcBef>
                <a:spcPts val="500"/>
              </a:spcBef>
              <a:spcAft>
                <a:spcPts val="0"/>
              </a:spcAft>
              <a:buClr>
                <a:schemeClr val="dk1"/>
              </a:buClr>
              <a:buSzPts val="1600"/>
              <a:buFont typeface="Arial"/>
              <a:buNone/>
              <a:defRPr b="1" i="0" sz="1600" u="none" cap="none" strike="noStrike">
                <a:solidFill>
                  <a:schemeClr val="dk1"/>
                </a:solidFill>
                <a:latin typeface="Calibri"/>
                <a:ea typeface="Calibri"/>
                <a:cs typeface="Calibri"/>
                <a:sym typeface="Calibri"/>
              </a:defRPr>
            </a:lvl6pPr>
            <a:lvl7pPr indent="-228600" lvl="6" marL="3200400" marR="0" rtl="0" algn="l">
              <a:lnSpc>
                <a:spcPct val="90000"/>
              </a:lnSpc>
              <a:spcBef>
                <a:spcPts val="500"/>
              </a:spcBef>
              <a:spcAft>
                <a:spcPts val="0"/>
              </a:spcAft>
              <a:buClr>
                <a:schemeClr val="dk1"/>
              </a:buClr>
              <a:buSzPts val="1600"/>
              <a:buFont typeface="Arial"/>
              <a:buNone/>
              <a:defRPr b="1" i="0" sz="1600" u="none" cap="none" strike="noStrike">
                <a:solidFill>
                  <a:schemeClr val="dk1"/>
                </a:solidFill>
                <a:latin typeface="Calibri"/>
                <a:ea typeface="Calibri"/>
                <a:cs typeface="Calibri"/>
                <a:sym typeface="Calibri"/>
              </a:defRPr>
            </a:lvl7pPr>
            <a:lvl8pPr indent="-228600" lvl="7" marL="3657600" marR="0" rtl="0" algn="l">
              <a:lnSpc>
                <a:spcPct val="90000"/>
              </a:lnSpc>
              <a:spcBef>
                <a:spcPts val="500"/>
              </a:spcBef>
              <a:spcAft>
                <a:spcPts val="0"/>
              </a:spcAft>
              <a:buClr>
                <a:schemeClr val="dk1"/>
              </a:buClr>
              <a:buSzPts val="1600"/>
              <a:buFont typeface="Arial"/>
              <a:buNone/>
              <a:defRPr b="1" i="0" sz="1600" u="none" cap="none" strike="noStrike">
                <a:solidFill>
                  <a:schemeClr val="dk1"/>
                </a:solidFill>
                <a:latin typeface="Calibri"/>
                <a:ea typeface="Calibri"/>
                <a:cs typeface="Calibri"/>
                <a:sym typeface="Calibri"/>
              </a:defRPr>
            </a:lvl8pPr>
            <a:lvl9pPr indent="-228600" lvl="8" marL="4114800" marR="0" rtl="0" algn="l">
              <a:lnSpc>
                <a:spcPct val="90000"/>
              </a:lnSpc>
              <a:spcBef>
                <a:spcPts val="500"/>
              </a:spcBef>
              <a:spcAft>
                <a:spcPts val="0"/>
              </a:spcAft>
              <a:buClr>
                <a:schemeClr val="dk1"/>
              </a:buClr>
              <a:buSzPts val="1600"/>
              <a:buFont typeface="Arial"/>
              <a:buNone/>
              <a:defRPr b="1" i="0" sz="1600" u="none" cap="none" strike="noStrike">
                <a:solidFill>
                  <a:schemeClr val="dk1"/>
                </a:solidFill>
                <a:latin typeface="Calibri"/>
                <a:ea typeface="Calibri"/>
                <a:cs typeface="Calibri"/>
                <a:sym typeface="Calibri"/>
              </a:defRPr>
            </a:lvl9pPr>
          </a:lstStyle>
          <a:p/>
        </p:txBody>
      </p:sp>
      <p:sp>
        <p:nvSpPr>
          <p:cNvPr id="43" name="Shape 43"/>
          <p:cNvSpPr txBox="1"/>
          <p:nvPr>
            <p:ph idx="2" type="body"/>
          </p:nvPr>
        </p:nvSpPr>
        <p:spPr>
          <a:xfrm>
            <a:off x="839788" y="2505075"/>
            <a:ext cx="5157787" cy="3684588"/>
          </a:xfrm>
          <a:prstGeom prst="rect">
            <a:avLst/>
          </a:prstGeom>
          <a:noFill/>
          <a:ln>
            <a:noFill/>
          </a:ln>
        </p:spPr>
        <p:txBody>
          <a:bodyPr anchorCtr="0" anchor="t" bIns="91425" lIns="91425" spcFirstLastPara="1" rIns="91425" wrap="square" tIns="91425"/>
          <a:lstStyle>
            <a:lvl1pPr indent="-406400" lvl="0" marL="457200" marR="0" rtl="0" algn="l">
              <a:lnSpc>
                <a:spcPct val="90000"/>
              </a:lnSpc>
              <a:spcBef>
                <a:spcPts val="100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9pPr>
          </a:lstStyle>
          <a:p/>
        </p:txBody>
      </p:sp>
      <p:sp>
        <p:nvSpPr>
          <p:cNvPr id="44" name="Shape 44"/>
          <p:cNvSpPr txBox="1"/>
          <p:nvPr>
            <p:ph idx="3" type="body"/>
          </p:nvPr>
        </p:nvSpPr>
        <p:spPr>
          <a:xfrm>
            <a:off x="6172200" y="1681163"/>
            <a:ext cx="5183188" cy="823912"/>
          </a:xfrm>
          <a:prstGeom prst="rect">
            <a:avLst/>
          </a:prstGeom>
          <a:noFill/>
          <a:ln>
            <a:noFill/>
          </a:ln>
        </p:spPr>
        <p:txBody>
          <a:bodyPr anchorCtr="0" anchor="b" bIns="91425" lIns="91425" spcFirstLastPara="1" rIns="91425" wrap="square" tIns="91425"/>
          <a:lstStyle>
            <a:lvl1pPr indent="-228600" lvl="0" marL="457200" marR="0" rtl="0" algn="l">
              <a:lnSpc>
                <a:spcPct val="90000"/>
              </a:lnSpc>
              <a:spcBef>
                <a:spcPts val="1000"/>
              </a:spcBef>
              <a:spcAft>
                <a:spcPts val="0"/>
              </a:spcAft>
              <a:buClr>
                <a:schemeClr val="dk1"/>
              </a:buClr>
              <a:buSzPts val="2400"/>
              <a:buFont typeface="Arial"/>
              <a:buNone/>
              <a:defRPr b="1" i="0" sz="2400" u="none" cap="none" strike="noStrike">
                <a:solidFill>
                  <a:schemeClr val="dk1"/>
                </a:solidFill>
                <a:latin typeface="Calibri"/>
                <a:ea typeface="Calibri"/>
                <a:cs typeface="Calibri"/>
                <a:sym typeface="Calibri"/>
              </a:defRPr>
            </a:lvl1pPr>
            <a:lvl2pPr indent="-228600" lvl="1" marL="914400" marR="0" rtl="0" algn="l">
              <a:lnSpc>
                <a:spcPct val="90000"/>
              </a:lnSpc>
              <a:spcBef>
                <a:spcPts val="500"/>
              </a:spcBef>
              <a:spcAft>
                <a:spcPts val="0"/>
              </a:spcAft>
              <a:buClr>
                <a:schemeClr val="dk1"/>
              </a:buClr>
              <a:buSzPts val="2000"/>
              <a:buFont typeface="Arial"/>
              <a:buNone/>
              <a:defRPr b="1" i="0" sz="2000" u="none" cap="none" strike="noStrike">
                <a:solidFill>
                  <a:schemeClr val="dk1"/>
                </a:solidFill>
                <a:latin typeface="Calibri"/>
                <a:ea typeface="Calibri"/>
                <a:cs typeface="Calibri"/>
                <a:sym typeface="Calibri"/>
              </a:defRPr>
            </a:lvl2pPr>
            <a:lvl3pPr indent="-228600" lvl="2" marL="1371600" marR="0" rtl="0" algn="l">
              <a:lnSpc>
                <a:spcPct val="90000"/>
              </a:lnSpc>
              <a:spcBef>
                <a:spcPts val="500"/>
              </a:spcBef>
              <a:spcAft>
                <a:spcPts val="0"/>
              </a:spcAft>
              <a:buClr>
                <a:schemeClr val="dk1"/>
              </a:buClr>
              <a:buSzPts val="1800"/>
              <a:buFont typeface="Arial"/>
              <a:buNone/>
              <a:defRPr b="1" i="0" sz="1800" u="none" cap="none" strike="noStrike">
                <a:solidFill>
                  <a:schemeClr val="dk1"/>
                </a:solidFill>
                <a:latin typeface="Calibri"/>
                <a:ea typeface="Calibri"/>
                <a:cs typeface="Calibri"/>
                <a:sym typeface="Calibri"/>
              </a:defRPr>
            </a:lvl3pPr>
            <a:lvl4pPr indent="-228600" lvl="3" marL="1828800" marR="0" rtl="0" algn="l">
              <a:lnSpc>
                <a:spcPct val="90000"/>
              </a:lnSpc>
              <a:spcBef>
                <a:spcPts val="500"/>
              </a:spcBef>
              <a:spcAft>
                <a:spcPts val="0"/>
              </a:spcAft>
              <a:buClr>
                <a:schemeClr val="dk1"/>
              </a:buClr>
              <a:buSzPts val="1600"/>
              <a:buFont typeface="Arial"/>
              <a:buNone/>
              <a:defRPr b="1" i="0" sz="1600" u="none" cap="none" strike="noStrike">
                <a:solidFill>
                  <a:schemeClr val="dk1"/>
                </a:solidFill>
                <a:latin typeface="Calibri"/>
                <a:ea typeface="Calibri"/>
                <a:cs typeface="Calibri"/>
                <a:sym typeface="Calibri"/>
              </a:defRPr>
            </a:lvl4pPr>
            <a:lvl5pPr indent="-228600" lvl="4" marL="2286000" marR="0" rtl="0" algn="l">
              <a:lnSpc>
                <a:spcPct val="90000"/>
              </a:lnSpc>
              <a:spcBef>
                <a:spcPts val="500"/>
              </a:spcBef>
              <a:spcAft>
                <a:spcPts val="0"/>
              </a:spcAft>
              <a:buClr>
                <a:schemeClr val="dk1"/>
              </a:buClr>
              <a:buSzPts val="1600"/>
              <a:buFont typeface="Arial"/>
              <a:buNone/>
              <a:defRPr b="1" i="0" sz="1600" u="none" cap="none" strike="noStrike">
                <a:solidFill>
                  <a:schemeClr val="dk1"/>
                </a:solidFill>
                <a:latin typeface="Calibri"/>
                <a:ea typeface="Calibri"/>
                <a:cs typeface="Calibri"/>
                <a:sym typeface="Calibri"/>
              </a:defRPr>
            </a:lvl5pPr>
            <a:lvl6pPr indent="-228600" lvl="5" marL="2743200" marR="0" rtl="0" algn="l">
              <a:lnSpc>
                <a:spcPct val="90000"/>
              </a:lnSpc>
              <a:spcBef>
                <a:spcPts val="500"/>
              </a:spcBef>
              <a:spcAft>
                <a:spcPts val="0"/>
              </a:spcAft>
              <a:buClr>
                <a:schemeClr val="dk1"/>
              </a:buClr>
              <a:buSzPts val="1600"/>
              <a:buFont typeface="Arial"/>
              <a:buNone/>
              <a:defRPr b="1" i="0" sz="1600" u="none" cap="none" strike="noStrike">
                <a:solidFill>
                  <a:schemeClr val="dk1"/>
                </a:solidFill>
                <a:latin typeface="Calibri"/>
                <a:ea typeface="Calibri"/>
                <a:cs typeface="Calibri"/>
                <a:sym typeface="Calibri"/>
              </a:defRPr>
            </a:lvl6pPr>
            <a:lvl7pPr indent="-228600" lvl="6" marL="3200400" marR="0" rtl="0" algn="l">
              <a:lnSpc>
                <a:spcPct val="90000"/>
              </a:lnSpc>
              <a:spcBef>
                <a:spcPts val="500"/>
              </a:spcBef>
              <a:spcAft>
                <a:spcPts val="0"/>
              </a:spcAft>
              <a:buClr>
                <a:schemeClr val="dk1"/>
              </a:buClr>
              <a:buSzPts val="1600"/>
              <a:buFont typeface="Arial"/>
              <a:buNone/>
              <a:defRPr b="1" i="0" sz="1600" u="none" cap="none" strike="noStrike">
                <a:solidFill>
                  <a:schemeClr val="dk1"/>
                </a:solidFill>
                <a:latin typeface="Calibri"/>
                <a:ea typeface="Calibri"/>
                <a:cs typeface="Calibri"/>
                <a:sym typeface="Calibri"/>
              </a:defRPr>
            </a:lvl7pPr>
            <a:lvl8pPr indent="-228600" lvl="7" marL="3657600" marR="0" rtl="0" algn="l">
              <a:lnSpc>
                <a:spcPct val="90000"/>
              </a:lnSpc>
              <a:spcBef>
                <a:spcPts val="500"/>
              </a:spcBef>
              <a:spcAft>
                <a:spcPts val="0"/>
              </a:spcAft>
              <a:buClr>
                <a:schemeClr val="dk1"/>
              </a:buClr>
              <a:buSzPts val="1600"/>
              <a:buFont typeface="Arial"/>
              <a:buNone/>
              <a:defRPr b="1" i="0" sz="1600" u="none" cap="none" strike="noStrike">
                <a:solidFill>
                  <a:schemeClr val="dk1"/>
                </a:solidFill>
                <a:latin typeface="Calibri"/>
                <a:ea typeface="Calibri"/>
                <a:cs typeface="Calibri"/>
                <a:sym typeface="Calibri"/>
              </a:defRPr>
            </a:lvl8pPr>
            <a:lvl9pPr indent="-228600" lvl="8" marL="4114800" marR="0" rtl="0" algn="l">
              <a:lnSpc>
                <a:spcPct val="90000"/>
              </a:lnSpc>
              <a:spcBef>
                <a:spcPts val="500"/>
              </a:spcBef>
              <a:spcAft>
                <a:spcPts val="0"/>
              </a:spcAft>
              <a:buClr>
                <a:schemeClr val="dk1"/>
              </a:buClr>
              <a:buSzPts val="1600"/>
              <a:buFont typeface="Arial"/>
              <a:buNone/>
              <a:defRPr b="1" i="0" sz="1600" u="none" cap="none" strike="noStrike">
                <a:solidFill>
                  <a:schemeClr val="dk1"/>
                </a:solidFill>
                <a:latin typeface="Calibri"/>
                <a:ea typeface="Calibri"/>
                <a:cs typeface="Calibri"/>
                <a:sym typeface="Calibri"/>
              </a:defRPr>
            </a:lvl9pPr>
          </a:lstStyle>
          <a:p/>
        </p:txBody>
      </p:sp>
      <p:sp>
        <p:nvSpPr>
          <p:cNvPr id="45" name="Shape 45"/>
          <p:cNvSpPr txBox="1"/>
          <p:nvPr>
            <p:ph idx="4" type="body"/>
          </p:nvPr>
        </p:nvSpPr>
        <p:spPr>
          <a:xfrm>
            <a:off x="6172200" y="2505075"/>
            <a:ext cx="5183188" cy="3684588"/>
          </a:xfrm>
          <a:prstGeom prst="rect">
            <a:avLst/>
          </a:prstGeom>
          <a:noFill/>
          <a:ln>
            <a:noFill/>
          </a:ln>
        </p:spPr>
        <p:txBody>
          <a:bodyPr anchorCtr="0" anchor="t" bIns="91425" lIns="91425" spcFirstLastPara="1" rIns="91425" wrap="square" tIns="91425"/>
          <a:lstStyle>
            <a:lvl1pPr indent="-406400" lvl="0" marL="457200" marR="0" rtl="0" algn="l">
              <a:lnSpc>
                <a:spcPct val="90000"/>
              </a:lnSpc>
              <a:spcBef>
                <a:spcPts val="100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9pPr>
          </a:lstStyle>
          <a:p/>
        </p:txBody>
      </p:sp>
      <p:sp>
        <p:nvSpPr>
          <p:cNvPr id="46" name="Shape 46"/>
          <p:cNvSpPr txBox="1"/>
          <p:nvPr>
            <p:ph idx="10" type="dt"/>
          </p:nvPr>
        </p:nvSpPr>
        <p:spPr>
          <a:xfrm>
            <a:off x="838200" y="6356350"/>
            <a:ext cx="2743200" cy="365125"/>
          </a:xfrm>
          <a:prstGeom prst="rect">
            <a:avLst/>
          </a:prstGeom>
          <a:noFill/>
          <a:ln>
            <a:noFill/>
          </a:ln>
        </p:spPr>
        <p:txBody>
          <a:bodyPr anchorCtr="0" anchor="ctr" bIns="91425" lIns="91425" spcFirstLastPara="1" rIns="91425" wrap="square" tIns="91425"/>
          <a:lstStyle>
            <a:lvl1pPr lvl="0" marR="0" rtl="0" algn="l">
              <a:spcBef>
                <a:spcPts val="0"/>
              </a:spcBef>
              <a:spcAft>
                <a:spcPts val="0"/>
              </a:spcAft>
              <a:buSzPts val="1400"/>
              <a:buNone/>
              <a:defRPr sz="1200">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47" name="Shape 47"/>
          <p:cNvSpPr txBox="1"/>
          <p:nvPr>
            <p:ph idx="11" type="ftr"/>
          </p:nvPr>
        </p:nvSpPr>
        <p:spPr>
          <a:xfrm>
            <a:off x="4038600" y="6356350"/>
            <a:ext cx="4114800" cy="365125"/>
          </a:xfrm>
          <a:prstGeom prst="rect">
            <a:avLst/>
          </a:prstGeom>
          <a:noFill/>
          <a:ln>
            <a:noFill/>
          </a:ln>
        </p:spPr>
        <p:txBody>
          <a:bodyPr anchorCtr="0" anchor="ctr" bIns="91425" lIns="91425" spcFirstLastPara="1" rIns="91425" wrap="square" tIns="91425"/>
          <a:lstStyle>
            <a:lvl1pPr lvl="0" marR="0" rtl="0" algn="ctr">
              <a:spcBef>
                <a:spcPts val="0"/>
              </a:spcBef>
              <a:spcAft>
                <a:spcPts val="0"/>
              </a:spcAft>
              <a:buSzPts val="1400"/>
              <a:buNone/>
              <a:defRPr sz="1200">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48" name="Shape 48"/>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sz="1200">
                <a:solidFill>
                  <a:srgbClr val="888888"/>
                </a:solidFill>
                <a:latin typeface="Calibri"/>
                <a:ea typeface="Calibri"/>
                <a:cs typeface="Calibri"/>
                <a:sym typeface="Calibri"/>
              </a:defRPr>
            </a:lvl1pPr>
            <a:lvl2pPr indent="0" lvl="1" marL="0" marR="0" rtl="0" algn="r">
              <a:spcBef>
                <a:spcPts val="0"/>
              </a:spcBef>
              <a:buNone/>
              <a:defRPr sz="1200">
                <a:solidFill>
                  <a:srgbClr val="888888"/>
                </a:solidFill>
                <a:latin typeface="Calibri"/>
                <a:ea typeface="Calibri"/>
                <a:cs typeface="Calibri"/>
                <a:sym typeface="Calibri"/>
              </a:defRPr>
            </a:lvl2pPr>
            <a:lvl3pPr indent="0" lvl="2" marL="0" marR="0" rtl="0" algn="r">
              <a:spcBef>
                <a:spcPts val="0"/>
              </a:spcBef>
              <a:buNone/>
              <a:defRPr sz="1200">
                <a:solidFill>
                  <a:srgbClr val="888888"/>
                </a:solidFill>
                <a:latin typeface="Calibri"/>
                <a:ea typeface="Calibri"/>
                <a:cs typeface="Calibri"/>
                <a:sym typeface="Calibri"/>
              </a:defRPr>
            </a:lvl3pPr>
            <a:lvl4pPr indent="0" lvl="3" marL="0" marR="0" rtl="0" algn="r">
              <a:spcBef>
                <a:spcPts val="0"/>
              </a:spcBef>
              <a:buNone/>
              <a:defRPr sz="1200">
                <a:solidFill>
                  <a:srgbClr val="888888"/>
                </a:solidFill>
                <a:latin typeface="Calibri"/>
                <a:ea typeface="Calibri"/>
                <a:cs typeface="Calibri"/>
                <a:sym typeface="Calibri"/>
              </a:defRPr>
            </a:lvl4pPr>
            <a:lvl5pPr indent="0" lvl="4" marL="0" marR="0" rtl="0" algn="r">
              <a:spcBef>
                <a:spcPts val="0"/>
              </a:spcBef>
              <a:buNone/>
              <a:defRPr sz="1200">
                <a:solidFill>
                  <a:srgbClr val="888888"/>
                </a:solidFill>
                <a:latin typeface="Calibri"/>
                <a:ea typeface="Calibri"/>
                <a:cs typeface="Calibri"/>
                <a:sym typeface="Calibri"/>
              </a:defRPr>
            </a:lvl5pPr>
            <a:lvl6pPr indent="0" lvl="5" marL="0" marR="0" rtl="0" algn="r">
              <a:spcBef>
                <a:spcPts val="0"/>
              </a:spcBef>
              <a:buNone/>
              <a:defRPr sz="1200">
                <a:solidFill>
                  <a:srgbClr val="888888"/>
                </a:solidFill>
                <a:latin typeface="Calibri"/>
                <a:ea typeface="Calibri"/>
                <a:cs typeface="Calibri"/>
                <a:sym typeface="Calibri"/>
              </a:defRPr>
            </a:lvl6pPr>
            <a:lvl7pPr indent="0" lvl="6" marL="0" marR="0" rtl="0" algn="r">
              <a:spcBef>
                <a:spcPts val="0"/>
              </a:spcBef>
              <a:buNone/>
              <a:defRPr sz="1200">
                <a:solidFill>
                  <a:srgbClr val="888888"/>
                </a:solidFill>
                <a:latin typeface="Calibri"/>
                <a:ea typeface="Calibri"/>
                <a:cs typeface="Calibri"/>
                <a:sym typeface="Calibri"/>
              </a:defRPr>
            </a:lvl7pPr>
            <a:lvl8pPr indent="0" lvl="7" marL="0" marR="0" rtl="0" algn="r">
              <a:spcBef>
                <a:spcPts val="0"/>
              </a:spcBef>
              <a:buNone/>
              <a:defRPr sz="1200">
                <a:solidFill>
                  <a:srgbClr val="888888"/>
                </a:solidFill>
                <a:latin typeface="Calibri"/>
                <a:ea typeface="Calibri"/>
                <a:cs typeface="Calibri"/>
                <a:sym typeface="Calibri"/>
              </a:defRPr>
            </a:lvl8pPr>
            <a:lvl9pPr indent="0" lvl="8" marL="0" marR="0" rtl="0" algn="r">
              <a:spcBef>
                <a:spcPts val="0"/>
              </a:spcBef>
              <a:buNone/>
              <a:defRPr sz="1200">
                <a:solidFill>
                  <a:srgbClr val="888888"/>
                </a:solidFill>
                <a:latin typeface="Calibri"/>
                <a:ea typeface="Calibri"/>
                <a:cs typeface="Calibri"/>
                <a:sym typeface="Calibri"/>
              </a:defRPr>
            </a:lvl9pPr>
          </a:lstStyle>
          <a:p>
            <a:pPr indent="0" lvl="0" mar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Only" type="titleOnly">
  <p:cSld name="TITLE_ONLY">
    <p:spTree>
      <p:nvGrpSpPr>
        <p:cNvPr id="49" name="Shape 49"/>
        <p:cNvGrpSpPr/>
        <p:nvPr/>
      </p:nvGrpSpPr>
      <p:grpSpPr>
        <a:xfrm>
          <a:off x="0" y="0"/>
          <a:ext cx="0" cy="0"/>
          <a:chOff x="0" y="0"/>
          <a:chExt cx="0" cy="0"/>
        </a:xfrm>
      </p:grpSpPr>
      <p:sp>
        <p:nvSpPr>
          <p:cNvPr id="50" name="Shape 50"/>
          <p:cNvSpPr txBox="1"/>
          <p:nvPr>
            <p:ph type="title"/>
          </p:nvPr>
        </p:nvSpPr>
        <p:spPr>
          <a:xfrm>
            <a:off x="838200" y="365125"/>
            <a:ext cx="10515600" cy="1325563"/>
          </a:xfrm>
          <a:prstGeom prst="rect">
            <a:avLst/>
          </a:prstGeom>
          <a:noFill/>
          <a:ln>
            <a:noFill/>
          </a:ln>
        </p:spPr>
        <p:txBody>
          <a:bodyPr anchorCtr="0" anchor="ctr" bIns="91425" lIns="91425" spcFirstLastPara="1" rIns="91425" wrap="square" tIns="91425"/>
          <a:lstStyle>
            <a:lvl1pPr lvl="0" marR="0" rtl="0" algn="l">
              <a:lnSpc>
                <a:spcPct val="90000"/>
              </a:lnSpc>
              <a:spcBef>
                <a:spcPts val="0"/>
              </a:spcBef>
              <a:spcAft>
                <a:spcPts val="0"/>
              </a:spcAft>
              <a:buClr>
                <a:schemeClr val="dk1"/>
              </a:buClr>
              <a:buSzPts val="4400"/>
              <a:buFont typeface="Calibri"/>
              <a:buNone/>
              <a:defRPr b="0" i="0" sz="4400" u="none" cap="none" strike="noStrik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51" name="Shape 51"/>
          <p:cNvSpPr txBox="1"/>
          <p:nvPr>
            <p:ph idx="10" type="dt"/>
          </p:nvPr>
        </p:nvSpPr>
        <p:spPr>
          <a:xfrm>
            <a:off x="838200" y="6356350"/>
            <a:ext cx="2743200" cy="365125"/>
          </a:xfrm>
          <a:prstGeom prst="rect">
            <a:avLst/>
          </a:prstGeom>
          <a:noFill/>
          <a:ln>
            <a:noFill/>
          </a:ln>
        </p:spPr>
        <p:txBody>
          <a:bodyPr anchorCtr="0" anchor="ctr" bIns="91425" lIns="91425" spcFirstLastPara="1" rIns="91425" wrap="square" tIns="91425"/>
          <a:lstStyle>
            <a:lvl1pPr lvl="0" marR="0" rtl="0" algn="l">
              <a:spcBef>
                <a:spcPts val="0"/>
              </a:spcBef>
              <a:spcAft>
                <a:spcPts val="0"/>
              </a:spcAft>
              <a:buSzPts val="1400"/>
              <a:buNone/>
              <a:defRPr sz="1200">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52" name="Shape 52"/>
          <p:cNvSpPr txBox="1"/>
          <p:nvPr>
            <p:ph idx="11" type="ftr"/>
          </p:nvPr>
        </p:nvSpPr>
        <p:spPr>
          <a:xfrm>
            <a:off x="4038600" y="6356350"/>
            <a:ext cx="4114800" cy="365125"/>
          </a:xfrm>
          <a:prstGeom prst="rect">
            <a:avLst/>
          </a:prstGeom>
          <a:noFill/>
          <a:ln>
            <a:noFill/>
          </a:ln>
        </p:spPr>
        <p:txBody>
          <a:bodyPr anchorCtr="0" anchor="ctr" bIns="91425" lIns="91425" spcFirstLastPara="1" rIns="91425" wrap="square" tIns="91425"/>
          <a:lstStyle>
            <a:lvl1pPr lvl="0" marR="0" rtl="0" algn="ctr">
              <a:spcBef>
                <a:spcPts val="0"/>
              </a:spcBef>
              <a:spcAft>
                <a:spcPts val="0"/>
              </a:spcAft>
              <a:buSzPts val="1400"/>
              <a:buNone/>
              <a:defRPr sz="1200">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53" name="Shape 53"/>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sz="1200">
                <a:solidFill>
                  <a:srgbClr val="888888"/>
                </a:solidFill>
                <a:latin typeface="Calibri"/>
                <a:ea typeface="Calibri"/>
                <a:cs typeface="Calibri"/>
                <a:sym typeface="Calibri"/>
              </a:defRPr>
            </a:lvl1pPr>
            <a:lvl2pPr indent="0" lvl="1" marL="0" marR="0" rtl="0" algn="r">
              <a:spcBef>
                <a:spcPts val="0"/>
              </a:spcBef>
              <a:buNone/>
              <a:defRPr sz="1200">
                <a:solidFill>
                  <a:srgbClr val="888888"/>
                </a:solidFill>
                <a:latin typeface="Calibri"/>
                <a:ea typeface="Calibri"/>
                <a:cs typeface="Calibri"/>
                <a:sym typeface="Calibri"/>
              </a:defRPr>
            </a:lvl2pPr>
            <a:lvl3pPr indent="0" lvl="2" marL="0" marR="0" rtl="0" algn="r">
              <a:spcBef>
                <a:spcPts val="0"/>
              </a:spcBef>
              <a:buNone/>
              <a:defRPr sz="1200">
                <a:solidFill>
                  <a:srgbClr val="888888"/>
                </a:solidFill>
                <a:latin typeface="Calibri"/>
                <a:ea typeface="Calibri"/>
                <a:cs typeface="Calibri"/>
                <a:sym typeface="Calibri"/>
              </a:defRPr>
            </a:lvl3pPr>
            <a:lvl4pPr indent="0" lvl="3" marL="0" marR="0" rtl="0" algn="r">
              <a:spcBef>
                <a:spcPts val="0"/>
              </a:spcBef>
              <a:buNone/>
              <a:defRPr sz="1200">
                <a:solidFill>
                  <a:srgbClr val="888888"/>
                </a:solidFill>
                <a:latin typeface="Calibri"/>
                <a:ea typeface="Calibri"/>
                <a:cs typeface="Calibri"/>
                <a:sym typeface="Calibri"/>
              </a:defRPr>
            </a:lvl4pPr>
            <a:lvl5pPr indent="0" lvl="4" marL="0" marR="0" rtl="0" algn="r">
              <a:spcBef>
                <a:spcPts val="0"/>
              </a:spcBef>
              <a:buNone/>
              <a:defRPr sz="1200">
                <a:solidFill>
                  <a:srgbClr val="888888"/>
                </a:solidFill>
                <a:latin typeface="Calibri"/>
                <a:ea typeface="Calibri"/>
                <a:cs typeface="Calibri"/>
                <a:sym typeface="Calibri"/>
              </a:defRPr>
            </a:lvl5pPr>
            <a:lvl6pPr indent="0" lvl="5" marL="0" marR="0" rtl="0" algn="r">
              <a:spcBef>
                <a:spcPts val="0"/>
              </a:spcBef>
              <a:buNone/>
              <a:defRPr sz="1200">
                <a:solidFill>
                  <a:srgbClr val="888888"/>
                </a:solidFill>
                <a:latin typeface="Calibri"/>
                <a:ea typeface="Calibri"/>
                <a:cs typeface="Calibri"/>
                <a:sym typeface="Calibri"/>
              </a:defRPr>
            </a:lvl6pPr>
            <a:lvl7pPr indent="0" lvl="6" marL="0" marR="0" rtl="0" algn="r">
              <a:spcBef>
                <a:spcPts val="0"/>
              </a:spcBef>
              <a:buNone/>
              <a:defRPr sz="1200">
                <a:solidFill>
                  <a:srgbClr val="888888"/>
                </a:solidFill>
                <a:latin typeface="Calibri"/>
                <a:ea typeface="Calibri"/>
                <a:cs typeface="Calibri"/>
                <a:sym typeface="Calibri"/>
              </a:defRPr>
            </a:lvl7pPr>
            <a:lvl8pPr indent="0" lvl="7" marL="0" marR="0" rtl="0" algn="r">
              <a:spcBef>
                <a:spcPts val="0"/>
              </a:spcBef>
              <a:buNone/>
              <a:defRPr sz="1200">
                <a:solidFill>
                  <a:srgbClr val="888888"/>
                </a:solidFill>
                <a:latin typeface="Calibri"/>
                <a:ea typeface="Calibri"/>
                <a:cs typeface="Calibri"/>
                <a:sym typeface="Calibri"/>
              </a:defRPr>
            </a:lvl8pPr>
            <a:lvl9pPr indent="0" lvl="8" marL="0" marR="0" rtl="0" algn="r">
              <a:spcBef>
                <a:spcPts val="0"/>
              </a:spcBef>
              <a:buNone/>
              <a:defRPr sz="1200">
                <a:solidFill>
                  <a:srgbClr val="888888"/>
                </a:solidFill>
                <a:latin typeface="Calibri"/>
                <a:ea typeface="Calibri"/>
                <a:cs typeface="Calibri"/>
                <a:sym typeface="Calibri"/>
              </a:defRPr>
            </a:lvl9pPr>
          </a:lstStyle>
          <a:p>
            <a:pPr indent="0" lvl="0" mar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Content with Caption" type="objTx">
  <p:cSld name="OBJECT_WITH_CAPTION_TEXT">
    <p:spTree>
      <p:nvGrpSpPr>
        <p:cNvPr id="54" name="Shape 54"/>
        <p:cNvGrpSpPr/>
        <p:nvPr/>
      </p:nvGrpSpPr>
      <p:grpSpPr>
        <a:xfrm>
          <a:off x="0" y="0"/>
          <a:ext cx="0" cy="0"/>
          <a:chOff x="0" y="0"/>
          <a:chExt cx="0" cy="0"/>
        </a:xfrm>
      </p:grpSpPr>
      <p:sp>
        <p:nvSpPr>
          <p:cNvPr id="55" name="Shape 55"/>
          <p:cNvSpPr txBox="1"/>
          <p:nvPr>
            <p:ph type="title"/>
          </p:nvPr>
        </p:nvSpPr>
        <p:spPr>
          <a:xfrm>
            <a:off x="839788" y="457200"/>
            <a:ext cx="3932237" cy="1600200"/>
          </a:xfrm>
          <a:prstGeom prst="rect">
            <a:avLst/>
          </a:prstGeom>
          <a:noFill/>
          <a:ln>
            <a:noFill/>
          </a:ln>
        </p:spPr>
        <p:txBody>
          <a:bodyPr anchorCtr="0" anchor="b" bIns="91425" lIns="91425" spcFirstLastPara="1" rIns="91425" wrap="square" tIns="91425"/>
          <a:lstStyle>
            <a:lvl1pPr lvl="0" marR="0" rtl="0" algn="l">
              <a:lnSpc>
                <a:spcPct val="90000"/>
              </a:lnSpc>
              <a:spcBef>
                <a:spcPts val="0"/>
              </a:spcBef>
              <a:spcAft>
                <a:spcPts val="0"/>
              </a:spcAft>
              <a:buClr>
                <a:schemeClr val="dk1"/>
              </a:buClr>
              <a:buSzPts val="3200"/>
              <a:buFont typeface="Calibri"/>
              <a:buNone/>
              <a:defRPr b="0" i="0" sz="3200" u="none" cap="none" strike="noStrik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56" name="Shape 56"/>
          <p:cNvSpPr txBox="1"/>
          <p:nvPr>
            <p:ph idx="1" type="body"/>
          </p:nvPr>
        </p:nvSpPr>
        <p:spPr>
          <a:xfrm>
            <a:off x="5183188" y="987425"/>
            <a:ext cx="6172200" cy="4873625"/>
          </a:xfrm>
          <a:prstGeom prst="rect">
            <a:avLst/>
          </a:prstGeom>
          <a:noFill/>
          <a:ln>
            <a:noFill/>
          </a:ln>
        </p:spPr>
        <p:txBody>
          <a:bodyPr anchorCtr="0" anchor="t" bIns="91425" lIns="91425" spcFirstLastPara="1" rIns="91425" wrap="square" tIns="91425"/>
          <a:lstStyle>
            <a:lvl1pPr indent="-431800" lvl="0" marL="457200" marR="0" rtl="0" algn="l">
              <a:lnSpc>
                <a:spcPct val="90000"/>
              </a:lnSpc>
              <a:spcBef>
                <a:spcPts val="1000"/>
              </a:spcBef>
              <a:spcAft>
                <a:spcPts val="0"/>
              </a:spcAft>
              <a:buClr>
                <a:schemeClr val="dk1"/>
              </a:buClr>
              <a:buSzPts val="3200"/>
              <a:buFont typeface="Arial"/>
              <a:buChar char="•"/>
              <a:defRPr b="0" i="0" sz="3200" u="none" cap="none" strike="noStrike">
                <a:solidFill>
                  <a:schemeClr val="dk1"/>
                </a:solidFill>
                <a:latin typeface="Calibri"/>
                <a:ea typeface="Calibri"/>
                <a:cs typeface="Calibri"/>
                <a:sym typeface="Calibri"/>
              </a:defRPr>
            </a:lvl1pPr>
            <a:lvl2pPr indent="-406400" lvl="1" marL="914400" marR="0" rtl="0" algn="l">
              <a:lnSpc>
                <a:spcPct val="90000"/>
              </a:lnSpc>
              <a:spcBef>
                <a:spcPts val="50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2pPr>
            <a:lvl3pPr indent="-381000" lvl="2" marL="13716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3pPr>
            <a:lvl4pPr indent="-355600" lvl="3" marL="18288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4pPr>
            <a:lvl5pPr indent="-355600" lvl="4" marL="22860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5pPr>
            <a:lvl6pPr indent="-355600" lvl="5" marL="27432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6pPr>
            <a:lvl7pPr indent="-355600" lvl="6" marL="32004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7pPr>
            <a:lvl8pPr indent="-355600" lvl="7" marL="3657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8pPr>
            <a:lvl9pPr indent="-355600" lvl="8" marL="41148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9pPr>
          </a:lstStyle>
          <a:p/>
        </p:txBody>
      </p:sp>
      <p:sp>
        <p:nvSpPr>
          <p:cNvPr id="57" name="Shape 57"/>
          <p:cNvSpPr txBox="1"/>
          <p:nvPr>
            <p:ph idx="2" type="body"/>
          </p:nvPr>
        </p:nvSpPr>
        <p:spPr>
          <a:xfrm>
            <a:off x="839788" y="2057400"/>
            <a:ext cx="3932237" cy="3811588"/>
          </a:xfrm>
          <a:prstGeom prst="rect">
            <a:avLst/>
          </a:prstGeom>
          <a:noFill/>
          <a:ln>
            <a:noFill/>
          </a:ln>
        </p:spPr>
        <p:txBody>
          <a:bodyPr anchorCtr="0" anchor="t" bIns="91425" lIns="91425" spcFirstLastPara="1" rIns="91425" wrap="square" tIns="91425"/>
          <a:lstStyle>
            <a:lvl1pPr indent="-228600" lvl="0" marL="457200" marR="0" rtl="0" algn="l">
              <a:lnSpc>
                <a:spcPct val="90000"/>
              </a:lnSpc>
              <a:spcBef>
                <a:spcPts val="1000"/>
              </a:spcBef>
              <a:spcAft>
                <a:spcPts val="0"/>
              </a:spcAft>
              <a:buClr>
                <a:schemeClr val="dk1"/>
              </a:buClr>
              <a:buSzPts val="1600"/>
              <a:buFont typeface="Arial"/>
              <a:buNone/>
              <a:defRPr b="0" i="0" sz="1600" u="none" cap="none" strike="noStrike">
                <a:solidFill>
                  <a:schemeClr val="dk1"/>
                </a:solidFill>
                <a:latin typeface="Calibri"/>
                <a:ea typeface="Calibri"/>
                <a:cs typeface="Calibri"/>
                <a:sym typeface="Calibri"/>
              </a:defRPr>
            </a:lvl1pPr>
            <a:lvl2pPr indent="-228600" lvl="1" marL="914400" marR="0" rtl="0" algn="l">
              <a:lnSpc>
                <a:spcPct val="90000"/>
              </a:lnSpc>
              <a:spcBef>
                <a:spcPts val="500"/>
              </a:spcBef>
              <a:spcAft>
                <a:spcPts val="0"/>
              </a:spcAft>
              <a:buClr>
                <a:schemeClr val="dk1"/>
              </a:buClr>
              <a:buSzPts val="1400"/>
              <a:buFont typeface="Arial"/>
              <a:buNone/>
              <a:defRPr b="0" i="0" sz="1400" u="none" cap="none" strike="noStrike">
                <a:solidFill>
                  <a:schemeClr val="dk1"/>
                </a:solidFill>
                <a:latin typeface="Calibri"/>
                <a:ea typeface="Calibri"/>
                <a:cs typeface="Calibri"/>
                <a:sym typeface="Calibri"/>
              </a:defRPr>
            </a:lvl2pPr>
            <a:lvl3pPr indent="-228600" lvl="2" marL="1371600" marR="0" rtl="0" algn="l">
              <a:lnSpc>
                <a:spcPct val="90000"/>
              </a:lnSpc>
              <a:spcBef>
                <a:spcPts val="500"/>
              </a:spcBef>
              <a:spcAft>
                <a:spcPts val="0"/>
              </a:spcAft>
              <a:buClr>
                <a:schemeClr val="dk1"/>
              </a:buClr>
              <a:buSzPts val="1200"/>
              <a:buFont typeface="Arial"/>
              <a:buNone/>
              <a:defRPr b="0" i="0" sz="1200" u="none" cap="none" strike="noStrike">
                <a:solidFill>
                  <a:schemeClr val="dk1"/>
                </a:solidFill>
                <a:latin typeface="Calibri"/>
                <a:ea typeface="Calibri"/>
                <a:cs typeface="Calibri"/>
                <a:sym typeface="Calibri"/>
              </a:defRPr>
            </a:lvl3pPr>
            <a:lvl4pPr indent="-228600" lvl="3" marL="1828800" marR="0" rtl="0" algn="l">
              <a:lnSpc>
                <a:spcPct val="90000"/>
              </a:lnSpc>
              <a:spcBef>
                <a:spcPts val="500"/>
              </a:spcBef>
              <a:spcAft>
                <a:spcPts val="0"/>
              </a:spcAft>
              <a:buClr>
                <a:schemeClr val="dk1"/>
              </a:buClr>
              <a:buSzPts val="1000"/>
              <a:buFont typeface="Arial"/>
              <a:buNone/>
              <a:defRPr b="0" i="0" sz="1000" u="none" cap="none" strike="noStrike">
                <a:solidFill>
                  <a:schemeClr val="dk1"/>
                </a:solidFill>
                <a:latin typeface="Calibri"/>
                <a:ea typeface="Calibri"/>
                <a:cs typeface="Calibri"/>
                <a:sym typeface="Calibri"/>
              </a:defRPr>
            </a:lvl4pPr>
            <a:lvl5pPr indent="-228600" lvl="4" marL="2286000" marR="0" rtl="0" algn="l">
              <a:lnSpc>
                <a:spcPct val="90000"/>
              </a:lnSpc>
              <a:spcBef>
                <a:spcPts val="500"/>
              </a:spcBef>
              <a:spcAft>
                <a:spcPts val="0"/>
              </a:spcAft>
              <a:buClr>
                <a:schemeClr val="dk1"/>
              </a:buClr>
              <a:buSzPts val="1000"/>
              <a:buFont typeface="Arial"/>
              <a:buNone/>
              <a:defRPr b="0" i="0" sz="1000" u="none" cap="none" strike="noStrike">
                <a:solidFill>
                  <a:schemeClr val="dk1"/>
                </a:solidFill>
                <a:latin typeface="Calibri"/>
                <a:ea typeface="Calibri"/>
                <a:cs typeface="Calibri"/>
                <a:sym typeface="Calibri"/>
              </a:defRPr>
            </a:lvl5pPr>
            <a:lvl6pPr indent="-228600" lvl="5" marL="2743200" marR="0" rtl="0" algn="l">
              <a:lnSpc>
                <a:spcPct val="90000"/>
              </a:lnSpc>
              <a:spcBef>
                <a:spcPts val="500"/>
              </a:spcBef>
              <a:spcAft>
                <a:spcPts val="0"/>
              </a:spcAft>
              <a:buClr>
                <a:schemeClr val="dk1"/>
              </a:buClr>
              <a:buSzPts val="1000"/>
              <a:buFont typeface="Arial"/>
              <a:buNone/>
              <a:defRPr b="0" i="0" sz="1000" u="none" cap="none" strike="noStrike">
                <a:solidFill>
                  <a:schemeClr val="dk1"/>
                </a:solidFill>
                <a:latin typeface="Calibri"/>
                <a:ea typeface="Calibri"/>
                <a:cs typeface="Calibri"/>
                <a:sym typeface="Calibri"/>
              </a:defRPr>
            </a:lvl6pPr>
            <a:lvl7pPr indent="-228600" lvl="6" marL="3200400" marR="0" rtl="0" algn="l">
              <a:lnSpc>
                <a:spcPct val="90000"/>
              </a:lnSpc>
              <a:spcBef>
                <a:spcPts val="500"/>
              </a:spcBef>
              <a:spcAft>
                <a:spcPts val="0"/>
              </a:spcAft>
              <a:buClr>
                <a:schemeClr val="dk1"/>
              </a:buClr>
              <a:buSzPts val="1000"/>
              <a:buFont typeface="Arial"/>
              <a:buNone/>
              <a:defRPr b="0" i="0" sz="1000" u="none" cap="none" strike="noStrike">
                <a:solidFill>
                  <a:schemeClr val="dk1"/>
                </a:solidFill>
                <a:latin typeface="Calibri"/>
                <a:ea typeface="Calibri"/>
                <a:cs typeface="Calibri"/>
                <a:sym typeface="Calibri"/>
              </a:defRPr>
            </a:lvl7pPr>
            <a:lvl8pPr indent="-228600" lvl="7" marL="3657600" marR="0" rtl="0" algn="l">
              <a:lnSpc>
                <a:spcPct val="90000"/>
              </a:lnSpc>
              <a:spcBef>
                <a:spcPts val="500"/>
              </a:spcBef>
              <a:spcAft>
                <a:spcPts val="0"/>
              </a:spcAft>
              <a:buClr>
                <a:schemeClr val="dk1"/>
              </a:buClr>
              <a:buSzPts val="1000"/>
              <a:buFont typeface="Arial"/>
              <a:buNone/>
              <a:defRPr b="0" i="0" sz="1000" u="none" cap="none" strike="noStrike">
                <a:solidFill>
                  <a:schemeClr val="dk1"/>
                </a:solidFill>
                <a:latin typeface="Calibri"/>
                <a:ea typeface="Calibri"/>
                <a:cs typeface="Calibri"/>
                <a:sym typeface="Calibri"/>
              </a:defRPr>
            </a:lvl8pPr>
            <a:lvl9pPr indent="-228600" lvl="8" marL="4114800" marR="0" rtl="0" algn="l">
              <a:lnSpc>
                <a:spcPct val="90000"/>
              </a:lnSpc>
              <a:spcBef>
                <a:spcPts val="500"/>
              </a:spcBef>
              <a:spcAft>
                <a:spcPts val="0"/>
              </a:spcAft>
              <a:buClr>
                <a:schemeClr val="dk1"/>
              </a:buClr>
              <a:buSzPts val="1000"/>
              <a:buFont typeface="Arial"/>
              <a:buNone/>
              <a:defRPr b="0" i="0" sz="1000" u="none" cap="none" strike="noStrike">
                <a:solidFill>
                  <a:schemeClr val="dk1"/>
                </a:solidFill>
                <a:latin typeface="Calibri"/>
                <a:ea typeface="Calibri"/>
                <a:cs typeface="Calibri"/>
                <a:sym typeface="Calibri"/>
              </a:defRPr>
            </a:lvl9pPr>
          </a:lstStyle>
          <a:p/>
        </p:txBody>
      </p:sp>
      <p:sp>
        <p:nvSpPr>
          <p:cNvPr id="58" name="Shape 58"/>
          <p:cNvSpPr txBox="1"/>
          <p:nvPr>
            <p:ph idx="10" type="dt"/>
          </p:nvPr>
        </p:nvSpPr>
        <p:spPr>
          <a:xfrm>
            <a:off x="838200" y="6356350"/>
            <a:ext cx="2743200" cy="365125"/>
          </a:xfrm>
          <a:prstGeom prst="rect">
            <a:avLst/>
          </a:prstGeom>
          <a:noFill/>
          <a:ln>
            <a:noFill/>
          </a:ln>
        </p:spPr>
        <p:txBody>
          <a:bodyPr anchorCtr="0" anchor="ctr" bIns="91425" lIns="91425" spcFirstLastPara="1" rIns="91425" wrap="square" tIns="91425"/>
          <a:lstStyle>
            <a:lvl1pPr lvl="0" marR="0" rtl="0" algn="l">
              <a:spcBef>
                <a:spcPts val="0"/>
              </a:spcBef>
              <a:spcAft>
                <a:spcPts val="0"/>
              </a:spcAft>
              <a:buSzPts val="1400"/>
              <a:buNone/>
              <a:defRPr sz="1200">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59" name="Shape 59"/>
          <p:cNvSpPr txBox="1"/>
          <p:nvPr>
            <p:ph idx="11" type="ftr"/>
          </p:nvPr>
        </p:nvSpPr>
        <p:spPr>
          <a:xfrm>
            <a:off x="4038600" y="6356350"/>
            <a:ext cx="4114800" cy="365125"/>
          </a:xfrm>
          <a:prstGeom prst="rect">
            <a:avLst/>
          </a:prstGeom>
          <a:noFill/>
          <a:ln>
            <a:noFill/>
          </a:ln>
        </p:spPr>
        <p:txBody>
          <a:bodyPr anchorCtr="0" anchor="ctr" bIns="91425" lIns="91425" spcFirstLastPara="1" rIns="91425" wrap="square" tIns="91425"/>
          <a:lstStyle>
            <a:lvl1pPr lvl="0" marR="0" rtl="0" algn="ctr">
              <a:spcBef>
                <a:spcPts val="0"/>
              </a:spcBef>
              <a:spcAft>
                <a:spcPts val="0"/>
              </a:spcAft>
              <a:buSzPts val="1400"/>
              <a:buNone/>
              <a:defRPr sz="1200">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60" name="Shape 60"/>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sz="1200">
                <a:solidFill>
                  <a:srgbClr val="888888"/>
                </a:solidFill>
                <a:latin typeface="Calibri"/>
                <a:ea typeface="Calibri"/>
                <a:cs typeface="Calibri"/>
                <a:sym typeface="Calibri"/>
              </a:defRPr>
            </a:lvl1pPr>
            <a:lvl2pPr indent="0" lvl="1" marL="0" marR="0" rtl="0" algn="r">
              <a:spcBef>
                <a:spcPts val="0"/>
              </a:spcBef>
              <a:buNone/>
              <a:defRPr sz="1200">
                <a:solidFill>
                  <a:srgbClr val="888888"/>
                </a:solidFill>
                <a:latin typeface="Calibri"/>
                <a:ea typeface="Calibri"/>
                <a:cs typeface="Calibri"/>
                <a:sym typeface="Calibri"/>
              </a:defRPr>
            </a:lvl2pPr>
            <a:lvl3pPr indent="0" lvl="2" marL="0" marR="0" rtl="0" algn="r">
              <a:spcBef>
                <a:spcPts val="0"/>
              </a:spcBef>
              <a:buNone/>
              <a:defRPr sz="1200">
                <a:solidFill>
                  <a:srgbClr val="888888"/>
                </a:solidFill>
                <a:latin typeface="Calibri"/>
                <a:ea typeface="Calibri"/>
                <a:cs typeface="Calibri"/>
                <a:sym typeface="Calibri"/>
              </a:defRPr>
            </a:lvl3pPr>
            <a:lvl4pPr indent="0" lvl="3" marL="0" marR="0" rtl="0" algn="r">
              <a:spcBef>
                <a:spcPts val="0"/>
              </a:spcBef>
              <a:buNone/>
              <a:defRPr sz="1200">
                <a:solidFill>
                  <a:srgbClr val="888888"/>
                </a:solidFill>
                <a:latin typeface="Calibri"/>
                <a:ea typeface="Calibri"/>
                <a:cs typeface="Calibri"/>
                <a:sym typeface="Calibri"/>
              </a:defRPr>
            </a:lvl4pPr>
            <a:lvl5pPr indent="0" lvl="4" marL="0" marR="0" rtl="0" algn="r">
              <a:spcBef>
                <a:spcPts val="0"/>
              </a:spcBef>
              <a:buNone/>
              <a:defRPr sz="1200">
                <a:solidFill>
                  <a:srgbClr val="888888"/>
                </a:solidFill>
                <a:latin typeface="Calibri"/>
                <a:ea typeface="Calibri"/>
                <a:cs typeface="Calibri"/>
                <a:sym typeface="Calibri"/>
              </a:defRPr>
            </a:lvl5pPr>
            <a:lvl6pPr indent="0" lvl="5" marL="0" marR="0" rtl="0" algn="r">
              <a:spcBef>
                <a:spcPts val="0"/>
              </a:spcBef>
              <a:buNone/>
              <a:defRPr sz="1200">
                <a:solidFill>
                  <a:srgbClr val="888888"/>
                </a:solidFill>
                <a:latin typeface="Calibri"/>
                <a:ea typeface="Calibri"/>
                <a:cs typeface="Calibri"/>
                <a:sym typeface="Calibri"/>
              </a:defRPr>
            </a:lvl6pPr>
            <a:lvl7pPr indent="0" lvl="6" marL="0" marR="0" rtl="0" algn="r">
              <a:spcBef>
                <a:spcPts val="0"/>
              </a:spcBef>
              <a:buNone/>
              <a:defRPr sz="1200">
                <a:solidFill>
                  <a:srgbClr val="888888"/>
                </a:solidFill>
                <a:latin typeface="Calibri"/>
                <a:ea typeface="Calibri"/>
                <a:cs typeface="Calibri"/>
                <a:sym typeface="Calibri"/>
              </a:defRPr>
            </a:lvl7pPr>
            <a:lvl8pPr indent="0" lvl="7" marL="0" marR="0" rtl="0" algn="r">
              <a:spcBef>
                <a:spcPts val="0"/>
              </a:spcBef>
              <a:buNone/>
              <a:defRPr sz="1200">
                <a:solidFill>
                  <a:srgbClr val="888888"/>
                </a:solidFill>
                <a:latin typeface="Calibri"/>
                <a:ea typeface="Calibri"/>
                <a:cs typeface="Calibri"/>
                <a:sym typeface="Calibri"/>
              </a:defRPr>
            </a:lvl8pPr>
            <a:lvl9pPr indent="0" lvl="8" marL="0" marR="0" rtl="0" algn="r">
              <a:spcBef>
                <a:spcPts val="0"/>
              </a:spcBef>
              <a:buNone/>
              <a:defRPr sz="1200">
                <a:solidFill>
                  <a:srgbClr val="888888"/>
                </a:solidFill>
                <a:latin typeface="Calibri"/>
                <a:ea typeface="Calibri"/>
                <a:cs typeface="Calibri"/>
                <a:sym typeface="Calibri"/>
              </a:defRPr>
            </a:lvl9pPr>
          </a:lstStyle>
          <a:p>
            <a:pPr indent="0" lvl="0" mar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Picture with Caption" type="picTx">
  <p:cSld name="PICTURE_WITH_CAPTION_TEXT">
    <p:spTree>
      <p:nvGrpSpPr>
        <p:cNvPr id="61" name="Shape 61"/>
        <p:cNvGrpSpPr/>
        <p:nvPr/>
      </p:nvGrpSpPr>
      <p:grpSpPr>
        <a:xfrm>
          <a:off x="0" y="0"/>
          <a:ext cx="0" cy="0"/>
          <a:chOff x="0" y="0"/>
          <a:chExt cx="0" cy="0"/>
        </a:xfrm>
      </p:grpSpPr>
      <p:sp>
        <p:nvSpPr>
          <p:cNvPr id="62" name="Shape 62"/>
          <p:cNvSpPr txBox="1"/>
          <p:nvPr>
            <p:ph type="title"/>
          </p:nvPr>
        </p:nvSpPr>
        <p:spPr>
          <a:xfrm>
            <a:off x="839788" y="457200"/>
            <a:ext cx="3932237" cy="1600200"/>
          </a:xfrm>
          <a:prstGeom prst="rect">
            <a:avLst/>
          </a:prstGeom>
          <a:noFill/>
          <a:ln>
            <a:noFill/>
          </a:ln>
        </p:spPr>
        <p:txBody>
          <a:bodyPr anchorCtr="0" anchor="b" bIns="91425" lIns="91425" spcFirstLastPara="1" rIns="91425" wrap="square" tIns="91425"/>
          <a:lstStyle>
            <a:lvl1pPr lvl="0" marR="0" rtl="0" algn="l">
              <a:lnSpc>
                <a:spcPct val="90000"/>
              </a:lnSpc>
              <a:spcBef>
                <a:spcPts val="0"/>
              </a:spcBef>
              <a:spcAft>
                <a:spcPts val="0"/>
              </a:spcAft>
              <a:buClr>
                <a:schemeClr val="dk1"/>
              </a:buClr>
              <a:buSzPts val="3200"/>
              <a:buFont typeface="Calibri"/>
              <a:buNone/>
              <a:defRPr b="0" i="0" sz="3200" u="none" cap="none" strike="noStrik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63" name="Shape 63"/>
          <p:cNvSpPr/>
          <p:nvPr>
            <p:ph idx="2" type="pic"/>
          </p:nvPr>
        </p:nvSpPr>
        <p:spPr>
          <a:xfrm>
            <a:off x="5183188" y="987425"/>
            <a:ext cx="6172200" cy="4873625"/>
          </a:xfrm>
          <a:prstGeom prst="rect">
            <a:avLst/>
          </a:prstGeom>
          <a:noFill/>
          <a:ln>
            <a:noFill/>
          </a:ln>
        </p:spPr>
        <p:txBody>
          <a:bodyPr anchorCtr="0" anchor="t" bIns="91425" lIns="91425" spcFirstLastPara="1" rIns="91425" wrap="square" tIns="91425"/>
          <a:lstStyle>
            <a:lvl1pPr lvl="0" marR="0" rtl="0" algn="l">
              <a:lnSpc>
                <a:spcPct val="90000"/>
              </a:lnSpc>
              <a:spcBef>
                <a:spcPts val="1000"/>
              </a:spcBef>
              <a:spcAft>
                <a:spcPts val="0"/>
              </a:spcAft>
              <a:buClr>
                <a:schemeClr val="dk1"/>
              </a:buClr>
              <a:buSzPts val="3200"/>
              <a:buFont typeface="Arial"/>
              <a:buNone/>
              <a:defRPr b="0" i="0" sz="3200" u="none" cap="none" strike="noStrike">
                <a:solidFill>
                  <a:schemeClr val="dk1"/>
                </a:solidFill>
                <a:latin typeface="Calibri"/>
                <a:ea typeface="Calibri"/>
                <a:cs typeface="Calibri"/>
                <a:sym typeface="Calibri"/>
              </a:defRPr>
            </a:lvl1pPr>
            <a:lvl2pPr lvl="1" marR="0" rtl="0" algn="l">
              <a:lnSpc>
                <a:spcPct val="90000"/>
              </a:lnSpc>
              <a:spcBef>
                <a:spcPts val="500"/>
              </a:spcBef>
              <a:spcAft>
                <a:spcPts val="0"/>
              </a:spcAft>
              <a:buClr>
                <a:schemeClr val="dk1"/>
              </a:buClr>
              <a:buSzPts val="2800"/>
              <a:buFont typeface="Arial"/>
              <a:buNone/>
              <a:defRPr b="0" i="0" sz="2800" u="none" cap="none" strike="noStrike">
                <a:solidFill>
                  <a:schemeClr val="dk1"/>
                </a:solidFill>
                <a:latin typeface="Calibri"/>
                <a:ea typeface="Calibri"/>
                <a:cs typeface="Calibri"/>
                <a:sym typeface="Calibri"/>
              </a:defRPr>
            </a:lvl2pPr>
            <a:lvl3pPr lvl="2" marR="0" rtl="0" algn="l">
              <a:lnSpc>
                <a:spcPct val="90000"/>
              </a:lnSpc>
              <a:spcBef>
                <a:spcPts val="500"/>
              </a:spcBef>
              <a:spcAft>
                <a:spcPts val="0"/>
              </a:spcAft>
              <a:buClr>
                <a:schemeClr val="dk1"/>
              </a:buClr>
              <a:buSzPts val="2400"/>
              <a:buFont typeface="Arial"/>
              <a:buNone/>
              <a:defRPr b="0" i="0" sz="2400" u="none" cap="none" strike="noStrike">
                <a:solidFill>
                  <a:schemeClr val="dk1"/>
                </a:solidFill>
                <a:latin typeface="Calibri"/>
                <a:ea typeface="Calibri"/>
                <a:cs typeface="Calibri"/>
                <a:sym typeface="Calibri"/>
              </a:defRPr>
            </a:lvl3pPr>
            <a:lvl4pPr lvl="3" marR="0" rtl="0" algn="l">
              <a:lnSpc>
                <a:spcPct val="90000"/>
              </a:lnSpc>
              <a:spcBef>
                <a:spcPts val="5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4pPr>
            <a:lvl5pPr lvl="4" marR="0" rtl="0" algn="l">
              <a:lnSpc>
                <a:spcPct val="90000"/>
              </a:lnSpc>
              <a:spcBef>
                <a:spcPts val="5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5pPr>
            <a:lvl6pPr lvl="5" marR="0" rtl="0" algn="l">
              <a:lnSpc>
                <a:spcPct val="90000"/>
              </a:lnSpc>
              <a:spcBef>
                <a:spcPts val="5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6pPr>
            <a:lvl7pPr lvl="6" marR="0" rtl="0" algn="l">
              <a:lnSpc>
                <a:spcPct val="90000"/>
              </a:lnSpc>
              <a:spcBef>
                <a:spcPts val="5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7pPr>
            <a:lvl8pPr lvl="7" marR="0" rtl="0" algn="l">
              <a:lnSpc>
                <a:spcPct val="90000"/>
              </a:lnSpc>
              <a:spcBef>
                <a:spcPts val="5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8pPr>
            <a:lvl9pPr lvl="8" marR="0" rtl="0" algn="l">
              <a:lnSpc>
                <a:spcPct val="90000"/>
              </a:lnSpc>
              <a:spcBef>
                <a:spcPts val="5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9pPr>
          </a:lstStyle>
          <a:p/>
        </p:txBody>
      </p:sp>
      <p:sp>
        <p:nvSpPr>
          <p:cNvPr id="64" name="Shape 64"/>
          <p:cNvSpPr txBox="1"/>
          <p:nvPr>
            <p:ph idx="1" type="body"/>
          </p:nvPr>
        </p:nvSpPr>
        <p:spPr>
          <a:xfrm>
            <a:off x="839788" y="2057400"/>
            <a:ext cx="3932237" cy="3811588"/>
          </a:xfrm>
          <a:prstGeom prst="rect">
            <a:avLst/>
          </a:prstGeom>
          <a:noFill/>
          <a:ln>
            <a:noFill/>
          </a:ln>
        </p:spPr>
        <p:txBody>
          <a:bodyPr anchorCtr="0" anchor="t" bIns="91425" lIns="91425" spcFirstLastPara="1" rIns="91425" wrap="square" tIns="91425"/>
          <a:lstStyle>
            <a:lvl1pPr indent="-228600" lvl="0" marL="457200" marR="0" rtl="0" algn="l">
              <a:lnSpc>
                <a:spcPct val="90000"/>
              </a:lnSpc>
              <a:spcBef>
                <a:spcPts val="1000"/>
              </a:spcBef>
              <a:spcAft>
                <a:spcPts val="0"/>
              </a:spcAft>
              <a:buClr>
                <a:schemeClr val="dk1"/>
              </a:buClr>
              <a:buSzPts val="1600"/>
              <a:buFont typeface="Arial"/>
              <a:buNone/>
              <a:defRPr b="0" i="0" sz="1600" u="none" cap="none" strike="noStrike">
                <a:solidFill>
                  <a:schemeClr val="dk1"/>
                </a:solidFill>
                <a:latin typeface="Calibri"/>
                <a:ea typeface="Calibri"/>
                <a:cs typeface="Calibri"/>
                <a:sym typeface="Calibri"/>
              </a:defRPr>
            </a:lvl1pPr>
            <a:lvl2pPr indent="-228600" lvl="1" marL="914400" marR="0" rtl="0" algn="l">
              <a:lnSpc>
                <a:spcPct val="90000"/>
              </a:lnSpc>
              <a:spcBef>
                <a:spcPts val="500"/>
              </a:spcBef>
              <a:spcAft>
                <a:spcPts val="0"/>
              </a:spcAft>
              <a:buClr>
                <a:schemeClr val="dk1"/>
              </a:buClr>
              <a:buSzPts val="1400"/>
              <a:buFont typeface="Arial"/>
              <a:buNone/>
              <a:defRPr b="0" i="0" sz="1400" u="none" cap="none" strike="noStrike">
                <a:solidFill>
                  <a:schemeClr val="dk1"/>
                </a:solidFill>
                <a:latin typeface="Calibri"/>
                <a:ea typeface="Calibri"/>
                <a:cs typeface="Calibri"/>
                <a:sym typeface="Calibri"/>
              </a:defRPr>
            </a:lvl2pPr>
            <a:lvl3pPr indent="-228600" lvl="2" marL="1371600" marR="0" rtl="0" algn="l">
              <a:lnSpc>
                <a:spcPct val="90000"/>
              </a:lnSpc>
              <a:spcBef>
                <a:spcPts val="500"/>
              </a:spcBef>
              <a:spcAft>
                <a:spcPts val="0"/>
              </a:spcAft>
              <a:buClr>
                <a:schemeClr val="dk1"/>
              </a:buClr>
              <a:buSzPts val="1200"/>
              <a:buFont typeface="Arial"/>
              <a:buNone/>
              <a:defRPr b="0" i="0" sz="1200" u="none" cap="none" strike="noStrike">
                <a:solidFill>
                  <a:schemeClr val="dk1"/>
                </a:solidFill>
                <a:latin typeface="Calibri"/>
                <a:ea typeface="Calibri"/>
                <a:cs typeface="Calibri"/>
                <a:sym typeface="Calibri"/>
              </a:defRPr>
            </a:lvl3pPr>
            <a:lvl4pPr indent="-228600" lvl="3" marL="1828800" marR="0" rtl="0" algn="l">
              <a:lnSpc>
                <a:spcPct val="90000"/>
              </a:lnSpc>
              <a:spcBef>
                <a:spcPts val="500"/>
              </a:spcBef>
              <a:spcAft>
                <a:spcPts val="0"/>
              </a:spcAft>
              <a:buClr>
                <a:schemeClr val="dk1"/>
              </a:buClr>
              <a:buSzPts val="1000"/>
              <a:buFont typeface="Arial"/>
              <a:buNone/>
              <a:defRPr b="0" i="0" sz="1000" u="none" cap="none" strike="noStrike">
                <a:solidFill>
                  <a:schemeClr val="dk1"/>
                </a:solidFill>
                <a:latin typeface="Calibri"/>
                <a:ea typeface="Calibri"/>
                <a:cs typeface="Calibri"/>
                <a:sym typeface="Calibri"/>
              </a:defRPr>
            </a:lvl4pPr>
            <a:lvl5pPr indent="-228600" lvl="4" marL="2286000" marR="0" rtl="0" algn="l">
              <a:lnSpc>
                <a:spcPct val="90000"/>
              </a:lnSpc>
              <a:spcBef>
                <a:spcPts val="500"/>
              </a:spcBef>
              <a:spcAft>
                <a:spcPts val="0"/>
              </a:spcAft>
              <a:buClr>
                <a:schemeClr val="dk1"/>
              </a:buClr>
              <a:buSzPts val="1000"/>
              <a:buFont typeface="Arial"/>
              <a:buNone/>
              <a:defRPr b="0" i="0" sz="1000" u="none" cap="none" strike="noStrike">
                <a:solidFill>
                  <a:schemeClr val="dk1"/>
                </a:solidFill>
                <a:latin typeface="Calibri"/>
                <a:ea typeface="Calibri"/>
                <a:cs typeface="Calibri"/>
                <a:sym typeface="Calibri"/>
              </a:defRPr>
            </a:lvl5pPr>
            <a:lvl6pPr indent="-228600" lvl="5" marL="2743200" marR="0" rtl="0" algn="l">
              <a:lnSpc>
                <a:spcPct val="90000"/>
              </a:lnSpc>
              <a:spcBef>
                <a:spcPts val="500"/>
              </a:spcBef>
              <a:spcAft>
                <a:spcPts val="0"/>
              </a:spcAft>
              <a:buClr>
                <a:schemeClr val="dk1"/>
              </a:buClr>
              <a:buSzPts val="1000"/>
              <a:buFont typeface="Arial"/>
              <a:buNone/>
              <a:defRPr b="0" i="0" sz="1000" u="none" cap="none" strike="noStrike">
                <a:solidFill>
                  <a:schemeClr val="dk1"/>
                </a:solidFill>
                <a:latin typeface="Calibri"/>
                <a:ea typeface="Calibri"/>
                <a:cs typeface="Calibri"/>
                <a:sym typeface="Calibri"/>
              </a:defRPr>
            </a:lvl6pPr>
            <a:lvl7pPr indent="-228600" lvl="6" marL="3200400" marR="0" rtl="0" algn="l">
              <a:lnSpc>
                <a:spcPct val="90000"/>
              </a:lnSpc>
              <a:spcBef>
                <a:spcPts val="500"/>
              </a:spcBef>
              <a:spcAft>
                <a:spcPts val="0"/>
              </a:spcAft>
              <a:buClr>
                <a:schemeClr val="dk1"/>
              </a:buClr>
              <a:buSzPts val="1000"/>
              <a:buFont typeface="Arial"/>
              <a:buNone/>
              <a:defRPr b="0" i="0" sz="1000" u="none" cap="none" strike="noStrike">
                <a:solidFill>
                  <a:schemeClr val="dk1"/>
                </a:solidFill>
                <a:latin typeface="Calibri"/>
                <a:ea typeface="Calibri"/>
                <a:cs typeface="Calibri"/>
                <a:sym typeface="Calibri"/>
              </a:defRPr>
            </a:lvl7pPr>
            <a:lvl8pPr indent="-228600" lvl="7" marL="3657600" marR="0" rtl="0" algn="l">
              <a:lnSpc>
                <a:spcPct val="90000"/>
              </a:lnSpc>
              <a:spcBef>
                <a:spcPts val="500"/>
              </a:spcBef>
              <a:spcAft>
                <a:spcPts val="0"/>
              </a:spcAft>
              <a:buClr>
                <a:schemeClr val="dk1"/>
              </a:buClr>
              <a:buSzPts val="1000"/>
              <a:buFont typeface="Arial"/>
              <a:buNone/>
              <a:defRPr b="0" i="0" sz="1000" u="none" cap="none" strike="noStrike">
                <a:solidFill>
                  <a:schemeClr val="dk1"/>
                </a:solidFill>
                <a:latin typeface="Calibri"/>
                <a:ea typeface="Calibri"/>
                <a:cs typeface="Calibri"/>
                <a:sym typeface="Calibri"/>
              </a:defRPr>
            </a:lvl8pPr>
            <a:lvl9pPr indent="-228600" lvl="8" marL="4114800" marR="0" rtl="0" algn="l">
              <a:lnSpc>
                <a:spcPct val="90000"/>
              </a:lnSpc>
              <a:spcBef>
                <a:spcPts val="500"/>
              </a:spcBef>
              <a:spcAft>
                <a:spcPts val="0"/>
              </a:spcAft>
              <a:buClr>
                <a:schemeClr val="dk1"/>
              </a:buClr>
              <a:buSzPts val="1000"/>
              <a:buFont typeface="Arial"/>
              <a:buNone/>
              <a:defRPr b="0" i="0" sz="1000" u="none" cap="none" strike="noStrike">
                <a:solidFill>
                  <a:schemeClr val="dk1"/>
                </a:solidFill>
                <a:latin typeface="Calibri"/>
                <a:ea typeface="Calibri"/>
                <a:cs typeface="Calibri"/>
                <a:sym typeface="Calibri"/>
              </a:defRPr>
            </a:lvl9pPr>
          </a:lstStyle>
          <a:p/>
        </p:txBody>
      </p:sp>
      <p:sp>
        <p:nvSpPr>
          <p:cNvPr id="65" name="Shape 65"/>
          <p:cNvSpPr txBox="1"/>
          <p:nvPr>
            <p:ph idx="10" type="dt"/>
          </p:nvPr>
        </p:nvSpPr>
        <p:spPr>
          <a:xfrm>
            <a:off x="838200" y="6356350"/>
            <a:ext cx="2743200" cy="365125"/>
          </a:xfrm>
          <a:prstGeom prst="rect">
            <a:avLst/>
          </a:prstGeom>
          <a:noFill/>
          <a:ln>
            <a:noFill/>
          </a:ln>
        </p:spPr>
        <p:txBody>
          <a:bodyPr anchorCtr="0" anchor="ctr" bIns="91425" lIns="91425" spcFirstLastPara="1" rIns="91425" wrap="square" tIns="91425"/>
          <a:lstStyle>
            <a:lvl1pPr lvl="0" marR="0" rtl="0" algn="l">
              <a:spcBef>
                <a:spcPts val="0"/>
              </a:spcBef>
              <a:spcAft>
                <a:spcPts val="0"/>
              </a:spcAft>
              <a:buSzPts val="1400"/>
              <a:buNone/>
              <a:defRPr sz="1200">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66" name="Shape 66"/>
          <p:cNvSpPr txBox="1"/>
          <p:nvPr>
            <p:ph idx="11" type="ftr"/>
          </p:nvPr>
        </p:nvSpPr>
        <p:spPr>
          <a:xfrm>
            <a:off x="4038600" y="6356350"/>
            <a:ext cx="4114800" cy="365125"/>
          </a:xfrm>
          <a:prstGeom prst="rect">
            <a:avLst/>
          </a:prstGeom>
          <a:noFill/>
          <a:ln>
            <a:noFill/>
          </a:ln>
        </p:spPr>
        <p:txBody>
          <a:bodyPr anchorCtr="0" anchor="ctr" bIns="91425" lIns="91425" spcFirstLastPara="1" rIns="91425" wrap="square" tIns="91425"/>
          <a:lstStyle>
            <a:lvl1pPr lvl="0" marR="0" rtl="0" algn="ctr">
              <a:spcBef>
                <a:spcPts val="0"/>
              </a:spcBef>
              <a:spcAft>
                <a:spcPts val="0"/>
              </a:spcAft>
              <a:buSzPts val="1400"/>
              <a:buNone/>
              <a:defRPr sz="1200">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67" name="Shape 67"/>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sz="1200">
                <a:solidFill>
                  <a:srgbClr val="888888"/>
                </a:solidFill>
                <a:latin typeface="Calibri"/>
                <a:ea typeface="Calibri"/>
                <a:cs typeface="Calibri"/>
                <a:sym typeface="Calibri"/>
              </a:defRPr>
            </a:lvl1pPr>
            <a:lvl2pPr indent="0" lvl="1" marL="0" marR="0" rtl="0" algn="r">
              <a:spcBef>
                <a:spcPts val="0"/>
              </a:spcBef>
              <a:buNone/>
              <a:defRPr sz="1200">
                <a:solidFill>
                  <a:srgbClr val="888888"/>
                </a:solidFill>
                <a:latin typeface="Calibri"/>
                <a:ea typeface="Calibri"/>
                <a:cs typeface="Calibri"/>
                <a:sym typeface="Calibri"/>
              </a:defRPr>
            </a:lvl2pPr>
            <a:lvl3pPr indent="0" lvl="2" marL="0" marR="0" rtl="0" algn="r">
              <a:spcBef>
                <a:spcPts val="0"/>
              </a:spcBef>
              <a:buNone/>
              <a:defRPr sz="1200">
                <a:solidFill>
                  <a:srgbClr val="888888"/>
                </a:solidFill>
                <a:latin typeface="Calibri"/>
                <a:ea typeface="Calibri"/>
                <a:cs typeface="Calibri"/>
                <a:sym typeface="Calibri"/>
              </a:defRPr>
            </a:lvl3pPr>
            <a:lvl4pPr indent="0" lvl="3" marL="0" marR="0" rtl="0" algn="r">
              <a:spcBef>
                <a:spcPts val="0"/>
              </a:spcBef>
              <a:buNone/>
              <a:defRPr sz="1200">
                <a:solidFill>
                  <a:srgbClr val="888888"/>
                </a:solidFill>
                <a:latin typeface="Calibri"/>
                <a:ea typeface="Calibri"/>
                <a:cs typeface="Calibri"/>
                <a:sym typeface="Calibri"/>
              </a:defRPr>
            </a:lvl4pPr>
            <a:lvl5pPr indent="0" lvl="4" marL="0" marR="0" rtl="0" algn="r">
              <a:spcBef>
                <a:spcPts val="0"/>
              </a:spcBef>
              <a:buNone/>
              <a:defRPr sz="1200">
                <a:solidFill>
                  <a:srgbClr val="888888"/>
                </a:solidFill>
                <a:latin typeface="Calibri"/>
                <a:ea typeface="Calibri"/>
                <a:cs typeface="Calibri"/>
                <a:sym typeface="Calibri"/>
              </a:defRPr>
            </a:lvl5pPr>
            <a:lvl6pPr indent="0" lvl="5" marL="0" marR="0" rtl="0" algn="r">
              <a:spcBef>
                <a:spcPts val="0"/>
              </a:spcBef>
              <a:buNone/>
              <a:defRPr sz="1200">
                <a:solidFill>
                  <a:srgbClr val="888888"/>
                </a:solidFill>
                <a:latin typeface="Calibri"/>
                <a:ea typeface="Calibri"/>
                <a:cs typeface="Calibri"/>
                <a:sym typeface="Calibri"/>
              </a:defRPr>
            </a:lvl6pPr>
            <a:lvl7pPr indent="0" lvl="6" marL="0" marR="0" rtl="0" algn="r">
              <a:spcBef>
                <a:spcPts val="0"/>
              </a:spcBef>
              <a:buNone/>
              <a:defRPr sz="1200">
                <a:solidFill>
                  <a:srgbClr val="888888"/>
                </a:solidFill>
                <a:latin typeface="Calibri"/>
                <a:ea typeface="Calibri"/>
                <a:cs typeface="Calibri"/>
                <a:sym typeface="Calibri"/>
              </a:defRPr>
            </a:lvl7pPr>
            <a:lvl8pPr indent="0" lvl="7" marL="0" marR="0" rtl="0" algn="r">
              <a:spcBef>
                <a:spcPts val="0"/>
              </a:spcBef>
              <a:buNone/>
              <a:defRPr sz="1200">
                <a:solidFill>
                  <a:srgbClr val="888888"/>
                </a:solidFill>
                <a:latin typeface="Calibri"/>
                <a:ea typeface="Calibri"/>
                <a:cs typeface="Calibri"/>
                <a:sym typeface="Calibri"/>
              </a:defRPr>
            </a:lvl8pPr>
            <a:lvl9pPr indent="0" lvl="8" marL="0" marR="0" rtl="0" algn="r">
              <a:spcBef>
                <a:spcPts val="0"/>
              </a:spcBef>
              <a:buNone/>
              <a:defRPr sz="1200">
                <a:solidFill>
                  <a:srgbClr val="888888"/>
                </a:solidFill>
                <a:latin typeface="Calibri"/>
                <a:ea typeface="Calibri"/>
                <a:cs typeface="Calibri"/>
                <a:sym typeface="Calibri"/>
              </a:defRPr>
            </a:lvl9pPr>
          </a:lstStyle>
          <a:p>
            <a:pPr indent="0" lvl="0" marL="0">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bg>
      <p:bgPr>
        <a:solidFill>
          <a:schemeClr val="lt1"/>
        </a:solidFill>
      </p:bgPr>
    </p:bg>
    <p:spTree>
      <p:nvGrpSpPr>
        <p:cNvPr id="5" name="Shape 5"/>
        <p:cNvGrpSpPr/>
        <p:nvPr/>
      </p:nvGrpSpPr>
      <p:grpSpPr>
        <a:xfrm>
          <a:off x="0" y="0"/>
          <a:ext cx="0" cy="0"/>
          <a:chOff x="0" y="0"/>
          <a:chExt cx="0" cy="0"/>
        </a:xfrm>
      </p:grpSpPr>
      <p:sp>
        <p:nvSpPr>
          <p:cNvPr id="6" name="Shape 6"/>
          <p:cNvSpPr txBox="1"/>
          <p:nvPr>
            <p:ph type="title"/>
          </p:nvPr>
        </p:nvSpPr>
        <p:spPr>
          <a:xfrm>
            <a:off x="838200" y="365125"/>
            <a:ext cx="10515600" cy="1325563"/>
          </a:xfrm>
          <a:prstGeom prst="rect">
            <a:avLst/>
          </a:prstGeom>
          <a:noFill/>
          <a:ln>
            <a:noFill/>
          </a:ln>
        </p:spPr>
        <p:txBody>
          <a:bodyPr anchorCtr="0" anchor="ctr" bIns="91425" lIns="91425" spcFirstLastPara="1" rIns="91425" wrap="square" tIns="91425"/>
          <a:lstStyle>
            <a:lvl1pPr lvl="0" marR="0" rtl="0" algn="l">
              <a:lnSpc>
                <a:spcPct val="90000"/>
              </a:lnSpc>
              <a:spcBef>
                <a:spcPts val="0"/>
              </a:spcBef>
              <a:spcAft>
                <a:spcPts val="0"/>
              </a:spcAft>
              <a:buClr>
                <a:schemeClr val="dk1"/>
              </a:buClr>
              <a:buSzPts val="4400"/>
              <a:buFont typeface="Calibri"/>
              <a:buNone/>
              <a:defRPr b="0" i="0" sz="4400" u="none" cap="none" strike="noStrik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7" name="Shape 7"/>
          <p:cNvSpPr txBox="1"/>
          <p:nvPr>
            <p:ph idx="1" type="body"/>
          </p:nvPr>
        </p:nvSpPr>
        <p:spPr>
          <a:xfrm>
            <a:off x="838200" y="1825625"/>
            <a:ext cx="10515600" cy="4351338"/>
          </a:xfrm>
          <a:prstGeom prst="rect">
            <a:avLst/>
          </a:prstGeom>
          <a:noFill/>
          <a:ln>
            <a:noFill/>
          </a:ln>
        </p:spPr>
        <p:txBody>
          <a:bodyPr anchorCtr="0" anchor="t" bIns="91425" lIns="91425" spcFirstLastPara="1" rIns="91425" wrap="square" tIns="91425"/>
          <a:lstStyle>
            <a:lvl1pPr indent="-406400" lvl="0" marL="457200" marR="0" rtl="0" algn="l">
              <a:lnSpc>
                <a:spcPct val="90000"/>
              </a:lnSpc>
              <a:spcBef>
                <a:spcPts val="100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9pPr>
          </a:lstStyle>
          <a:p/>
        </p:txBody>
      </p:sp>
      <p:sp>
        <p:nvSpPr>
          <p:cNvPr id="8" name="Shape 8"/>
          <p:cNvSpPr txBox="1"/>
          <p:nvPr>
            <p:ph idx="10" type="dt"/>
          </p:nvPr>
        </p:nvSpPr>
        <p:spPr>
          <a:xfrm>
            <a:off x="838200" y="6356350"/>
            <a:ext cx="2743200" cy="365125"/>
          </a:xfrm>
          <a:prstGeom prst="rect">
            <a:avLst/>
          </a:prstGeom>
          <a:noFill/>
          <a:ln>
            <a:noFill/>
          </a:ln>
        </p:spPr>
        <p:txBody>
          <a:bodyPr anchorCtr="0" anchor="ctr" bIns="91425" lIns="91425" spcFirstLastPara="1" rIns="91425" wrap="square" tIns="91425"/>
          <a:lstStyle>
            <a:lvl1pPr lvl="0" marR="0" rtl="0" algn="l">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9" name="Shape 9"/>
          <p:cNvSpPr txBox="1"/>
          <p:nvPr>
            <p:ph idx="11" type="ftr"/>
          </p:nvPr>
        </p:nvSpPr>
        <p:spPr>
          <a:xfrm>
            <a:off x="4038600" y="6356350"/>
            <a:ext cx="4114800" cy="365125"/>
          </a:xfrm>
          <a:prstGeom prst="rect">
            <a:avLst/>
          </a:prstGeom>
          <a:noFill/>
          <a:ln>
            <a:noFill/>
          </a:ln>
        </p:spPr>
        <p:txBody>
          <a:bodyPr anchorCtr="0" anchor="ctr" bIns="91425" lIns="91425" spcFirstLastPara="1" rIns="91425" wrap="square" tIns="91425"/>
          <a:lstStyle>
            <a:lvl1pPr lvl="0" marR="0" rtl="0" algn="ctr">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0" name="Shape 10"/>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b="0" i="0" sz="1200" u="none" cap="none" strike="noStrike">
                <a:solidFill>
                  <a:srgbClr val="888888"/>
                </a:solidFill>
                <a:latin typeface="Calibri"/>
                <a:ea typeface="Calibri"/>
                <a:cs typeface="Calibri"/>
                <a:sym typeface="Calibri"/>
              </a:defRPr>
            </a:lvl1pPr>
            <a:lvl2pPr indent="0" lvl="1" marL="0" marR="0" rtl="0" algn="r">
              <a:spcBef>
                <a:spcPts val="0"/>
              </a:spcBef>
              <a:buNone/>
              <a:defRPr b="0" i="0" sz="1200" u="none" cap="none" strike="noStrike">
                <a:solidFill>
                  <a:srgbClr val="888888"/>
                </a:solidFill>
                <a:latin typeface="Calibri"/>
                <a:ea typeface="Calibri"/>
                <a:cs typeface="Calibri"/>
                <a:sym typeface="Calibri"/>
              </a:defRPr>
            </a:lvl2pPr>
            <a:lvl3pPr indent="0" lvl="2" marL="0" marR="0" rtl="0" algn="r">
              <a:spcBef>
                <a:spcPts val="0"/>
              </a:spcBef>
              <a:buNone/>
              <a:defRPr b="0" i="0" sz="1200" u="none" cap="none" strike="noStrike">
                <a:solidFill>
                  <a:srgbClr val="888888"/>
                </a:solidFill>
                <a:latin typeface="Calibri"/>
                <a:ea typeface="Calibri"/>
                <a:cs typeface="Calibri"/>
                <a:sym typeface="Calibri"/>
              </a:defRPr>
            </a:lvl3pPr>
            <a:lvl4pPr indent="0" lvl="3" marL="0" marR="0" rtl="0" algn="r">
              <a:spcBef>
                <a:spcPts val="0"/>
              </a:spcBef>
              <a:buNone/>
              <a:defRPr b="0" i="0" sz="1200" u="none" cap="none" strike="noStrike">
                <a:solidFill>
                  <a:srgbClr val="888888"/>
                </a:solidFill>
                <a:latin typeface="Calibri"/>
                <a:ea typeface="Calibri"/>
                <a:cs typeface="Calibri"/>
                <a:sym typeface="Calibri"/>
              </a:defRPr>
            </a:lvl4pPr>
            <a:lvl5pPr indent="0" lvl="4" marL="0" marR="0" rtl="0" algn="r">
              <a:spcBef>
                <a:spcPts val="0"/>
              </a:spcBef>
              <a:buNone/>
              <a:defRPr b="0" i="0" sz="1200" u="none" cap="none" strike="noStrike">
                <a:solidFill>
                  <a:srgbClr val="888888"/>
                </a:solidFill>
                <a:latin typeface="Calibri"/>
                <a:ea typeface="Calibri"/>
                <a:cs typeface="Calibri"/>
                <a:sym typeface="Calibri"/>
              </a:defRPr>
            </a:lvl5pPr>
            <a:lvl6pPr indent="0" lvl="5" marL="0" marR="0" rtl="0" algn="r">
              <a:spcBef>
                <a:spcPts val="0"/>
              </a:spcBef>
              <a:buNone/>
              <a:defRPr b="0" i="0" sz="1200" u="none" cap="none" strike="noStrike">
                <a:solidFill>
                  <a:srgbClr val="888888"/>
                </a:solidFill>
                <a:latin typeface="Calibri"/>
                <a:ea typeface="Calibri"/>
                <a:cs typeface="Calibri"/>
                <a:sym typeface="Calibri"/>
              </a:defRPr>
            </a:lvl6pPr>
            <a:lvl7pPr indent="0" lvl="6" marL="0" marR="0" rtl="0" algn="r">
              <a:spcBef>
                <a:spcPts val="0"/>
              </a:spcBef>
              <a:buNone/>
              <a:defRPr b="0" i="0" sz="1200" u="none" cap="none" strike="noStrike">
                <a:solidFill>
                  <a:srgbClr val="888888"/>
                </a:solidFill>
                <a:latin typeface="Calibri"/>
                <a:ea typeface="Calibri"/>
                <a:cs typeface="Calibri"/>
                <a:sym typeface="Calibri"/>
              </a:defRPr>
            </a:lvl7pPr>
            <a:lvl8pPr indent="0" lvl="7" marL="0" marR="0" rtl="0" algn="r">
              <a:spcBef>
                <a:spcPts val="0"/>
              </a:spcBef>
              <a:buNone/>
              <a:defRPr b="0" i="0" sz="1200" u="none" cap="none" strike="noStrike">
                <a:solidFill>
                  <a:srgbClr val="888888"/>
                </a:solidFill>
                <a:latin typeface="Calibri"/>
                <a:ea typeface="Calibri"/>
                <a:cs typeface="Calibri"/>
                <a:sym typeface="Calibri"/>
              </a:defRPr>
            </a:lvl8pPr>
            <a:lvl9pPr indent="0" lvl="8" marL="0" marR="0" rtl="0" algn="r">
              <a:spcBef>
                <a:spcPts val="0"/>
              </a:spcBef>
              <a:buNone/>
              <a:defRPr b="0" i="0" sz="1200" u="none" cap="none" strike="noStrike">
                <a:solidFill>
                  <a:srgbClr val="888888"/>
                </a:solidFill>
                <a:latin typeface="Calibri"/>
                <a:ea typeface="Calibri"/>
                <a:cs typeface="Calibri"/>
                <a:sym typeface="Calibri"/>
              </a:defRPr>
            </a:lvl9pPr>
          </a:lstStyle>
          <a:p>
            <a:pPr indent="0" lvl="0" marL="0">
              <a:spcBef>
                <a:spcPts val="0"/>
              </a:spcBef>
              <a:spcAft>
                <a:spcPts val="0"/>
              </a:spcAft>
              <a:buNone/>
            </a:pPr>
            <a:fld id="{00000000-1234-1234-1234-123412341234}" type="slidenum">
              <a:rPr lang="en-US"/>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1.png"/><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 Id="rId3" Type="http://schemas.openxmlformats.org/officeDocument/2006/relationships/image" Target="../media/image2.png"/><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 Id="rId3" Type="http://schemas.openxmlformats.org/officeDocument/2006/relationships/image" Target="../media/image4.jp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83" name="Shape 83"/>
        <p:cNvGrpSpPr/>
        <p:nvPr/>
      </p:nvGrpSpPr>
      <p:grpSpPr>
        <a:xfrm>
          <a:off x="0" y="0"/>
          <a:ext cx="0" cy="0"/>
          <a:chOff x="0" y="0"/>
          <a:chExt cx="0" cy="0"/>
        </a:xfrm>
      </p:grpSpPr>
      <p:sp>
        <p:nvSpPr>
          <p:cNvPr id="84" name="Shape 84"/>
          <p:cNvSpPr/>
          <p:nvPr/>
        </p:nvSpPr>
        <p:spPr>
          <a:xfrm>
            <a:off x="1575439" y="2476970"/>
            <a:ext cx="9409034" cy="4293483"/>
          </a:xfrm>
          <a:prstGeom prst="rect">
            <a:avLst/>
          </a:prstGeom>
          <a:noFill/>
          <a:ln>
            <a:noFill/>
          </a:ln>
        </p:spPr>
        <p:txBody>
          <a:bodyPr anchorCtr="0" anchor="ctr" bIns="45700" lIns="91425" spcFirstLastPara="1" rIns="91425" wrap="square" tIns="45700">
            <a:noAutofit/>
          </a:bodyPr>
          <a:lstStyle/>
          <a:p>
            <a:pPr indent="-285750" lvl="0" marL="285750" marR="0" rtl="0" algn="l">
              <a:lnSpc>
                <a:spcPct val="100000"/>
              </a:lnSpc>
              <a:spcBef>
                <a:spcPts val="0"/>
              </a:spcBef>
              <a:spcAft>
                <a:spcPts val="0"/>
              </a:spcAft>
              <a:buClr>
                <a:srgbClr val="000000"/>
              </a:buClr>
              <a:buSzPts val="1300"/>
              <a:buFont typeface="Arial"/>
              <a:buChar char="•"/>
            </a:pPr>
            <a:r>
              <a:rPr b="0" i="0" lang="en-US" sz="1300" u="none" cap="none" strike="noStrike">
                <a:solidFill>
                  <a:srgbClr val="000000"/>
                </a:solidFill>
                <a:latin typeface="Arial"/>
                <a:ea typeface="Arial"/>
                <a:cs typeface="Arial"/>
                <a:sym typeface="Arial"/>
              </a:rPr>
              <a:t>This is the current look and theme of the website that we are currently designing. </a:t>
            </a:r>
            <a:endParaRPr/>
          </a:p>
          <a:p>
            <a:pPr indent="0" lvl="0" marL="0" marR="0" rtl="0" algn="l">
              <a:lnSpc>
                <a:spcPct val="100000"/>
              </a:lnSpc>
              <a:spcBef>
                <a:spcPts val="0"/>
              </a:spcBef>
              <a:spcAft>
                <a:spcPts val="0"/>
              </a:spcAft>
              <a:buNone/>
            </a:pPr>
            <a:r>
              <a:t/>
            </a:r>
            <a:endParaRPr b="0" i="0" sz="1300" u="none" cap="none" strike="noStrike">
              <a:solidFill>
                <a:srgbClr val="000000"/>
              </a:solidFill>
              <a:latin typeface="Arial"/>
              <a:ea typeface="Arial"/>
              <a:cs typeface="Arial"/>
              <a:sym typeface="Arial"/>
            </a:endParaRPr>
          </a:p>
          <a:p>
            <a:pPr indent="-285750" lvl="0" marL="285750" marR="0" rtl="0" algn="l">
              <a:lnSpc>
                <a:spcPct val="100000"/>
              </a:lnSpc>
              <a:spcBef>
                <a:spcPts val="0"/>
              </a:spcBef>
              <a:spcAft>
                <a:spcPts val="0"/>
              </a:spcAft>
              <a:buClr>
                <a:srgbClr val="000000"/>
              </a:buClr>
              <a:buSzPts val="1300"/>
              <a:buFont typeface="Arial"/>
              <a:buChar char="•"/>
            </a:pPr>
            <a:r>
              <a:rPr b="0" i="0" lang="en-US" sz="1300" u="none" cap="none" strike="noStrike">
                <a:solidFill>
                  <a:srgbClr val="000000"/>
                </a:solidFill>
                <a:latin typeface="Arial"/>
                <a:ea typeface="Arial"/>
                <a:cs typeface="Arial"/>
                <a:sym typeface="Arial"/>
              </a:rPr>
              <a:t>We are looking to have the logo sit in the top centre of the website.  A clean minimalistic look that works against a white background is critical. </a:t>
            </a:r>
            <a:endParaRPr/>
          </a:p>
          <a:p>
            <a:pPr indent="-203200" lvl="0" marL="285750" marR="0" rtl="0" algn="l">
              <a:lnSpc>
                <a:spcPct val="100000"/>
              </a:lnSpc>
              <a:spcBef>
                <a:spcPts val="0"/>
              </a:spcBef>
              <a:spcAft>
                <a:spcPts val="0"/>
              </a:spcAft>
              <a:buClr>
                <a:schemeClr val="dk1"/>
              </a:buClr>
              <a:buSzPts val="1300"/>
              <a:buFont typeface="Arial"/>
              <a:buNone/>
            </a:pPr>
            <a:r>
              <a:t/>
            </a:r>
            <a:endParaRPr b="0" i="0" sz="1300" u="none" cap="none" strike="noStrike">
              <a:solidFill>
                <a:srgbClr val="000000"/>
              </a:solidFill>
              <a:latin typeface="Arial"/>
              <a:ea typeface="Arial"/>
              <a:cs typeface="Arial"/>
              <a:sym typeface="Arial"/>
            </a:endParaRPr>
          </a:p>
          <a:p>
            <a:pPr indent="-285750" lvl="0" marL="285750" marR="0" rtl="0" algn="l">
              <a:lnSpc>
                <a:spcPct val="100000"/>
              </a:lnSpc>
              <a:spcBef>
                <a:spcPts val="0"/>
              </a:spcBef>
              <a:spcAft>
                <a:spcPts val="0"/>
              </a:spcAft>
              <a:buClr>
                <a:srgbClr val="000000"/>
              </a:buClr>
              <a:buSzPts val="1300"/>
              <a:buFont typeface="Arial"/>
              <a:buChar char="•"/>
            </a:pPr>
            <a:r>
              <a:rPr b="0" i="0" lang="en-US" sz="1300" u="none" cap="none" strike="noStrike">
                <a:solidFill>
                  <a:srgbClr val="000000"/>
                </a:solidFill>
                <a:latin typeface="Arial"/>
                <a:ea typeface="Arial"/>
                <a:cs typeface="Arial"/>
                <a:sym typeface="Arial"/>
              </a:rPr>
              <a:t>We would like 3 separate design files – one with the illustration (Box 1 above), a second one with the name (Box 2 above) and a third one (Box 3 above) with the tag line so that we are able to use these separately or together as needed.</a:t>
            </a:r>
            <a:endParaRPr/>
          </a:p>
          <a:p>
            <a:pPr indent="-203200" lvl="0" marL="285750" marR="0" rtl="0" algn="l">
              <a:lnSpc>
                <a:spcPct val="100000"/>
              </a:lnSpc>
              <a:spcBef>
                <a:spcPts val="0"/>
              </a:spcBef>
              <a:spcAft>
                <a:spcPts val="0"/>
              </a:spcAft>
              <a:buClr>
                <a:schemeClr val="dk1"/>
              </a:buClr>
              <a:buSzPts val="1300"/>
              <a:buFont typeface="Arial"/>
              <a:buNone/>
            </a:pPr>
            <a:r>
              <a:t/>
            </a:r>
            <a:endParaRPr b="0" i="0" sz="1300" u="none" cap="none" strike="noStrike">
              <a:solidFill>
                <a:srgbClr val="000000"/>
              </a:solidFill>
              <a:latin typeface="Arial"/>
              <a:ea typeface="Arial"/>
              <a:cs typeface="Arial"/>
              <a:sym typeface="Arial"/>
            </a:endParaRPr>
          </a:p>
          <a:p>
            <a:pPr indent="-285750" lvl="0" marL="285750" marR="0" rtl="0" algn="l">
              <a:spcBef>
                <a:spcPts val="0"/>
              </a:spcBef>
              <a:spcAft>
                <a:spcPts val="0"/>
              </a:spcAft>
              <a:buClr>
                <a:srgbClr val="000000"/>
              </a:buClr>
              <a:buSzPts val="1300"/>
              <a:buFont typeface="Arial"/>
              <a:buChar char="•"/>
            </a:pPr>
            <a:r>
              <a:rPr b="0" i="0" lang="en-US" sz="1300" u="none" cap="none" strike="noStrike">
                <a:solidFill>
                  <a:srgbClr val="000000"/>
                </a:solidFill>
                <a:latin typeface="Arial"/>
                <a:ea typeface="Arial"/>
                <a:cs typeface="Arial"/>
                <a:sym typeface="Arial"/>
              </a:rPr>
              <a:t>We want to use the human hand on the mobile to show that with technology, humans can make an impact on the lives of animals. Could you please draw a human hand and mobile as an outline opposed to a photo. This will enable the logo to blend in against any background that we use. </a:t>
            </a:r>
            <a:br>
              <a:rPr b="0" i="0" lang="en-US" sz="1300" u="none" cap="none" strike="noStrike">
                <a:solidFill>
                  <a:srgbClr val="000000"/>
                </a:solidFill>
                <a:latin typeface="Arial"/>
                <a:ea typeface="Arial"/>
                <a:cs typeface="Arial"/>
                <a:sym typeface="Arial"/>
              </a:rPr>
            </a:br>
            <a:endParaRPr b="0" i="0" sz="1300" u="none" cap="none" strike="noStrike">
              <a:solidFill>
                <a:srgbClr val="000000"/>
              </a:solidFill>
              <a:latin typeface="Arial"/>
              <a:ea typeface="Arial"/>
              <a:cs typeface="Arial"/>
              <a:sym typeface="Arial"/>
            </a:endParaRPr>
          </a:p>
          <a:p>
            <a:pPr indent="-285750" lvl="0" marL="285750" marR="0" rtl="0" algn="l">
              <a:spcBef>
                <a:spcPts val="0"/>
              </a:spcBef>
              <a:spcAft>
                <a:spcPts val="0"/>
              </a:spcAft>
              <a:buClr>
                <a:srgbClr val="000000"/>
              </a:buClr>
              <a:buSzPts val="1300"/>
              <a:buFont typeface="Arial"/>
              <a:buChar char="•"/>
            </a:pPr>
            <a:r>
              <a:rPr b="0" i="0" lang="en-US" sz="1300" u="none" cap="none" strike="noStrike">
                <a:solidFill>
                  <a:srgbClr val="000000"/>
                </a:solidFill>
                <a:latin typeface="Arial"/>
                <a:ea typeface="Arial"/>
                <a:cs typeface="Arial"/>
                <a:sym typeface="Arial"/>
              </a:rPr>
              <a:t>We will be posting photos in Instagram and FB and are planning to add this logo in the bottom left of each photo we post. Hence, we would like the logo to be in black &amp; white or in colours that can blend with any other background.</a:t>
            </a:r>
            <a:endParaRPr/>
          </a:p>
          <a:p>
            <a:pPr indent="-203200" lvl="0" marL="285750" marR="0" rtl="0" algn="l">
              <a:spcBef>
                <a:spcPts val="0"/>
              </a:spcBef>
              <a:spcAft>
                <a:spcPts val="0"/>
              </a:spcAft>
              <a:buClr>
                <a:schemeClr val="dk1"/>
              </a:buClr>
              <a:buSzPts val="1300"/>
              <a:buFont typeface="Arial"/>
              <a:buNone/>
            </a:pPr>
            <a:r>
              <a:t/>
            </a:r>
            <a:endParaRPr b="0" i="0" sz="1300" u="none" cap="none" strike="noStrike">
              <a:solidFill>
                <a:srgbClr val="000000"/>
              </a:solidFill>
              <a:latin typeface="Arial"/>
              <a:ea typeface="Arial"/>
              <a:cs typeface="Arial"/>
              <a:sym typeface="Arial"/>
            </a:endParaRPr>
          </a:p>
          <a:p>
            <a:pPr indent="-285750" lvl="0" marL="285750" marR="0" rtl="0" algn="l">
              <a:spcBef>
                <a:spcPts val="0"/>
              </a:spcBef>
              <a:spcAft>
                <a:spcPts val="0"/>
              </a:spcAft>
              <a:buClr>
                <a:srgbClr val="000000"/>
              </a:buClr>
              <a:buSzPts val="1300"/>
              <a:buFont typeface="Arial"/>
              <a:buChar char="•"/>
            </a:pPr>
            <a:r>
              <a:rPr b="0" i="0" lang="en-US" sz="1300" u="none" cap="none" strike="noStrike">
                <a:solidFill>
                  <a:srgbClr val="000000"/>
                </a:solidFill>
                <a:latin typeface="Arial"/>
                <a:ea typeface="Arial"/>
                <a:cs typeface="Arial"/>
                <a:sym typeface="Arial"/>
              </a:rPr>
              <a:t>In the name, we would like the N to be in a separate colour to ”Paws” and “Wings” so that it is easy to read. The tagline of “Swipe N Save” should also be part of the logo design. </a:t>
            </a:r>
            <a:r>
              <a:rPr lang="en-US" sz="1300"/>
              <a:t>The tagline “Swipe N Save” should be smaller than “Paws N Wings”</a:t>
            </a:r>
            <a:endParaRPr sz="1300"/>
          </a:p>
          <a:p>
            <a:pPr indent="-285750" lvl="0" marL="285750" marR="0" rtl="0" algn="l">
              <a:spcBef>
                <a:spcPts val="0"/>
              </a:spcBef>
              <a:spcAft>
                <a:spcPts val="0"/>
              </a:spcAft>
              <a:buClr>
                <a:schemeClr val="dk1"/>
              </a:buClr>
              <a:buSzPts val="1300"/>
              <a:buFont typeface="Arial"/>
              <a:buChar char="•"/>
            </a:pPr>
            <a:r>
              <a:rPr lang="en-US" sz="1300"/>
              <a:t>Font : We like clean and minimalistic fonds ( Pictures provided in the last slide)</a:t>
            </a:r>
            <a:endParaRPr sz="1300"/>
          </a:p>
          <a:p>
            <a:pPr indent="-203200" lvl="0" marL="285750" marR="0" rtl="0" algn="l">
              <a:spcBef>
                <a:spcPts val="0"/>
              </a:spcBef>
              <a:spcAft>
                <a:spcPts val="0"/>
              </a:spcAft>
              <a:buClr>
                <a:schemeClr val="dk1"/>
              </a:buClr>
              <a:buSzPts val="1300"/>
              <a:buFont typeface="Arial"/>
              <a:buNone/>
            </a:pPr>
            <a:r>
              <a:t/>
            </a:r>
            <a:endParaRPr b="0" i="0" sz="1300" u="none" cap="none" strike="noStrike">
              <a:solidFill>
                <a:srgbClr val="000000"/>
              </a:solidFill>
              <a:latin typeface="Arial"/>
              <a:ea typeface="Arial"/>
              <a:cs typeface="Arial"/>
              <a:sym typeface="Arial"/>
            </a:endParaRPr>
          </a:p>
          <a:p>
            <a:pPr indent="-285750" lvl="0" marL="285750" marR="0" rtl="0" algn="l">
              <a:spcBef>
                <a:spcPts val="0"/>
              </a:spcBef>
              <a:spcAft>
                <a:spcPts val="0"/>
              </a:spcAft>
              <a:buClr>
                <a:srgbClr val="000000"/>
              </a:buClr>
              <a:buSzPts val="1300"/>
              <a:buFont typeface="Arial"/>
              <a:buChar char="•"/>
            </a:pPr>
            <a:r>
              <a:rPr b="0" i="0" lang="en-US" sz="1300" u="none" cap="none" strike="noStrike">
                <a:solidFill>
                  <a:srgbClr val="000000"/>
                </a:solidFill>
                <a:latin typeface="Arial"/>
                <a:ea typeface="Arial"/>
                <a:cs typeface="Arial"/>
                <a:sym typeface="Arial"/>
              </a:rPr>
              <a:t>We are open to a logo that shows paws on top of the “a” in “Paws” and wings in the ”W” of “Wings”</a:t>
            </a:r>
            <a:endParaRPr b="0" i="0" sz="1300" u="none" cap="none" strike="noStrike">
              <a:solidFill>
                <a:srgbClr val="000000"/>
              </a:solidFill>
              <a:latin typeface="Arial"/>
              <a:ea typeface="Arial"/>
              <a:cs typeface="Arial"/>
              <a:sym typeface="Arial"/>
            </a:endParaRPr>
          </a:p>
          <a:p>
            <a:pPr indent="0" lvl="0" marL="0" marR="0" rtl="0" algn="l">
              <a:spcBef>
                <a:spcPts val="0"/>
              </a:spcBef>
              <a:spcAft>
                <a:spcPts val="0"/>
              </a:spcAft>
              <a:buNone/>
            </a:pPr>
            <a:r>
              <a:t/>
            </a:r>
            <a:endParaRPr sz="1300"/>
          </a:p>
          <a:p>
            <a:pPr indent="0" lvl="0" marL="0" marR="0" rtl="0" algn="l">
              <a:spcBef>
                <a:spcPts val="0"/>
              </a:spcBef>
              <a:spcAft>
                <a:spcPts val="0"/>
              </a:spcAft>
              <a:buNone/>
            </a:pPr>
            <a:r>
              <a:t/>
            </a:r>
            <a:endParaRPr sz="1300"/>
          </a:p>
          <a:p>
            <a:pPr indent="0" lvl="0" marL="0" marR="0" rtl="0" algn="l">
              <a:spcBef>
                <a:spcPts val="0"/>
              </a:spcBef>
              <a:spcAft>
                <a:spcPts val="0"/>
              </a:spcAft>
              <a:buNone/>
            </a:pPr>
            <a:r>
              <a:t/>
            </a:r>
            <a:endParaRPr b="0" i="0" sz="1300" u="none" cap="none" strike="noStrike">
              <a:solidFill>
                <a:srgbClr val="000000"/>
              </a:solidFill>
              <a:latin typeface="Arial"/>
              <a:ea typeface="Arial"/>
              <a:cs typeface="Arial"/>
              <a:sym typeface="Arial"/>
            </a:endParaRPr>
          </a:p>
          <a:p>
            <a:pPr indent="0" lvl="0" marL="0" marR="0" rtl="0" algn="ctr">
              <a:spcBef>
                <a:spcPts val="0"/>
              </a:spcBef>
              <a:spcAft>
                <a:spcPts val="0"/>
              </a:spcAft>
              <a:buNone/>
            </a:pPr>
            <a:r>
              <a:rPr b="1" i="0" lang="en-US" sz="1300" u="none" cap="none" strike="noStrike">
                <a:solidFill>
                  <a:srgbClr val="000000"/>
                </a:solidFill>
                <a:latin typeface="Arial"/>
                <a:ea typeface="Arial"/>
                <a:cs typeface="Arial"/>
                <a:sym typeface="Arial"/>
              </a:rPr>
              <a:t>[CONTINUED IN NEXT PAGE]</a:t>
            </a:r>
            <a:endParaRPr/>
          </a:p>
        </p:txBody>
      </p:sp>
      <p:pic>
        <p:nvPicPr>
          <p:cNvPr descr="https://lh3.googleusercontent.com/2NtcvC4r2wnnWd6Gw16uWn8jFJS40my-yq2P1o7ZtbvPc5i9lY95C2RJ8wVAVRsoEJ4QXSQ-X5jWRfNg30u9BOujZf-WYIWLyS3tDzCZ-Yb0m33k-3sZoVmL8BYMYSkESElRPjmi848" id="85" name="Shape 85"/>
          <p:cNvPicPr preferRelativeResize="0"/>
          <p:nvPr/>
        </p:nvPicPr>
        <p:blipFill rotWithShape="1">
          <a:blip r:embed="rId3">
            <a:alphaModFix/>
          </a:blip>
          <a:srcRect b="0" l="0" r="7569" t="0"/>
          <a:stretch/>
        </p:blipFill>
        <p:spPr>
          <a:xfrm>
            <a:off x="1279749" y="1001340"/>
            <a:ext cx="7430618" cy="1543051"/>
          </a:xfrm>
          <a:prstGeom prst="rect">
            <a:avLst/>
          </a:prstGeom>
          <a:noFill/>
          <a:ln>
            <a:noFill/>
          </a:ln>
        </p:spPr>
      </p:pic>
      <p:pic>
        <p:nvPicPr>
          <p:cNvPr descr="https://lh6.googleusercontent.com/WRz6uNiKxL1wgBZuyjx9fRlkdovMWUEv7SwqKUlgZTrGUGJAV5sXwLequ90NX8KH9uBG5o0kIoEjAvuJc7TTDEEsRRtjGfYbSzgTDSed3kW-F4864B8CcU8dhQgYagjOLcBq9j5N9ha4Wigf9A" id="86" name="Shape 86"/>
          <p:cNvPicPr preferRelativeResize="0"/>
          <p:nvPr/>
        </p:nvPicPr>
        <p:blipFill rotWithShape="1">
          <a:blip r:embed="rId4">
            <a:alphaModFix/>
          </a:blip>
          <a:srcRect b="26028" l="0" r="0" t="17674"/>
          <a:stretch/>
        </p:blipFill>
        <p:spPr>
          <a:xfrm>
            <a:off x="3618775" y="609330"/>
            <a:ext cx="2076450" cy="1174374"/>
          </a:xfrm>
          <a:prstGeom prst="rect">
            <a:avLst/>
          </a:prstGeom>
          <a:noFill/>
          <a:ln>
            <a:noFill/>
          </a:ln>
        </p:spPr>
      </p:pic>
      <p:sp>
        <p:nvSpPr>
          <p:cNvPr id="87" name="Shape 87"/>
          <p:cNvSpPr txBox="1"/>
          <p:nvPr/>
        </p:nvSpPr>
        <p:spPr>
          <a:xfrm>
            <a:off x="5426830" y="1133099"/>
            <a:ext cx="1706253" cy="584775"/>
          </a:xfrm>
          <a:prstGeom prst="rect">
            <a:avLst/>
          </a:prstGeom>
          <a:solidFill>
            <a:schemeClr val="lt1"/>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0" i="0" lang="en-US" sz="1800" u="none" cap="none" strike="noStrike">
                <a:solidFill>
                  <a:srgbClr val="000000"/>
                </a:solidFill>
                <a:latin typeface="Arial"/>
                <a:ea typeface="Arial"/>
                <a:cs typeface="Arial"/>
                <a:sym typeface="Arial"/>
              </a:rPr>
              <a:t>Paws</a:t>
            </a:r>
            <a:r>
              <a:rPr b="0" i="0" lang="en-US" sz="1800" u="none" cap="none" strike="noStrike">
                <a:solidFill>
                  <a:srgbClr val="55BFEA"/>
                </a:solidFill>
                <a:latin typeface="Arial"/>
                <a:ea typeface="Arial"/>
                <a:cs typeface="Arial"/>
                <a:sym typeface="Arial"/>
              </a:rPr>
              <a:t> </a:t>
            </a:r>
            <a:r>
              <a:rPr b="0" i="0" lang="en-US" sz="1800" u="none" cap="none" strike="noStrike">
                <a:solidFill>
                  <a:srgbClr val="FFC000"/>
                </a:solidFill>
                <a:latin typeface="Arial"/>
                <a:ea typeface="Arial"/>
                <a:cs typeface="Arial"/>
                <a:sym typeface="Arial"/>
              </a:rPr>
              <a:t>N</a:t>
            </a:r>
            <a:r>
              <a:rPr b="0" i="0" lang="en-US" sz="1800" u="none" cap="none" strike="noStrike">
                <a:solidFill>
                  <a:srgbClr val="55BFEA"/>
                </a:solidFill>
                <a:latin typeface="Arial"/>
                <a:ea typeface="Arial"/>
                <a:cs typeface="Arial"/>
                <a:sym typeface="Arial"/>
              </a:rPr>
              <a:t> </a:t>
            </a:r>
            <a:r>
              <a:rPr b="0" i="0" lang="en-US" sz="1800" u="none" cap="none" strike="noStrike">
                <a:solidFill>
                  <a:srgbClr val="000000"/>
                </a:solidFill>
                <a:latin typeface="Arial"/>
                <a:ea typeface="Arial"/>
                <a:cs typeface="Arial"/>
                <a:sym typeface="Arial"/>
              </a:rPr>
              <a:t>Wings</a:t>
            </a:r>
            <a:endParaRPr b="0" i="0" sz="800" u="none" cap="none" strike="noStrike">
              <a:solidFill>
                <a:schemeClr val="dk1"/>
              </a:solidFill>
              <a:latin typeface="Arial"/>
              <a:ea typeface="Arial"/>
              <a:cs typeface="Arial"/>
              <a:sym typeface="Arial"/>
            </a:endParaRPr>
          </a:p>
          <a:p>
            <a:pPr indent="0" lvl="0" marL="0" marR="0" rtl="0" algn="l">
              <a:spcBef>
                <a:spcPts val="0"/>
              </a:spcBef>
              <a:spcAft>
                <a:spcPts val="0"/>
              </a:spcAft>
              <a:buNone/>
            </a:pPr>
            <a:r>
              <a:rPr b="0" i="0" lang="en-US" sz="1400" u="none" cap="none" strike="noStrike">
                <a:solidFill>
                  <a:srgbClr val="000000"/>
                </a:solidFill>
                <a:latin typeface="Arial"/>
                <a:ea typeface="Arial"/>
                <a:cs typeface="Arial"/>
                <a:sym typeface="Arial"/>
              </a:rPr>
              <a:t>   Swipe</a:t>
            </a:r>
            <a:r>
              <a:rPr b="0" i="0" lang="en-US" sz="1400" u="none" cap="none" strike="noStrike">
                <a:solidFill>
                  <a:srgbClr val="55BFEA"/>
                </a:solidFill>
                <a:latin typeface="Arial"/>
                <a:ea typeface="Arial"/>
                <a:cs typeface="Arial"/>
                <a:sym typeface="Arial"/>
              </a:rPr>
              <a:t> </a:t>
            </a:r>
            <a:r>
              <a:rPr b="0" i="0" lang="en-US" sz="1400" u="none" cap="none" strike="noStrike">
                <a:solidFill>
                  <a:srgbClr val="FFC000"/>
                </a:solidFill>
                <a:latin typeface="Arial"/>
                <a:ea typeface="Arial"/>
                <a:cs typeface="Arial"/>
                <a:sym typeface="Arial"/>
              </a:rPr>
              <a:t>N</a:t>
            </a:r>
            <a:r>
              <a:rPr b="0" i="0" lang="en-US" sz="1400" u="none" cap="none" strike="noStrike">
                <a:solidFill>
                  <a:srgbClr val="55BFEA"/>
                </a:solidFill>
                <a:latin typeface="Arial"/>
                <a:ea typeface="Arial"/>
                <a:cs typeface="Arial"/>
                <a:sym typeface="Arial"/>
              </a:rPr>
              <a:t>  </a:t>
            </a:r>
            <a:r>
              <a:rPr b="0" i="0" lang="en-US" sz="1400" u="none" cap="none" strike="noStrike">
                <a:solidFill>
                  <a:srgbClr val="000000"/>
                </a:solidFill>
                <a:latin typeface="Arial"/>
                <a:ea typeface="Arial"/>
                <a:cs typeface="Arial"/>
                <a:sym typeface="Arial"/>
              </a:rPr>
              <a:t>Save</a:t>
            </a:r>
            <a:endParaRPr b="0" i="0" sz="800" u="none" cap="none" strike="noStrike">
              <a:solidFill>
                <a:schemeClr val="dk1"/>
              </a:solidFill>
              <a:latin typeface="Arial"/>
              <a:ea typeface="Arial"/>
              <a:cs typeface="Arial"/>
              <a:sym typeface="Arial"/>
            </a:endParaRPr>
          </a:p>
        </p:txBody>
      </p:sp>
      <p:sp>
        <p:nvSpPr>
          <p:cNvPr id="88" name="Shape 88"/>
          <p:cNvSpPr/>
          <p:nvPr/>
        </p:nvSpPr>
        <p:spPr>
          <a:xfrm>
            <a:off x="3374796" y="390632"/>
            <a:ext cx="2076450" cy="1393072"/>
          </a:xfrm>
          <a:prstGeom prst="rect">
            <a:avLst/>
          </a:prstGeom>
          <a:noFill/>
          <a:ln cap="flat" cmpd="sng" w="12700">
            <a:solidFill>
              <a:srgbClr val="C00000"/>
            </a:solidFill>
            <a:prstDash val="dash"/>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89" name="Shape 89"/>
          <p:cNvSpPr/>
          <p:nvPr/>
        </p:nvSpPr>
        <p:spPr>
          <a:xfrm>
            <a:off x="5514078" y="997733"/>
            <a:ext cx="2076450" cy="427754"/>
          </a:xfrm>
          <a:prstGeom prst="rect">
            <a:avLst/>
          </a:prstGeom>
          <a:noFill/>
          <a:ln cap="flat" cmpd="sng" w="12700">
            <a:solidFill>
              <a:srgbClr val="C00000"/>
            </a:solidFill>
            <a:prstDash val="dash"/>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90" name="Shape 90"/>
          <p:cNvSpPr txBox="1"/>
          <p:nvPr/>
        </p:nvSpPr>
        <p:spPr>
          <a:xfrm>
            <a:off x="3374796" y="410968"/>
            <a:ext cx="344449" cy="369332"/>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0" i="0" lang="en-US" sz="1800" u="none" cap="none" strike="noStrike">
                <a:solidFill>
                  <a:srgbClr val="C00000"/>
                </a:solidFill>
                <a:latin typeface="Calibri"/>
                <a:ea typeface="Calibri"/>
                <a:cs typeface="Calibri"/>
                <a:sym typeface="Calibri"/>
              </a:rPr>
              <a:t>1</a:t>
            </a:r>
            <a:endParaRPr sz="1800">
              <a:solidFill>
                <a:srgbClr val="C00000"/>
              </a:solidFill>
              <a:latin typeface="Calibri"/>
              <a:ea typeface="Calibri"/>
              <a:cs typeface="Calibri"/>
              <a:sym typeface="Calibri"/>
            </a:endParaRPr>
          </a:p>
        </p:txBody>
      </p:sp>
      <p:sp>
        <p:nvSpPr>
          <p:cNvPr id="91" name="Shape 91"/>
          <p:cNvSpPr txBox="1"/>
          <p:nvPr/>
        </p:nvSpPr>
        <p:spPr>
          <a:xfrm>
            <a:off x="7238753" y="1056154"/>
            <a:ext cx="344449" cy="369332"/>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en-US" sz="1800">
                <a:solidFill>
                  <a:srgbClr val="C00000"/>
                </a:solidFill>
                <a:latin typeface="Calibri"/>
                <a:ea typeface="Calibri"/>
                <a:cs typeface="Calibri"/>
                <a:sym typeface="Calibri"/>
              </a:rPr>
              <a:t>2</a:t>
            </a:r>
            <a:endParaRPr sz="1800">
              <a:solidFill>
                <a:srgbClr val="C00000"/>
              </a:solidFill>
              <a:latin typeface="Calibri"/>
              <a:ea typeface="Calibri"/>
              <a:cs typeface="Calibri"/>
              <a:sym typeface="Calibri"/>
            </a:endParaRPr>
          </a:p>
        </p:txBody>
      </p:sp>
      <p:sp>
        <p:nvSpPr>
          <p:cNvPr id="92" name="Shape 92"/>
          <p:cNvSpPr/>
          <p:nvPr/>
        </p:nvSpPr>
        <p:spPr>
          <a:xfrm>
            <a:off x="5506224" y="1489496"/>
            <a:ext cx="2076450" cy="221542"/>
          </a:xfrm>
          <a:prstGeom prst="rect">
            <a:avLst/>
          </a:prstGeom>
          <a:noFill/>
          <a:ln cap="flat" cmpd="sng" w="12700">
            <a:solidFill>
              <a:srgbClr val="C00000"/>
            </a:solidFill>
            <a:prstDash val="dash"/>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93" name="Shape 93"/>
          <p:cNvSpPr txBox="1"/>
          <p:nvPr/>
        </p:nvSpPr>
        <p:spPr>
          <a:xfrm>
            <a:off x="7230899" y="1434793"/>
            <a:ext cx="344449" cy="369332"/>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en-US" sz="1800">
                <a:solidFill>
                  <a:srgbClr val="C00000"/>
                </a:solidFill>
                <a:latin typeface="Calibri"/>
                <a:ea typeface="Calibri"/>
                <a:cs typeface="Calibri"/>
                <a:sym typeface="Calibri"/>
              </a:rPr>
              <a:t>3</a:t>
            </a:r>
            <a:endParaRPr sz="1800">
              <a:solidFill>
                <a:srgbClr val="C00000"/>
              </a:solidFill>
              <a:latin typeface="Calibri"/>
              <a:ea typeface="Calibri"/>
              <a:cs typeface="Calibri"/>
              <a:sym typeface="Calibri"/>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97" name="Shape 97"/>
        <p:cNvGrpSpPr/>
        <p:nvPr/>
      </p:nvGrpSpPr>
      <p:grpSpPr>
        <a:xfrm>
          <a:off x="0" y="0"/>
          <a:ext cx="0" cy="0"/>
          <a:chOff x="0" y="0"/>
          <a:chExt cx="0" cy="0"/>
        </a:xfrm>
      </p:grpSpPr>
      <p:sp>
        <p:nvSpPr>
          <p:cNvPr id="98" name="Shape 98"/>
          <p:cNvSpPr/>
          <p:nvPr/>
        </p:nvSpPr>
        <p:spPr>
          <a:xfrm>
            <a:off x="2559675" y="386375"/>
            <a:ext cx="4926168" cy="4463031"/>
          </a:xfrm>
          <a:prstGeom prst="rect">
            <a:avLst/>
          </a:prstGeom>
        </p:spPr>
        <p:txBody>
          <a:bodyPr>
            <a:prstTxWarp prst="textPlain"/>
          </a:bodyPr>
          <a:lstStyle/>
          <a:p>
            <a:pPr lvl="0" algn="l"/>
            <a:r>
              <a:rPr b="0" i="0">
                <a:ln>
                  <a:noFill/>
                </a:ln>
                <a:solidFill>
                  <a:srgbClr val="FFC000"/>
                </a:solidFill>
                <a:latin typeface="Arial"/>
              </a:rPr>
              <a:t>Paws N Wings</a:t>
            </a:r>
            <a:br>
              <a:rPr b="0" i="0">
                <a:ln>
                  <a:noFill/>
                </a:ln>
                <a:solidFill>
                  <a:srgbClr val="FFC000"/>
                </a:solidFill>
                <a:latin typeface="Arial"/>
              </a:rPr>
            </a:br>
            <a:r>
              <a:rPr b="0" i="0">
                <a:ln>
                  <a:noFill/>
                </a:ln>
                <a:solidFill>
                  <a:srgbClr val="FFC000"/>
                </a:solidFill>
                <a:latin typeface="Arial"/>
              </a:rPr>
              <a:t/>
            </a:r>
            <a:br>
              <a:rPr b="0" i="0">
                <a:ln>
                  <a:noFill/>
                </a:ln>
                <a:solidFill>
                  <a:srgbClr val="FFC000"/>
                </a:solidFill>
                <a:latin typeface="Arial"/>
              </a:rPr>
            </a:br>
            <a:r>
              <a:rPr b="0" i="0">
                <a:ln>
                  <a:noFill/>
                </a:ln>
                <a:solidFill>
                  <a:srgbClr val="FFC000"/>
                </a:solidFill>
                <a:latin typeface="Arial"/>
              </a:rPr>
              <a:t/>
            </a:r>
            <a:br>
              <a:rPr b="0" i="0">
                <a:ln>
                  <a:noFill/>
                </a:ln>
                <a:solidFill>
                  <a:srgbClr val="FFC000"/>
                </a:solidFill>
                <a:latin typeface="Arial"/>
              </a:rPr>
            </a:br>
            <a:r>
              <a:rPr b="0" i="0">
                <a:ln>
                  <a:noFill/>
                </a:ln>
                <a:solidFill>
                  <a:srgbClr val="FFC000"/>
                </a:solidFill>
                <a:latin typeface="Arial"/>
              </a:rPr>
              <a:t> Swipe N Save</a:t>
            </a:r>
          </a:p>
        </p:txBody>
      </p:sp>
      <p:pic>
        <p:nvPicPr>
          <p:cNvPr descr="https://lh6.googleusercontent.com/WRz6uNiKxL1wgBZuyjx9fRlkdovMWUEv7SwqKUlgZTrGUGJAV5sXwLequ90NX8KH9uBG5o0kIoEjAvuJc7TTDEEsRRtjGfYbSzgTDSed3kW-F4864B8CcU8dhQgYagjOLcBq9j5N9ha4Wigf9A" id="99" name="Shape 99"/>
          <p:cNvPicPr preferRelativeResize="0"/>
          <p:nvPr/>
        </p:nvPicPr>
        <p:blipFill rotWithShape="1">
          <a:blip r:embed="rId3">
            <a:alphaModFix/>
          </a:blip>
          <a:srcRect b="26028" l="0" r="11935" t="17674"/>
          <a:stretch/>
        </p:blipFill>
        <p:spPr>
          <a:xfrm>
            <a:off x="4058590" y="2029563"/>
            <a:ext cx="1828601" cy="1174374"/>
          </a:xfrm>
          <a:prstGeom prst="rect">
            <a:avLst/>
          </a:prstGeom>
          <a:noFill/>
          <a:ln>
            <a:noFill/>
          </a:ln>
        </p:spPr>
      </p:pic>
      <p:sp>
        <p:nvSpPr>
          <p:cNvPr id="100" name="Shape 100"/>
          <p:cNvSpPr txBox="1"/>
          <p:nvPr/>
        </p:nvSpPr>
        <p:spPr>
          <a:xfrm>
            <a:off x="9828607" y="1639991"/>
            <a:ext cx="1706253" cy="584775"/>
          </a:xfrm>
          <a:prstGeom prst="rect">
            <a:avLst/>
          </a:prstGeom>
          <a:solidFill>
            <a:schemeClr val="lt1"/>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0" i="0" lang="en-US" sz="1800" u="none" cap="none" strike="noStrike">
                <a:solidFill>
                  <a:srgbClr val="000000"/>
                </a:solidFill>
                <a:latin typeface="Arial"/>
                <a:ea typeface="Arial"/>
                <a:cs typeface="Arial"/>
                <a:sym typeface="Arial"/>
              </a:rPr>
              <a:t>Paws</a:t>
            </a:r>
            <a:r>
              <a:rPr b="0" i="0" lang="en-US" sz="1800" u="none" cap="none" strike="noStrike">
                <a:solidFill>
                  <a:srgbClr val="55BFEA"/>
                </a:solidFill>
                <a:latin typeface="Arial"/>
                <a:ea typeface="Arial"/>
                <a:cs typeface="Arial"/>
                <a:sym typeface="Arial"/>
              </a:rPr>
              <a:t> </a:t>
            </a:r>
            <a:r>
              <a:rPr b="0" i="0" lang="en-US" sz="1800" u="none" cap="none" strike="noStrike">
                <a:solidFill>
                  <a:srgbClr val="FFC000"/>
                </a:solidFill>
                <a:latin typeface="Arial"/>
                <a:ea typeface="Arial"/>
                <a:cs typeface="Arial"/>
                <a:sym typeface="Arial"/>
              </a:rPr>
              <a:t>N</a:t>
            </a:r>
            <a:r>
              <a:rPr b="0" i="0" lang="en-US" sz="1800" u="none" cap="none" strike="noStrike">
                <a:solidFill>
                  <a:srgbClr val="55BFEA"/>
                </a:solidFill>
                <a:latin typeface="Arial"/>
                <a:ea typeface="Arial"/>
                <a:cs typeface="Arial"/>
                <a:sym typeface="Arial"/>
              </a:rPr>
              <a:t> </a:t>
            </a:r>
            <a:r>
              <a:rPr b="0" i="0" lang="en-US" sz="1800" u="none" cap="none" strike="noStrike">
                <a:solidFill>
                  <a:srgbClr val="000000"/>
                </a:solidFill>
                <a:latin typeface="Arial"/>
                <a:ea typeface="Arial"/>
                <a:cs typeface="Arial"/>
                <a:sym typeface="Arial"/>
              </a:rPr>
              <a:t>Wings</a:t>
            </a:r>
            <a:endParaRPr b="0" i="0" sz="800" u="none" cap="none" strike="noStrike">
              <a:solidFill>
                <a:schemeClr val="dk1"/>
              </a:solidFill>
              <a:latin typeface="Arial"/>
              <a:ea typeface="Arial"/>
              <a:cs typeface="Arial"/>
              <a:sym typeface="Arial"/>
            </a:endParaRPr>
          </a:p>
          <a:p>
            <a:pPr indent="0" lvl="0" marL="0" marR="0" rtl="0" algn="l">
              <a:spcBef>
                <a:spcPts val="0"/>
              </a:spcBef>
              <a:spcAft>
                <a:spcPts val="0"/>
              </a:spcAft>
              <a:buNone/>
            </a:pPr>
            <a:r>
              <a:rPr lang="en-US" sz="1400">
                <a:solidFill>
                  <a:srgbClr val="000000"/>
                </a:solidFill>
                <a:latin typeface="Arial"/>
                <a:ea typeface="Arial"/>
                <a:cs typeface="Arial"/>
                <a:sym typeface="Arial"/>
              </a:rPr>
              <a:t>   Swipe</a:t>
            </a:r>
            <a:r>
              <a:rPr lang="en-US" sz="1400">
                <a:solidFill>
                  <a:srgbClr val="55BFEA"/>
                </a:solidFill>
                <a:latin typeface="Arial"/>
                <a:ea typeface="Arial"/>
                <a:cs typeface="Arial"/>
                <a:sym typeface="Arial"/>
              </a:rPr>
              <a:t> </a:t>
            </a:r>
            <a:r>
              <a:rPr lang="en-US" sz="1400">
                <a:solidFill>
                  <a:srgbClr val="FFC000"/>
                </a:solidFill>
                <a:latin typeface="Arial"/>
                <a:ea typeface="Arial"/>
                <a:cs typeface="Arial"/>
                <a:sym typeface="Arial"/>
              </a:rPr>
              <a:t>N</a:t>
            </a:r>
            <a:r>
              <a:rPr lang="en-US" sz="1400">
                <a:solidFill>
                  <a:srgbClr val="55BFEA"/>
                </a:solidFill>
                <a:latin typeface="Arial"/>
                <a:ea typeface="Arial"/>
                <a:cs typeface="Arial"/>
                <a:sym typeface="Arial"/>
              </a:rPr>
              <a:t>  </a:t>
            </a:r>
            <a:r>
              <a:rPr lang="en-US" sz="1400">
                <a:solidFill>
                  <a:srgbClr val="000000"/>
                </a:solidFill>
                <a:latin typeface="Arial"/>
                <a:ea typeface="Arial"/>
                <a:cs typeface="Arial"/>
                <a:sym typeface="Arial"/>
              </a:rPr>
              <a:t>Save</a:t>
            </a:r>
            <a:endParaRPr b="0" i="0" sz="800" u="none" cap="none" strike="noStrike">
              <a:solidFill>
                <a:schemeClr val="dk1"/>
              </a:solidFill>
              <a:latin typeface="Arial"/>
              <a:ea typeface="Arial"/>
              <a:cs typeface="Arial"/>
              <a:sym typeface="Arial"/>
            </a:endParaRPr>
          </a:p>
        </p:txBody>
      </p:sp>
      <p:sp>
        <p:nvSpPr>
          <p:cNvPr id="101" name="Shape 101"/>
          <p:cNvSpPr/>
          <p:nvPr/>
        </p:nvSpPr>
        <p:spPr>
          <a:xfrm>
            <a:off x="5977217" y="3244334"/>
            <a:ext cx="237566" cy="369332"/>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0" lang="en-US" sz="1800">
                <a:solidFill>
                  <a:schemeClr val="dk1"/>
                </a:solidFill>
                <a:latin typeface="Calibri"/>
                <a:ea typeface="Calibri"/>
                <a:cs typeface="Calibri"/>
                <a:sym typeface="Calibri"/>
              </a:rPr>
              <a:t> </a:t>
            </a:r>
            <a:endParaRPr sz="1800">
              <a:solidFill>
                <a:schemeClr val="dk1"/>
              </a:solidFill>
              <a:latin typeface="Calibri"/>
              <a:ea typeface="Calibri"/>
              <a:cs typeface="Calibri"/>
              <a:sym typeface="Calibri"/>
            </a:endParaRPr>
          </a:p>
        </p:txBody>
      </p:sp>
      <p:sp>
        <p:nvSpPr>
          <p:cNvPr id="102" name="Shape 102"/>
          <p:cNvSpPr/>
          <p:nvPr/>
        </p:nvSpPr>
        <p:spPr>
          <a:xfrm>
            <a:off x="5977217" y="3244334"/>
            <a:ext cx="237566" cy="369332"/>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0" lang="en-US" sz="1800">
                <a:solidFill>
                  <a:schemeClr val="dk1"/>
                </a:solidFill>
                <a:latin typeface="Calibri"/>
                <a:ea typeface="Calibri"/>
                <a:cs typeface="Calibri"/>
                <a:sym typeface="Calibri"/>
              </a:rPr>
              <a:t> </a:t>
            </a:r>
            <a:endParaRPr sz="1800">
              <a:solidFill>
                <a:schemeClr val="dk1"/>
              </a:solidFill>
              <a:latin typeface="Calibri"/>
              <a:ea typeface="Calibri"/>
              <a:cs typeface="Calibri"/>
              <a:sym typeface="Calibri"/>
            </a:endParaRPr>
          </a:p>
        </p:txBody>
      </p:sp>
      <p:sp>
        <p:nvSpPr>
          <p:cNvPr id="103" name="Shape 103"/>
          <p:cNvSpPr/>
          <p:nvPr/>
        </p:nvSpPr>
        <p:spPr>
          <a:xfrm>
            <a:off x="3678148" y="1380133"/>
            <a:ext cx="2784296" cy="2473233"/>
          </a:xfrm>
          <a:prstGeom prst="donut">
            <a:avLst>
              <a:gd fmla="val 9225" name="adj"/>
            </a:avLst>
          </a:prstGeom>
          <a:solidFill>
            <a:srgbClr val="6ADDED"/>
          </a:solidFill>
          <a:ln cap="flat" cmpd="sng" w="12700">
            <a:solidFill>
              <a:srgbClr val="31538F"/>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sp>
        <p:nvSpPr>
          <p:cNvPr id="104" name="Shape 104"/>
          <p:cNvSpPr/>
          <p:nvPr/>
        </p:nvSpPr>
        <p:spPr>
          <a:xfrm>
            <a:off x="1272700" y="4639110"/>
            <a:ext cx="9409034" cy="815608"/>
          </a:xfrm>
          <a:prstGeom prst="rect">
            <a:avLst/>
          </a:prstGeom>
          <a:no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chemeClr val="dk1"/>
              </a:buClr>
              <a:buSzPts val="1300"/>
              <a:buFont typeface="Calibri"/>
              <a:buNone/>
            </a:pPr>
            <a:r>
              <a:t/>
            </a:r>
            <a:endParaRPr b="0" i="0" sz="1300" u="none" cap="none" strike="noStrike">
              <a:solidFill>
                <a:srgbClr val="000000"/>
              </a:solidFill>
              <a:latin typeface="Arial"/>
              <a:ea typeface="Arial"/>
              <a:cs typeface="Arial"/>
              <a:sym typeface="Arial"/>
            </a:endParaRPr>
          </a:p>
          <a:p>
            <a:pPr indent="-285750" lvl="0" marL="285750" marR="0" rtl="0" algn="l">
              <a:lnSpc>
                <a:spcPct val="100000"/>
              </a:lnSpc>
              <a:spcBef>
                <a:spcPts val="0"/>
              </a:spcBef>
              <a:spcAft>
                <a:spcPts val="0"/>
              </a:spcAft>
              <a:buClr>
                <a:srgbClr val="000000"/>
              </a:buClr>
              <a:buSzPts val="1300"/>
              <a:buFont typeface="Arial"/>
              <a:buChar char="•"/>
            </a:pPr>
            <a:r>
              <a:rPr lang="en-US" sz="1300">
                <a:solidFill>
                  <a:srgbClr val="000000"/>
                </a:solidFill>
                <a:latin typeface="Arial"/>
                <a:ea typeface="Arial"/>
                <a:cs typeface="Arial"/>
                <a:sym typeface="Arial"/>
              </a:rPr>
              <a:t>We would also like to see a logo design that is encompassed within a shape such as a circle with the name and tagline appearing in the form of a circle </a:t>
            </a:r>
            <a:endParaRPr sz="1300"/>
          </a:p>
          <a:p>
            <a:pPr indent="-285750" lvl="0" marL="285750" marR="0" rtl="0" algn="l">
              <a:lnSpc>
                <a:spcPct val="100000"/>
              </a:lnSpc>
              <a:spcBef>
                <a:spcPts val="0"/>
              </a:spcBef>
              <a:spcAft>
                <a:spcPts val="0"/>
              </a:spcAft>
              <a:buClr>
                <a:schemeClr val="dk1"/>
              </a:buClr>
              <a:buSzPts val="1300"/>
              <a:buFont typeface="Arial"/>
              <a:buChar char="•"/>
            </a:pPr>
            <a:r>
              <a:rPr lang="en-US" sz="1300"/>
              <a:t>The colour of the circle can be based on your creative thoughts.</a:t>
            </a:r>
            <a:endParaRPr sz="1300"/>
          </a:p>
          <a:p>
            <a:pPr indent="-234950" lvl="0" marL="285750" marR="0" rtl="0" algn="l">
              <a:lnSpc>
                <a:spcPct val="100000"/>
              </a:lnSpc>
              <a:spcBef>
                <a:spcPts val="0"/>
              </a:spcBef>
              <a:spcAft>
                <a:spcPts val="0"/>
              </a:spcAft>
              <a:buClr>
                <a:schemeClr val="dk1"/>
              </a:buClr>
              <a:buSzPts val="800"/>
              <a:buFont typeface="Arial"/>
              <a:buNone/>
            </a:pPr>
            <a:r>
              <a:t/>
            </a:r>
            <a:endParaRPr b="0" i="0" sz="800" u="none" cap="none" strike="noStrike">
              <a:solidFill>
                <a:schemeClr val="dk1"/>
              </a:solidFill>
              <a:latin typeface="Calibri"/>
              <a:ea typeface="Calibri"/>
              <a:cs typeface="Calibri"/>
              <a:sym typeface="Calibri"/>
            </a:endParaRPr>
          </a:p>
        </p:txBody>
      </p:sp>
      <p:pic>
        <p:nvPicPr>
          <p:cNvPr id="105" name="Shape 105"/>
          <p:cNvPicPr preferRelativeResize="0"/>
          <p:nvPr/>
        </p:nvPicPr>
        <p:blipFill rotWithShape="1">
          <a:blip r:embed="rId4">
            <a:alphaModFix/>
          </a:blip>
          <a:srcRect b="0" l="0" r="0" t="0"/>
          <a:stretch/>
        </p:blipFill>
        <p:spPr>
          <a:xfrm>
            <a:off x="4416406" y="3243056"/>
            <a:ext cx="3359187" cy="371888"/>
          </a:xfrm>
          <a:prstGeom prst="rect">
            <a:avLst/>
          </a:prstGeom>
          <a:noFill/>
          <a:ln>
            <a:noFill/>
          </a:ln>
        </p:spPr>
      </p:pic>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09" name="Shape 109"/>
        <p:cNvGrpSpPr/>
        <p:nvPr/>
      </p:nvGrpSpPr>
      <p:grpSpPr>
        <a:xfrm>
          <a:off x="0" y="0"/>
          <a:ext cx="0" cy="0"/>
          <a:chOff x="0" y="0"/>
          <a:chExt cx="0" cy="0"/>
        </a:xfrm>
      </p:grpSpPr>
      <p:pic>
        <p:nvPicPr>
          <p:cNvPr id="110" name="Shape 110"/>
          <p:cNvPicPr preferRelativeResize="0"/>
          <p:nvPr/>
        </p:nvPicPr>
        <p:blipFill>
          <a:blip r:embed="rId3">
            <a:alphaModFix/>
          </a:blip>
          <a:stretch>
            <a:fillRect/>
          </a:stretch>
        </p:blipFill>
        <p:spPr>
          <a:xfrm>
            <a:off x="676150" y="515150"/>
            <a:ext cx="10952500" cy="5921000"/>
          </a:xfrm>
          <a:prstGeom prst="rect">
            <a:avLst/>
          </a:prstGeom>
          <a:noFill/>
          <a:ln>
            <a:noFill/>
          </a:ln>
        </p:spPr>
      </p:pic>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