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0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1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1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3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7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7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950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2C5FF-ACB3-4C5A-9A03-D62F48423F1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F8F76-EF6C-4601-B651-3056C1B3B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8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Label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466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Required on label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supplement</a:t>
            </a:r>
          </a:p>
          <a:p>
            <a:r>
              <a:rPr lang="en-US" dirty="0"/>
              <a:t>Net content (capsule count, net weight)</a:t>
            </a:r>
          </a:p>
          <a:p>
            <a:r>
              <a:rPr lang="en-US" dirty="0"/>
              <a:t>Ingredients</a:t>
            </a:r>
          </a:p>
          <a:p>
            <a:r>
              <a:rPr lang="en-US" dirty="0"/>
              <a:t>Distributor name and place of business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0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goes on the front?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has to be on the front of the label (PDP):</a:t>
            </a:r>
          </a:p>
          <a:p>
            <a:pPr lvl="1"/>
            <a:r>
              <a:rPr lang="en-US" b="1" dirty="0"/>
              <a:t>Name of supplement</a:t>
            </a:r>
          </a:p>
          <a:p>
            <a:pPr lvl="1"/>
            <a:r>
              <a:rPr lang="en-US" b="1" dirty="0"/>
              <a:t>Net content (capsule count, net weight)</a:t>
            </a:r>
          </a:p>
          <a:p>
            <a:r>
              <a:rPr lang="en-US" dirty="0"/>
              <a:t>Anything else from the previous slide can go on the front if there is room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40758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to the right of the front?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Ingredients</a:t>
            </a:r>
          </a:p>
          <a:p>
            <a:r>
              <a:rPr lang="en-US" dirty="0"/>
              <a:t>Distributor name and place of business</a:t>
            </a:r>
          </a:p>
          <a:p>
            <a:pPr lvl="1"/>
            <a:r>
              <a:rPr lang="en-US" dirty="0"/>
              <a:t>This is allowed to go on the left if there is no room</a:t>
            </a:r>
          </a:p>
        </p:txBody>
      </p:sp>
    </p:spTree>
    <p:extLst>
      <p:ext uri="{BB962C8B-B14F-4D97-AF65-F5344CB8AC3E}">
        <p14:creationId xmlns:p14="http://schemas.microsoft.com/office/powerpoint/2010/main" val="1736137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goes to the left of the front?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Distributor name and place of business</a:t>
            </a:r>
          </a:p>
          <a:p>
            <a:pPr lvl="1"/>
            <a:r>
              <a:rPr lang="en-US" dirty="0"/>
              <a:t>If there wasn’t room on the right side</a:t>
            </a:r>
          </a:p>
          <a:p>
            <a:r>
              <a:rPr lang="en-US" dirty="0"/>
              <a:t>Anything else you want</a:t>
            </a:r>
          </a:p>
          <a:p>
            <a:pPr lvl="1"/>
            <a:r>
              <a:rPr lang="en-US" dirty="0"/>
              <a:t>Claims (which if made require the FDA disclaimer*)</a:t>
            </a:r>
          </a:p>
          <a:p>
            <a:pPr lvl="1"/>
            <a:r>
              <a:rPr lang="en-US" dirty="0"/>
              <a:t>Suggested use</a:t>
            </a:r>
          </a:p>
          <a:p>
            <a:pPr lvl="1"/>
            <a:r>
              <a:rPr lang="en-US" dirty="0"/>
              <a:t>Warnings</a:t>
            </a:r>
          </a:p>
          <a:p>
            <a:pPr lvl="1"/>
            <a:r>
              <a:rPr lang="en-US" dirty="0"/>
              <a:t>UPC</a:t>
            </a:r>
          </a:p>
          <a:p>
            <a:pPr lvl="1"/>
            <a:r>
              <a:rPr lang="en-US" dirty="0"/>
              <a:t>FDA Disclaimer which needs to be in a box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200" dirty="0"/>
              <a:t>*"These statements have not been evaluated by the Food and Drug Administration. This product is not intended to diagnose, treat, cure, or prevent any disease."</a:t>
            </a:r>
          </a:p>
        </p:txBody>
      </p:sp>
    </p:spTree>
    <p:extLst>
      <p:ext uri="{BB962C8B-B14F-4D97-AF65-F5344CB8AC3E}">
        <p14:creationId xmlns:p14="http://schemas.microsoft.com/office/powerpoint/2010/main" val="226693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181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Label Guide</vt:lpstr>
      <vt:lpstr>Required on label</vt:lpstr>
      <vt:lpstr>What goes on the front?</vt:lpstr>
      <vt:lpstr>What goes to the right of the front?</vt:lpstr>
      <vt:lpstr>What goes to the left of the front?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 Guide</dc:title>
  <dc:creator>Quality Control</dc:creator>
  <cp:lastModifiedBy>Travis@equinoxnutra.com</cp:lastModifiedBy>
  <cp:revision>3</cp:revision>
  <dcterms:created xsi:type="dcterms:W3CDTF">2017-06-20T18:17:25Z</dcterms:created>
  <dcterms:modified xsi:type="dcterms:W3CDTF">2018-02-21T18:18:41Z</dcterms:modified>
</cp:coreProperties>
</file>