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7F27-83C7-4E67-A50E-7F6FE213D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3FF71-3D93-45A7-997E-5F0F4041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07F6A-888A-410E-A4D7-F64C4077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A7B41-7D7E-4BBF-ABBB-CF18DFA4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3E7CF-FBED-46D3-BC9B-A723D704B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6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2B1B7-A058-42D6-8DFA-680D1B232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4ABCD1-0994-4414-87DA-CB1C7927A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5AE96-1B71-43D0-A26D-185B330C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4DA24-25C7-4F7A-977E-AA3896105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85908-B698-4D3B-8549-7C7E69BA4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4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891959-6B03-459B-B284-BAD49EE397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3DAC-9B79-4114-9CB7-D958D7053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44BBF-9F58-4D48-9896-3927E986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B3503-C916-427C-A6F6-0C89F2B79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B0DBE-67BA-47CD-9CDE-F31B86F5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0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852C-3B68-4F82-9299-AB53C7E1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0EE07-453D-4F2D-86F9-F6C98D3E1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90583-9519-4EA0-B844-ABC76A0B2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54452-5D96-44C6-86F7-C92842D8F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7BDBF-94F9-4C92-AD2B-85B430EF5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26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75F4-0134-4553-9FE1-7557892CA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5007E-C554-4A2D-9DF7-5C5A83C3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275F8-948A-49A2-AB9B-DC78C2DF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41D07-4369-4A2C-81DE-9739CB2C9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7B9B9-DC23-416E-9117-4949D2865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5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6035-5EA5-4006-BFAC-E722C116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2EF74-1F33-4151-83DD-4F2A69F62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F5FEF-63F0-4D4D-B215-5F562A6F7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3680-F196-4EDF-9E24-3EBE531BC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0EE2C-F7B2-4F60-89FC-FA4E5E13C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ACD50-78B7-49EF-BAA6-94804125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B2DAD-94CB-4B58-90D3-AE6007A2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73D96-295F-4B78-A23E-BEE4404DA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58C5D-96A5-4E1C-9EBD-19E8977D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1E4A31-18FF-4D66-9E2A-0F08C1CF9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F89696-D178-4DEC-BDA0-A5FE8B1FE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BDD1E-2CC0-403A-829E-D0F6419D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DB3F5B-D0F1-4170-8698-C4048313F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9DA11B-427E-47EF-BA3E-737DA7D8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8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78C2-C4CE-4F1C-84C2-FE042E5F7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DCE1A8-9F7C-4E34-B857-20805BAF5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8C624-41EA-4960-A7B5-6F870B31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6CED8-752F-497E-A761-CB74C335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45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5E268-A2F9-4581-9B06-056307AD2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12F25E-BD31-42F8-B0AA-641441AD4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2FFAD-4FF5-43C6-AA6D-B5D538F0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7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77E82-2110-4F4D-9E95-816865FCD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0A474-01CF-4F28-BC5E-194C47F78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BFC97-CD14-457B-83BF-E0279B2E8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1054E-98BD-4C0B-ADA8-2FD5234F8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36879-2E73-4827-BC16-CAD5DC44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F5885-D69C-4A7D-940A-EC3FC0180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F5B47-1212-4424-88FA-38E03F630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CF2E8E-8ED1-4A7C-B044-A44DAD0C1E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DDADE-77BD-4171-BFA5-3041769A3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DEDD7-51ED-45FB-B180-5520223F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E84A5-3A0C-4D57-AEC5-8C7712B9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466A4-C8B2-4AC4-A91B-9E9DC5264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7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11F09-99CD-4EDE-B7AE-069AAD469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B1731-BEDA-4315-8F7B-E416D4D47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80D87-8121-4893-B571-AEFE7F9EA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59F4D-C76B-446D-BC6D-EAFEB81E1E1B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68BC5-D76C-4A77-A474-A0EAA2F7F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3717D-F7F9-466B-AEE4-BE57821A14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36EF2-495D-4664-951B-F170266F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8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75B6BD-D12E-4B2D-A32E-8686DAD7E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41402"/>
            <a:ext cx="12003464" cy="66458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7200" b="1" dirty="0">
              <a:solidFill>
                <a:srgbClr val="309DC4"/>
              </a:solidFill>
              <a:latin typeface="Californian FB" panose="0207040306080B030204" pitchFamily="18" charset="0"/>
            </a:endParaRPr>
          </a:p>
          <a:p>
            <a:pPr marL="0" indent="0" algn="ctr">
              <a:buNone/>
            </a:pPr>
            <a:endParaRPr lang="en-US" sz="7200" b="1" dirty="0">
              <a:solidFill>
                <a:srgbClr val="309DC4"/>
              </a:solidFill>
              <a:latin typeface="Californian FB" panose="0207040306080B030204" pitchFamily="18" charset="0"/>
            </a:endParaRPr>
          </a:p>
          <a:p>
            <a:pPr marL="0" indent="0" algn="ctr">
              <a:buNone/>
            </a:pPr>
            <a:r>
              <a:rPr lang="en-US" sz="8000" b="1" dirty="0">
                <a:solidFill>
                  <a:srgbClr val="3BB6B9"/>
                </a:solidFill>
                <a:latin typeface="Arial Rounded MT Bold" panose="020F0704030504030204" pitchFamily="34" charset="0"/>
              </a:rPr>
              <a:t>The Hand &amp; Foot Co.</a:t>
            </a:r>
          </a:p>
          <a:p>
            <a:pPr marL="0" indent="0">
              <a:buNone/>
            </a:pPr>
            <a:r>
              <a:rPr lang="en-US" sz="2600" b="1" u="sng" dirty="0">
                <a:solidFill>
                  <a:srgbClr val="3BB6B9"/>
                </a:solidFill>
                <a:latin typeface="Arial Rounded MT Bold" panose="020F0704030504030204" pitchFamily="34" charset="0"/>
              </a:rPr>
              <a:t>Mobile Hand and Foot Care- Seniors, Aged and the Physically challenged</a:t>
            </a:r>
            <a:endParaRPr lang="en-US" dirty="0">
              <a:solidFill>
                <a:srgbClr val="3BB6B9"/>
              </a:solidFill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9B5D18-7513-4323-B386-A88AE844A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930" y="4817737"/>
            <a:ext cx="1459851" cy="13792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1A1AC2F-CC7A-46D3-A4F1-33BCC8104C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543" y="5083141"/>
            <a:ext cx="2467859" cy="12092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F95C4C-9E3E-44DA-A033-7ABB580037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8070" y="4694549"/>
            <a:ext cx="1836103" cy="180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5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Californian FB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Rizal Samat</dc:creator>
  <cp:lastModifiedBy>Rizal Samat</cp:lastModifiedBy>
  <cp:revision>1</cp:revision>
  <dcterms:created xsi:type="dcterms:W3CDTF">2018-02-19T05:18:26Z</dcterms:created>
  <dcterms:modified xsi:type="dcterms:W3CDTF">2018-02-19T05:19:25Z</dcterms:modified>
</cp:coreProperties>
</file>