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70" r:id="rId3"/>
    <p:sldId id="271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69"/>
  </p:normalViewPr>
  <p:slideViewPr>
    <p:cSldViewPr snapToGrid="0" snapToObjects="1">
      <p:cViewPr varScale="1">
        <p:scale>
          <a:sx n="104" d="100"/>
          <a:sy n="104" d="100"/>
        </p:scale>
        <p:origin x="22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50445-2F54-7948-9902-BD8772AC2024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58F96-61B8-744A-B1DE-2FF15CE9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3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2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2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6C71-14BC-514D-B850-9385C02A3C8B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C738-E7B0-224C-A09F-1E6DFB40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9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help@Fintrack.com.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4DA54-AC14-2747-81BC-D06E39F2ADA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12" y="49533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3D1AF6-4C56-DC4D-9CBD-5B62F3D0CF3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21" y="1266795"/>
            <a:ext cx="10194323" cy="46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5B9FB-5C18-B84A-9C82-3905D22851D7}"/>
              </a:ext>
            </a:extLst>
          </p:cNvPr>
          <p:cNvSpPr txBox="1"/>
          <p:nvPr/>
        </p:nvSpPr>
        <p:spPr>
          <a:xfrm>
            <a:off x="6233982" y="1443299"/>
            <a:ext cx="4819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Burger, Beer &amp; Fries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F85D9-2AF5-6046-A008-AEC2EB607136}"/>
              </a:ext>
            </a:extLst>
          </p:cNvPr>
          <p:cNvSpPr txBox="1"/>
          <p:nvPr/>
        </p:nvSpPr>
        <p:spPr>
          <a:xfrm>
            <a:off x="1213563" y="446809"/>
            <a:ext cx="134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What’s New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B98F3-DECA-7143-996F-A1DB6F602E35}"/>
              </a:ext>
            </a:extLst>
          </p:cNvPr>
          <p:cNvSpPr txBox="1"/>
          <p:nvPr/>
        </p:nvSpPr>
        <p:spPr>
          <a:xfrm>
            <a:off x="7412007" y="446809"/>
            <a:ext cx="123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Order Now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DB54C-5ECA-A845-9D78-4254038DFDE6}"/>
              </a:ext>
            </a:extLst>
          </p:cNvPr>
          <p:cNvSpPr txBox="1"/>
          <p:nvPr/>
        </p:nvSpPr>
        <p:spPr>
          <a:xfrm>
            <a:off x="9755201" y="446809"/>
            <a:ext cx="121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Contact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D1FB5-F7D0-A44D-9816-721F8A88487E}"/>
              </a:ext>
            </a:extLst>
          </p:cNvPr>
          <p:cNvSpPr txBox="1"/>
          <p:nvPr/>
        </p:nvSpPr>
        <p:spPr>
          <a:xfrm>
            <a:off x="3355673" y="47400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Our Menu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FDB856-C8CC-6947-B4D2-31290BB01E85}"/>
              </a:ext>
            </a:extLst>
          </p:cNvPr>
          <p:cNvCxnSpPr>
            <a:cxnSpLocks/>
          </p:cNvCxnSpPr>
          <p:nvPr/>
        </p:nvCxnSpPr>
        <p:spPr>
          <a:xfrm flipH="1" flipV="1">
            <a:off x="8254315" y="843335"/>
            <a:ext cx="1149177" cy="2418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A5366E-0B73-244F-BFAD-B8BD8EB9198D}"/>
              </a:ext>
            </a:extLst>
          </p:cNvPr>
          <p:cNvSpPr txBox="1"/>
          <p:nvPr/>
        </p:nvSpPr>
        <p:spPr>
          <a:xfrm>
            <a:off x="8921479" y="3115671"/>
            <a:ext cx="169469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THIRD PARTY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WILL LINK HERE</a:t>
            </a:r>
          </a:p>
        </p:txBody>
      </p:sp>
    </p:spTree>
    <p:extLst>
      <p:ext uri="{BB962C8B-B14F-4D97-AF65-F5344CB8AC3E}">
        <p14:creationId xmlns:p14="http://schemas.microsoft.com/office/powerpoint/2010/main" val="113217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4DA54-AC14-2747-81BC-D06E39F2ADA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12" y="49533"/>
            <a:ext cx="1080000" cy="10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3F85D9-2AF5-6046-A008-AEC2EB607136}"/>
              </a:ext>
            </a:extLst>
          </p:cNvPr>
          <p:cNvSpPr txBox="1"/>
          <p:nvPr/>
        </p:nvSpPr>
        <p:spPr>
          <a:xfrm>
            <a:off x="1213563" y="446809"/>
            <a:ext cx="134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What’s New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B98F3-DECA-7143-996F-A1DB6F602E35}"/>
              </a:ext>
            </a:extLst>
          </p:cNvPr>
          <p:cNvSpPr txBox="1"/>
          <p:nvPr/>
        </p:nvSpPr>
        <p:spPr>
          <a:xfrm>
            <a:off x="7412007" y="446809"/>
            <a:ext cx="123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Order Now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DB54C-5ECA-A845-9D78-4254038DFDE6}"/>
              </a:ext>
            </a:extLst>
          </p:cNvPr>
          <p:cNvSpPr txBox="1"/>
          <p:nvPr/>
        </p:nvSpPr>
        <p:spPr>
          <a:xfrm>
            <a:off x="9755201" y="446809"/>
            <a:ext cx="121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Contact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D1FB5-F7D0-A44D-9816-721F8A88487E}"/>
              </a:ext>
            </a:extLst>
          </p:cNvPr>
          <p:cNvSpPr txBox="1"/>
          <p:nvPr/>
        </p:nvSpPr>
        <p:spPr>
          <a:xfrm>
            <a:off x="3355673" y="474003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Our Menu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09F2B-1B93-0248-8EA2-B4BFA36DF04F}"/>
              </a:ext>
            </a:extLst>
          </p:cNvPr>
          <p:cNvSpPr txBox="1"/>
          <p:nvPr/>
        </p:nvSpPr>
        <p:spPr>
          <a:xfrm>
            <a:off x="5554133" y="1151467"/>
            <a:ext cx="5606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Burgers, Shakes &amp; Fries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6E02B7-6DEB-5343-A8A4-1C19DB1EE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" t="26388" r="3868" b="16050"/>
          <a:stretch/>
        </p:blipFill>
        <p:spPr>
          <a:xfrm>
            <a:off x="1038578" y="1346886"/>
            <a:ext cx="10379065" cy="3947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D14835-4432-944D-9EA8-9B9C4D2CF54A}"/>
              </a:ext>
            </a:extLst>
          </p:cNvPr>
          <p:cNvSpPr txBox="1"/>
          <p:nvPr/>
        </p:nvSpPr>
        <p:spPr>
          <a:xfrm>
            <a:off x="1385656" y="4525047"/>
            <a:ext cx="4819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Burger, Beer &amp; Fries</a:t>
            </a:r>
          </a:p>
        </p:txBody>
      </p:sp>
    </p:spTree>
    <p:extLst>
      <p:ext uri="{BB962C8B-B14F-4D97-AF65-F5344CB8AC3E}">
        <p14:creationId xmlns:p14="http://schemas.microsoft.com/office/powerpoint/2010/main" val="27704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BB511-E175-C543-8171-E5EC4A72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530" y="2525585"/>
            <a:ext cx="4431600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BF817D-92B8-134D-A24A-DE2C3BEA4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08" y="2525585"/>
            <a:ext cx="4431600" cy="28805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CACD58-280C-BB47-B2F2-8BBD970B120E}"/>
              </a:ext>
            </a:extLst>
          </p:cNvPr>
          <p:cNvSpPr/>
          <p:nvPr/>
        </p:nvSpPr>
        <p:spPr>
          <a:xfrm>
            <a:off x="959708" y="815775"/>
            <a:ext cx="443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00B050"/>
                </a:solidFill>
                <a:latin typeface="GT Walsheim"/>
              </a:rPr>
              <a:t>OUR BEEF</a:t>
            </a:r>
          </a:p>
          <a:p>
            <a:pPr algn="ctr"/>
            <a:r>
              <a:rPr lang="en-AU" sz="2000" dirty="0">
                <a:solidFill>
                  <a:srgbClr val="303030"/>
                </a:solidFill>
                <a:latin typeface="GT Walsheim"/>
              </a:rPr>
              <a:t>We use 100% grass-fed, free range Australian beef. Free from preservatives, antibiotics &amp; all added hormones.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533276-62A2-EF47-8CF5-90CCA4D341CC}"/>
              </a:ext>
            </a:extLst>
          </p:cNvPr>
          <p:cNvSpPr/>
          <p:nvPr/>
        </p:nvSpPr>
        <p:spPr>
          <a:xfrm>
            <a:off x="6573794" y="802328"/>
            <a:ext cx="443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00B050"/>
                </a:solidFill>
                <a:latin typeface="GT Walsheim"/>
              </a:rPr>
              <a:t>OUR CHICKEN</a:t>
            </a:r>
          </a:p>
          <a:p>
            <a:pPr algn="ctr"/>
            <a:r>
              <a:rPr lang="en-AU" sz="2000" dirty="0">
                <a:solidFill>
                  <a:srgbClr val="303030"/>
                </a:solidFill>
                <a:latin typeface="GT Walsheim"/>
              </a:rPr>
              <a:t>We use only Australia’s best free range chickens. Free from preservatives, antibiotics &amp; all added hormones.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93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E91E24-DFC2-D449-B836-53EB05E808A2}"/>
              </a:ext>
            </a:extLst>
          </p:cNvPr>
          <p:cNvSpPr txBox="1"/>
          <p:nvPr/>
        </p:nvSpPr>
        <p:spPr>
          <a:xfrm>
            <a:off x="926757" y="1458782"/>
            <a:ext cx="4372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Contact Us:</a:t>
            </a:r>
          </a:p>
          <a:p>
            <a:endParaRPr lang="en-US" dirty="0"/>
          </a:p>
          <a:p>
            <a:r>
              <a:rPr lang="en-US" b="1" dirty="0"/>
              <a:t>Address: </a:t>
            </a:r>
            <a:r>
              <a:rPr lang="en-US" dirty="0"/>
              <a:t>	107 Acland Street St Kilda Vic 3182</a:t>
            </a:r>
          </a:p>
          <a:p>
            <a:endParaRPr lang="en-US" dirty="0"/>
          </a:p>
          <a:p>
            <a:r>
              <a:rPr lang="en-US" b="1" dirty="0"/>
              <a:t>Email:</a:t>
            </a:r>
            <a:r>
              <a:rPr lang="en-US" dirty="0"/>
              <a:t>	</a:t>
            </a:r>
            <a:r>
              <a:rPr lang="en-US" dirty="0">
                <a:hlinkClick r:id="rId2"/>
              </a:rPr>
              <a:t>help@Fintrack.com.au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Mobile:</a:t>
            </a:r>
            <a:r>
              <a:rPr lang="en-US" dirty="0"/>
              <a:t>	0402 838 688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C97F0-7A8B-9C46-A54B-3B54572E5914}"/>
              </a:ext>
            </a:extLst>
          </p:cNvPr>
          <p:cNvSpPr txBox="1"/>
          <p:nvPr/>
        </p:nvSpPr>
        <p:spPr>
          <a:xfrm>
            <a:off x="7661188" y="4730923"/>
            <a:ext cx="1608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Terms &amp;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D4078-2944-D64A-A7A0-1076C161CF18}"/>
              </a:ext>
            </a:extLst>
          </p:cNvPr>
          <p:cNvSpPr txBox="1"/>
          <p:nvPr/>
        </p:nvSpPr>
        <p:spPr>
          <a:xfrm>
            <a:off x="9884915" y="4730923"/>
            <a:ext cx="1169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Privacy 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9B481-EBC9-854D-BA7F-D5C6B46CBB00}"/>
              </a:ext>
            </a:extLst>
          </p:cNvPr>
          <p:cNvSpPr txBox="1"/>
          <p:nvPr/>
        </p:nvSpPr>
        <p:spPr>
          <a:xfrm>
            <a:off x="926757" y="4729208"/>
            <a:ext cx="485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Copyright 2018 Stefans Shack St Kilda Pty Ltd. All rights reserved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756A60-710D-EC45-A3BE-7B40E61638D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8003" t="34955" r="48799" b="33514"/>
          <a:stretch/>
        </p:blipFill>
        <p:spPr>
          <a:xfrm>
            <a:off x="6907427" y="1458782"/>
            <a:ext cx="4633783" cy="27292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D8EE2F-10CB-E24D-AA9E-030C3D99A5BC}"/>
              </a:ext>
            </a:extLst>
          </p:cNvPr>
          <p:cNvCxnSpPr>
            <a:cxnSpLocks/>
          </p:cNvCxnSpPr>
          <p:nvPr/>
        </p:nvCxnSpPr>
        <p:spPr>
          <a:xfrm flipV="1">
            <a:off x="7260567" y="5036985"/>
            <a:ext cx="1043174" cy="631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CD8FAF-2065-2746-B546-6C78C648CD83}"/>
              </a:ext>
            </a:extLst>
          </p:cNvPr>
          <p:cNvSpPr txBox="1"/>
          <p:nvPr/>
        </p:nvSpPr>
        <p:spPr>
          <a:xfrm>
            <a:off x="6240063" y="5581556"/>
            <a:ext cx="20381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As per attachments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7CD827-0898-3C40-98C2-3683FEA663FD}"/>
              </a:ext>
            </a:extLst>
          </p:cNvPr>
          <p:cNvCxnSpPr>
            <a:cxnSpLocks/>
            <a:stCxn id="8" idx="3"/>
            <a:endCxn id="11" idx="2"/>
          </p:cNvCxnSpPr>
          <p:nvPr/>
        </p:nvCxnSpPr>
        <p:spPr>
          <a:xfrm flipV="1">
            <a:off x="8278250" y="5038700"/>
            <a:ext cx="2191217" cy="727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1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102</Words>
  <Application>Microsoft Macintosh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GT Walsheim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Richard Houston</cp:lastModifiedBy>
  <cp:revision>36</cp:revision>
  <cp:lastPrinted>2018-06-17T04:49:55Z</cp:lastPrinted>
  <dcterms:created xsi:type="dcterms:W3CDTF">2017-12-21T02:58:20Z</dcterms:created>
  <dcterms:modified xsi:type="dcterms:W3CDTF">2018-06-26T01:11:50Z</dcterms:modified>
</cp:coreProperties>
</file>