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9" r:id="rId2"/>
    <p:sldId id="270" r:id="rId3"/>
    <p:sldId id="268" r:id="rId4"/>
    <p:sldId id="267" r:id="rId5"/>
    <p:sldId id="27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/>
    <p:restoredTop sz="94695"/>
  </p:normalViewPr>
  <p:slideViewPr>
    <p:cSldViewPr snapToGrid="0" snapToObjects="1">
      <p:cViewPr varScale="1">
        <p:scale>
          <a:sx n="113" d="100"/>
          <a:sy n="113" d="100"/>
        </p:scale>
        <p:origin x="3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50445-2F54-7948-9902-BD8772AC2024}" type="datetimeFigureOut">
              <a:rPr lang="en-US" smtClean="0"/>
              <a:t>2/11/18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58F96-61B8-744A-B1DE-2FF15CE93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3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39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0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2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9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1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8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17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29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86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16C71-14BC-514D-B850-9385C02A3C8B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7C738-E7B0-224C-A09F-1E6DFB409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9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E4B423-9DDE-3144-AC12-6B7363B48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13827" r="20889" b="13580"/>
          <a:stretch/>
        </p:blipFill>
        <p:spPr>
          <a:xfrm>
            <a:off x="5176662" y="124849"/>
            <a:ext cx="1009649" cy="1016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A43D7-695B-E445-8576-E328A147459A}"/>
              </a:ext>
            </a:extLst>
          </p:cNvPr>
          <p:cNvSpPr txBox="1"/>
          <p:nvPr/>
        </p:nvSpPr>
        <p:spPr>
          <a:xfrm>
            <a:off x="6671733" y="456049"/>
            <a:ext cx="4786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rgbClr val="00B050"/>
                </a:solidFill>
              </a:rPr>
              <a:t>Order Now                    Contact Us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EE424B-A422-7349-B30E-9A12722E7B27}"/>
              </a:ext>
            </a:extLst>
          </p:cNvPr>
          <p:cNvSpPr txBox="1"/>
          <p:nvPr/>
        </p:nvSpPr>
        <p:spPr>
          <a:xfrm>
            <a:off x="592666" y="456049"/>
            <a:ext cx="4329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B050"/>
                </a:solidFill>
              </a:rPr>
              <a:t>News                    Menu                            </a:t>
            </a:r>
            <a:endParaRPr lang="en-US" sz="1400" b="1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8A8931-B36A-0E4F-95FC-2BAD11A51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77" t="43621" r="9157" b="50783"/>
          <a:stretch/>
        </p:blipFill>
        <p:spPr>
          <a:xfrm>
            <a:off x="10458953" y="3262489"/>
            <a:ext cx="446113" cy="383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9A80BF-70D4-3D4D-89AA-1DE46A635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5" t="43127" r="90843" b="50618"/>
          <a:stretch/>
        </p:blipFill>
        <p:spPr>
          <a:xfrm>
            <a:off x="1162955" y="3217333"/>
            <a:ext cx="361244" cy="428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CD73B4-EECE-A947-91D8-18C5FC285C4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4618" t="21298" r="5664"/>
          <a:stretch/>
        </p:blipFill>
        <p:spPr>
          <a:xfrm>
            <a:off x="1851576" y="1141412"/>
            <a:ext cx="8280000" cy="5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DFC06-C08A-404B-B0E9-BDCA1EC08E4D}"/>
              </a:ext>
            </a:extLst>
          </p:cNvPr>
          <p:cNvSpPr txBox="1"/>
          <p:nvPr/>
        </p:nvSpPr>
        <p:spPr>
          <a:xfrm>
            <a:off x="3161292" y="113897"/>
            <a:ext cx="837089" cy="2616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Will be PDF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538BED-9ABB-8E4A-A1A0-7D44E59EA28B}"/>
              </a:ext>
            </a:extLst>
          </p:cNvPr>
          <p:cNvCxnSpPr/>
          <p:nvPr/>
        </p:nvCxnSpPr>
        <p:spPr>
          <a:xfrm flipH="1">
            <a:off x="2449689" y="361244"/>
            <a:ext cx="645886" cy="141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ACF77CA-6464-7F4F-B9E9-023863E11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13827" r="20889" b="13580"/>
          <a:stretch/>
        </p:blipFill>
        <p:spPr>
          <a:xfrm>
            <a:off x="5329062" y="3138029"/>
            <a:ext cx="1009649" cy="1016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A29339-343E-784B-ADCE-AAA0035A4463}"/>
              </a:ext>
            </a:extLst>
          </p:cNvPr>
          <p:cNvSpPr txBox="1"/>
          <p:nvPr/>
        </p:nvSpPr>
        <p:spPr>
          <a:xfrm>
            <a:off x="7199637" y="170175"/>
            <a:ext cx="2135521" cy="2616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Slides 1 - 4 are 4 continuous slides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FDA346-8346-C149-843E-04910069CB61}"/>
              </a:ext>
            </a:extLst>
          </p:cNvPr>
          <p:cNvCxnSpPr>
            <a:cxnSpLocks/>
          </p:cNvCxnSpPr>
          <p:nvPr/>
        </p:nvCxnSpPr>
        <p:spPr>
          <a:xfrm flipH="1">
            <a:off x="7461956" y="431785"/>
            <a:ext cx="385178" cy="7096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04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E4B423-9DDE-3144-AC12-6B7363B48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13827" r="20889" b="13580"/>
          <a:stretch/>
        </p:blipFill>
        <p:spPr>
          <a:xfrm>
            <a:off x="5176662" y="124849"/>
            <a:ext cx="1009649" cy="1016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A43D7-695B-E445-8576-E328A147459A}"/>
              </a:ext>
            </a:extLst>
          </p:cNvPr>
          <p:cNvSpPr txBox="1"/>
          <p:nvPr/>
        </p:nvSpPr>
        <p:spPr>
          <a:xfrm>
            <a:off x="6671733" y="456049"/>
            <a:ext cx="4786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rgbClr val="00B050"/>
                </a:solidFill>
              </a:rPr>
              <a:t>Order Now                    Contact Us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EE424B-A422-7349-B30E-9A12722E7B27}"/>
              </a:ext>
            </a:extLst>
          </p:cNvPr>
          <p:cNvSpPr txBox="1"/>
          <p:nvPr/>
        </p:nvSpPr>
        <p:spPr>
          <a:xfrm>
            <a:off x="592666" y="456049"/>
            <a:ext cx="4329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B050"/>
                </a:solidFill>
              </a:rPr>
              <a:t>News                    Menu                            </a:t>
            </a:r>
            <a:endParaRPr lang="en-US" sz="1400" b="1" dirty="0">
              <a:solidFill>
                <a:srgbClr val="00B05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1F34F0-C7D8-3B4A-8008-77F2CD00B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77" t="43621" r="9157" b="50783"/>
          <a:stretch/>
        </p:blipFill>
        <p:spPr>
          <a:xfrm>
            <a:off x="10458953" y="3262489"/>
            <a:ext cx="446113" cy="383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094A81-A0FB-5F49-9101-8994A6873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5" t="43127" r="90843" b="50618"/>
          <a:stretch/>
        </p:blipFill>
        <p:spPr>
          <a:xfrm>
            <a:off x="1162955" y="3217333"/>
            <a:ext cx="361244" cy="428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B17F87-A461-E041-8C91-578FEFD2DBBF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8" t="23723" r="34560" b="23116"/>
          <a:stretch/>
        </p:blipFill>
        <p:spPr>
          <a:xfrm>
            <a:off x="1851576" y="1276323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7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E4B423-9DDE-3144-AC12-6B7363B48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13827" r="20889" b="13580"/>
          <a:stretch/>
        </p:blipFill>
        <p:spPr>
          <a:xfrm>
            <a:off x="5176662" y="124849"/>
            <a:ext cx="1009649" cy="1016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A43D7-695B-E445-8576-E328A147459A}"/>
              </a:ext>
            </a:extLst>
          </p:cNvPr>
          <p:cNvSpPr txBox="1"/>
          <p:nvPr/>
        </p:nvSpPr>
        <p:spPr>
          <a:xfrm>
            <a:off x="6671733" y="456049"/>
            <a:ext cx="4786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rgbClr val="00B050"/>
                </a:solidFill>
              </a:rPr>
              <a:t>Order Now                    Contact Us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EE424B-A422-7349-B30E-9A12722E7B27}"/>
              </a:ext>
            </a:extLst>
          </p:cNvPr>
          <p:cNvSpPr txBox="1"/>
          <p:nvPr/>
        </p:nvSpPr>
        <p:spPr>
          <a:xfrm>
            <a:off x="592666" y="456049"/>
            <a:ext cx="4329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B050"/>
                </a:solidFill>
              </a:rPr>
              <a:t>News                    Menu                            </a:t>
            </a:r>
            <a:endParaRPr lang="en-US" sz="1400" b="1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E23E7-203C-5141-A5D0-2C077C11F99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51576" y="1286933"/>
            <a:ext cx="8280000" cy="54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485D6-4643-F74F-81BC-256D23239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77" t="43621" r="9157" b="50783"/>
          <a:stretch/>
        </p:blipFill>
        <p:spPr>
          <a:xfrm>
            <a:off x="10458953" y="3262489"/>
            <a:ext cx="446113" cy="383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3D274-D362-2948-A705-890F93EAB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5" t="43127" r="90843" b="50618"/>
          <a:stretch/>
        </p:blipFill>
        <p:spPr>
          <a:xfrm>
            <a:off x="1162955" y="3217333"/>
            <a:ext cx="361244" cy="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6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E4B423-9DDE-3144-AC12-6B7363B48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13827" r="20889" b="13580"/>
          <a:stretch/>
        </p:blipFill>
        <p:spPr>
          <a:xfrm>
            <a:off x="5176662" y="124849"/>
            <a:ext cx="1009649" cy="1016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A43D7-695B-E445-8576-E328A147459A}"/>
              </a:ext>
            </a:extLst>
          </p:cNvPr>
          <p:cNvSpPr txBox="1"/>
          <p:nvPr/>
        </p:nvSpPr>
        <p:spPr>
          <a:xfrm>
            <a:off x="6671733" y="456049"/>
            <a:ext cx="4786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rgbClr val="00B050"/>
                </a:solidFill>
              </a:rPr>
              <a:t>Order Now                    Contact Us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EE424B-A422-7349-B30E-9A12722E7B27}"/>
              </a:ext>
            </a:extLst>
          </p:cNvPr>
          <p:cNvSpPr txBox="1"/>
          <p:nvPr/>
        </p:nvSpPr>
        <p:spPr>
          <a:xfrm>
            <a:off x="592666" y="456049"/>
            <a:ext cx="4329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B050"/>
                </a:solidFill>
              </a:rPr>
              <a:t>News                    Menu                            </a:t>
            </a:r>
            <a:endParaRPr lang="en-US" sz="1400" b="1" dirty="0">
              <a:solidFill>
                <a:srgbClr val="00B05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E5A174-FB41-4447-8BBC-7383D15BFC4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39579" y="1321294"/>
            <a:ext cx="8280000" cy="54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1F34F0-C7D8-3B4A-8008-77F2CD00B5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77" t="43621" r="9157" b="50783"/>
          <a:stretch/>
        </p:blipFill>
        <p:spPr>
          <a:xfrm>
            <a:off x="10458953" y="3262489"/>
            <a:ext cx="446113" cy="383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094A81-A0FB-5F49-9101-8994A6873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5" t="43127" r="90843" b="50618"/>
          <a:stretch/>
        </p:blipFill>
        <p:spPr>
          <a:xfrm>
            <a:off x="1162955" y="3217333"/>
            <a:ext cx="361244" cy="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09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20C1F6-7E8D-2142-8E5E-11F1773B6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7" t="44643" r="41254" b="10573"/>
          <a:stretch/>
        </p:blipFill>
        <p:spPr>
          <a:xfrm>
            <a:off x="293511" y="572854"/>
            <a:ext cx="5629209" cy="3186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F4E445-050E-5B4D-9C5D-37E14EF9E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13827" r="20889" b="13580"/>
          <a:stretch/>
        </p:blipFill>
        <p:spPr>
          <a:xfrm>
            <a:off x="6353292" y="572854"/>
            <a:ext cx="985234" cy="9919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068453-A171-AB41-81A2-FE3CA8BEB7D5}"/>
              </a:ext>
            </a:extLst>
          </p:cNvPr>
          <p:cNvSpPr txBox="1"/>
          <p:nvPr/>
        </p:nvSpPr>
        <p:spPr>
          <a:xfrm>
            <a:off x="6353292" y="1796820"/>
            <a:ext cx="28054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WHERE TO FIND US</a:t>
            </a:r>
          </a:p>
          <a:p>
            <a:r>
              <a:rPr lang="en-US" sz="1400" dirty="0">
                <a:solidFill>
                  <a:srgbClr val="00B050"/>
                </a:solidFill>
              </a:rPr>
              <a:t>107 Ackland Street St Kilda Vic 3182</a:t>
            </a:r>
          </a:p>
          <a:p>
            <a:endParaRPr lang="en-AU" sz="1400" dirty="0">
              <a:solidFill>
                <a:srgbClr val="00B050"/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OPENING HOURS</a:t>
            </a:r>
          </a:p>
          <a:p>
            <a:r>
              <a:rPr lang="en-US" sz="1400" dirty="0">
                <a:solidFill>
                  <a:srgbClr val="00B050"/>
                </a:solidFill>
              </a:rPr>
              <a:t>Monday to Sunday 7am to late</a:t>
            </a:r>
          </a:p>
          <a:p>
            <a:endParaRPr lang="en-AU" sz="1400" dirty="0">
              <a:solidFill>
                <a:srgbClr val="00B050"/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EMAIL</a:t>
            </a:r>
          </a:p>
          <a:p>
            <a:r>
              <a:rPr lang="en-US" sz="1400" dirty="0">
                <a:solidFill>
                  <a:srgbClr val="00B050"/>
                </a:solidFill>
              </a:rPr>
              <a:t>info@stefansshack.com.au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98BA9B-A526-0748-AD66-2863FA68DAF9}"/>
              </a:ext>
            </a:extLst>
          </p:cNvPr>
          <p:cNvSpPr txBox="1"/>
          <p:nvPr/>
        </p:nvSpPr>
        <p:spPr>
          <a:xfrm>
            <a:off x="361244" y="3991183"/>
            <a:ext cx="5561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B050"/>
                </a:solidFill>
              </a:rPr>
              <a:t>© 2018 Stefans Shack St Kilda Pty Ltd ACN 623 471 143           </a:t>
            </a:r>
          </a:p>
          <a:p>
            <a:endParaRPr lang="en-AU" sz="1400" dirty="0">
              <a:solidFill>
                <a:srgbClr val="00B050"/>
              </a:solidFill>
            </a:endParaRPr>
          </a:p>
          <a:p>
            <a:r>
              <a:rPr lang="en-AU" sz="1400" dirty="0">
                <a:solidFill>
                  <a:srgbClr val="00B050"/>
                </a:solidFill>
              </a:rPr>
              <a:t>Privacy Policy          Terms &amp; Conditions                        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317864-6A35-934F-86A8-56CA7B8E1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371" y="2850550"/>
            <a:ext cx="720000" cy="72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FB9D8B-5632-8A40-997D-73624D2AE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3371" y="174337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3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79</Words>
  <Application>Microsoft Macintosh PowerPoint</Application>
  <PresentationFormat>Widescreen</PresentationFormat>
  <Paragraphs>21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</cp:revision>
  <cp:lastPrinted>2017-12-21T09:48:37Z</cp:lastPrinted>
  <dcterms:created xsi:type="dcterms:W3CDTF">2017-12-21T02:58:20Z</dcterms:created>
  <dcterms:modified xsi:type="dcterms:W3CDTF">2018-02-11T04:59:49Z</dcterms:modified>
</cp:coreProperties>
</file>