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elet Hargash" userId="f4851d8d3cc5ec4e" providerId="LiveId" clId="{4B4A830D-D942-4D16-8A53-8767DB6CEBD1}"/>
    <pc:docChg chg="undo custSel delSld modSld">
      <pc:chgData name="Ayelet Hargash" userId="f4851d8d3cc5ec4e" providerId="LiveId" clId="{4B4A830D-D942-4D16-8A53-8767DB6CEBD1}" dt="2018-02-13T01:10:08.450" v="232" actId="122"/>
      <pc:docMkLst>
        <pc:docMk/>
      </pc:docMkLst>
      <pc:sldChg chg="addSp delSp modSp">
        <pc:chgData name="Ayelet Hargash" userId="f4851d8d3cc5ec4e" providerId="LiveId" clId="{4B4A830D-D942-4D16-8A53-8767DB6CEBD1}" dt="2018-02-13T00:57:31.137" v="111" actId="1076"/>
        <pc:sldMkLst>
          <pc:docMk/>
          <pc:sldMk cId="2340034123" sldId="260"/>
        </pc:sldMkLst>
        <pc:spChg chg="mod">
          <ac:chgData name="Ayelet Hargash" userId="f4851d8d3cc5ec4e" providerId="LiveId" clId="{4B4A830D-D942-4D16-8A53-8767DB6CEBD1}" dt="2018-02-13T00:44:19.237" v="47" actId="20577"/>
          <ac:spMkLst>
            <pc:docMk/>
            <pc:sldMk cId="2340034123" sldId="260"/>
            <ac:spMk id="2" creationId="{19411A94-8F86-40A3-A796-0C7ECC3ED3FC}"/>
          </ac:spMkLst>
        </pc:spChg>
        <pc:spChg chg="mod">
          <ac:chgData name="Ayelet Hargash" userId="f4851d8d3cc5ec4e" providerId="LiveId" clId="{4B4A830D-D942-4D16-8A53-8767DB6CEBD1}" dt="2018-02-13T00:55:57.392" v="104" actId="5793"/>
          <ac:spMkLst>
            <pc:docMk/>
            <pc:sldMk cId="2340034123" sldId="260"/>
            <ac:spMk id="3" creationId="{EAFCDEE8-45EC-49B6-802C-45BC61405EF3}"/>
          </ac:spMkLst>
        </pc:spChg>
        <pc:spChg chg="mod">
          <ac:chgData name="Ayelet Hargash" userId="f4851d8d3cc5ec4e" providerId="LiveId" clId="{4B4A830D-D942-4D16-8A53-8767DB6CEBD1}" dt="2018-02-13T00:53:23.242" v="79" actId="122"/>
          <ac:spMkLst>
            <pc:docMk/>
            <pc:sldMk cId="2340034123" sldId="260"/>
            <ac:spMk id="4" creationId="{21CE83DE-7CC4-4FCB-87FB-CB4EFC85E303}"/>
          </ac:spMkLst>
        </pc:spChg>
        <pc:picChg chg="add del">
          <ac:chgData name="Ayelet Hargash" userId="f4851d8d3cc5ec4e" providerId="LiveId" clId="{4B4A830D-D942-4D16-8A53-8767DB6CEBD1}" dt="2018-02-13T00:43:02.375" v="11" actId="478"/>
          <ac:picMkLst>
            <pc:docMk/>
            <pc:sldMk cId="2340034123" sldId="260"/>
            <ac:picMk id="5" creationId="{FF7DDF16-6796-4FB5-9792-8B4095FFD885}"/>
          </ac:picMkLst>
        </pc:picChg>
        <pc:picChg chg="add mod">
          <ac:chgData name="Ayelet Hargash" userId="f4851d8d3cc5ec4e" providerId="LiveId" clId="{4B4A830D-D942-4D16-8A53-8767DB6CEBD1}" dt="2018-02-13T00:57:31.137" v="111" actId="1076"/>
          <ac:picMkLst>
            <pc:docMk/>
            <pc:sldMk cId="2340034123" sldId="260"/>
            <ac:picMk id="11" creationId="{1ED7BD27-3038-4F3A-8779-025DEB15434E}"/>
          </ac:picMkLst>
        </pc:picChg>
      </pc:sldChg>
      <pc:sldChg chg="modSp">
        <pc:chgData name="Ayelet Hargash" userId="f4851d8d3cc5ec4e" providerId="LiveId" clId="{4B4A830D-D942-4D16-8A53-8767DB6CEBD1}" dt="2018-02-13T01:10:08.450" v="232" actId="122"/>
        <pc:sldMkLst>
          <pc:docMk/>
          <pc:sldMk cId="2881695739" sldId="261"/>
        </pc:sldMkLst>
        <pc:spChg chg="mod">
          <ac:chgData name="Ayelet Hargash" userId="f4851d8d3cc5ec4e" providerId="LiveId" clId="{4B4A830D-D942-4D16-8A53-8767DB6CEBD1}" dt="2018-02-13T01:09:41.092" v="228" actId="6549"/>
          <ac:spMkLst>
            <pc:docMk/>
            <pc:sldMk cId="2881695739" sldId="261"/>
            <ac:spMk id="2" creationId="{19411A94-8F86-40A3-A796-0C7ECC3ED3FC}"/>
          </ac:spMkLst>
        </pc:spChg>
        <pc:spChg chg="mod">
          <ac:chgData name="Ayelet Hargash" userId="f4851d8d3cc5ec4e" providerId="LiveId" clId="{4B4A830D-D942-4D16-8A53-8767DB6CEBD1}" dt="2018-02-13T01:06:44.341" v="204" actId="6549"/>
          <ac:spMkLst>
            <pc:docMk/>
            <pc:sldMk cId="2881695739" sldId="261"/>
            <ac:spMk id="3" creationId="{EAFCDEE8-45EC-49B6-802C-45BC61405EF3}"/>
          </ac:spMkLst>
        </pc:spChg>
        <pc:spChg chg="mod">
          <ac:chgData name="Ayelet Hargash" userId="f4851d8d3cc5ec4e" providerId="LiveId" clId="{4B4A830D-D942-4D16-8A53-8767DB6CEBD1}" dt="2018-02-13T01:10:08.450" v="232" actId="122"/>
          <ac:spMkLst>
            <pc:docMk/>
            <pc:sldMk cId="2881695739" sldId="261"/>
            <ac:spMk id="4" creationId="{21CE83DE-7CC4-4FCB-87FB-CB4EFC85E303}"/>
          </ac:spMkLst>
        </pc:spChg>
      </pc:sldChg>
      <pc:sldChg chg="modSp del">
        <pc:chgData name="Ayelet Hargash" userId="f4851d8d3cc5ec4e" providerId="LiveId" clId="{4B4A830D-D942-4D16-8A53-8767DB6CEBD1}" dt="2018-02-13T00:57:38.163" v="112" actId="2696"/>
        <pc:sldMkLst>
          <pc:docMk/>
          <pc:sldMk cId="3614917401" sldId="262"/>
        </pc:sldMkLst>
        <pc:spChg chg="mod">
          <ac:chgData name="Ayelet Hargash" userId="f4851d8d3cc5ec4e" providerId="LiveId" clId="{4B4A830D-D942-4D16-8A53-8767DB6CEBD1}" dt="2018-02-13T00:43:32.933" v="12" actId="6549"/>
          <ac:spMkLst>
            <pc:docMk/>
            <pc:sldMk cId="3614917401" sldId="262"/>
            <ac:spMk id="2" creationId="{9CA1A226-3B3A-44A2-A960-72971808B4D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BD05A-7A2A-4327-8B81-FA90C8606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2F415-9700-4377-98ED-5E444A700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17060-F8FB-4A4A-86C8-983EE74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6995F-FFDB-4AF3-B216-93CE35CC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F8FE8-3902-440B-8C3A-F4BB72F6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4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BD7A-91B2-42B9-AF44-47F0CF80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B2A80-6B97-486B-B578-A9B3FE433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020F9-5B24-47B6-89AA-A32B0F38E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BE026-AB4B-435D-A1A4-127127AE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29697-522E-4254-AD63-130FA75F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0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5167D9-14CF-49FF-A70D-DF00BF191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12950-ED14-4C6B-B250-8B17BD747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77512-49E7-4E71-9A18-9AE2E98F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58DB4-A8C6-420B-A607-56030883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EF2B9-7342-4F94-930F-2D68FAFD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8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773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0AA7-5DA5-446F-A351-FA493E61F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A5A44-0EF3-4915-9B43-5AA028126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66A9E-9DCA-40A0-B706-786FC9904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B3918-5A59-42E1-95F4-C9A1CF0D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0C9B6-23CC-49EA-8A61-04F75DD0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2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39B8-9E51-4657-A1F3-B4FE56627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3D424-BC55-4645-A28A-FCECB11F6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C2DFE-94DB-4E2E-ACED-E1FFD5F1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88D16-0FD3-44DA-B225-61A3962E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89334-CE6F-4E3D-A5E8-69FF9FDA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8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DF9D6-F989-41F2-AB4F-BA9D6320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B49D6-6D51-4070-8A70-BEB36A5CD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B1B9D-4ECB-484E-B2DC-9B44B8973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7D456-7692-48BA-A854-3D87E866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00CD0-9BB3-418C-BBF5-29D884F9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AD57A-A858-4180-8FD7-8120B446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6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2C2F3-2BA0-425D-8AEE-167487A5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9CB37-1524-4A6A-A5DA-DABC36468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7024B-E665-4212-BA07-CB4C56AC7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56638-DCF0-4C08-BD8C-B871D9F40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2354AB-CB42-4E7A-93BE-BD48E4F4D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70A422-3F50-4F85-A3EC-37416BFE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30529A-B503-418D-A7F9-D038BCB3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0A678-E15A-4D00-B621-4E57D7D0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8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9795C-5235-4657-AAB3-AA0A6C271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D30DF-0AED-4AA8-962A-9789E9D1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F96E12-0832-429F-9BC3-4DB2DC5D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D8CB9-8197-4AD1-B9CF-0BC9F764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6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ED69E-4310-4363-A98D-F2990B6F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FDD02-62F2-4397-B7F3-8BDFBE818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8BB65-5310-4C2B-8910-C1C0982D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3199-A86F-4947-A5A1-26D78F79F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1FF49-69ED-4BDB-9A87-798CF86EB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D90BD-5A57-4B1E-9785-28450D382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653A7-BA02-45FB-A190-BE9AA11B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886BF-54B9-4C89-A1B6-72E764E2E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DAECA-59F1-4A70-85EE-53CB13E0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0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BCB1E-CF01-4964-9FE2-1516E379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4DC98A-289E-4180-BB82-1DD598C21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66F26-8C50-4077-907F-6E874B1E7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67036-372C-45C8-A184-AF24FFB8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C5E10-99E9-487A-85C0-03082E65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1DB7F-E233-4F79-9C21-595D15067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6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D391DD-EE86-4FFF-B3D8-3AD36F515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5325A-FD29-4F87-9389-008D3E4D9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82F89-CFC0-4F37-BF59-8C085BA05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363C-FD8C-46DA-94A9-F12F4BC76E3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848E0-CA3F-449D-A3ED-4FD8E1665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1777A-F385-44E3-8513-C77B2CA3A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9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11A94-8F86-40A3-A796-0C7ECC3E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79956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FF"/>
                </a:solidFill>
              </a:rPr>
              <a:t>Sweet Love/ Share Love/The Gift of Love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CDEE8-45EC-49B6-802C-45BC61405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256" y="915949"/>
            <a:ext cx="4292324" cy="455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Why Richardson’s </a:t>
            </a:r>
            <a:r>
              <a:rPr lang="en-US" sz="1800" b="1" dirty="0" err="1"/>
              <a:t>Valentie’s</a:t>
            </a:r>
            <a:r>
              <a:rPr lang="en-US" sz="1800" b="1" dirty="0"/>
              <a:t> Candies ?</a:t>
            </a:r>
          </a:p>
          <a:p>
            <a:r>
              <a:rPr lang="en-US" sz="1800" dirty="0"/>
              <a:t>From our fun Rock Candy Sticks and flavorful mints, to our crispy Bogdon® sticks dipped in rich chocolaty goodness, we have you covered for Valentine's Day!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Why Richardson?</a:t>
            </a:r>
          </a:p>
          <a:p>
            <a:r>
              <a:rPr lang="en-US" sz="1800" dirty="0"/>
              <a:t>A legacy of American Celebrations’ favorites</a:t>
            </a:r>
          </a:p>
          <a:p>
            <a:r>
              <a:rPr lang="en-US" sz="1800" dirty="0"/>
              <a:t>Proudly made in USA &amp; NY</a:t>
            </a:r>
          </a:p>
          <a:p>
            <a:r>
              <a:rPr lang="en-US" sz="1800" dirty="0"/>
              <a:t>Dryden &amp; Palmer are the #1 Rock Candy since 1880! </a:t>
            </a:r>
          </a:p>
          <a:p>
            <a:r>
              <a:rPr lang="en-US" sz="1800" dirty="0"/>
              <a:t>Our products can be found in all states across America, as well as in most countries worldwide. </a:t>
            </a: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E969F8-4159-4193-B641-6A1254EA5EC8}"/>
              </a:ext>
            </a:extLst>
          </p:cNvPr>
          <p:cNvSpPr/>
          <p:nvPr/>
        </p:nvSpPr>
        <p:spPr>
          <a:xfrm>
            <a:off x="5941656" y="818125"/>
            <a:ext cx="55425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Ingredients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SourBlue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Raspberry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Sugar, Citric, Malic &amp; Tartaric Acid, Hydrogenated Vegetable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Oil,Artificial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Flavor, Blue 1, Yellow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SourWatermelon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Sugar,Citric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Malic &amp; Tartaric Acid, Hydrogenated Vegetable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Oil,Artificial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Flavor, Titanium Dioxide, Yellow 5, Blue 1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SourLemon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Sugar, Citric, Malic &amp; Tartaric Acid, Hydrogenated Vegetable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Oil,Yellow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5, Natural Flavor, Xanthan Gum, Citric Acid, Sodium Benzoate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SourRedApple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Sugar, Citric, Malic &amp; Tartaric Acid, Hydrogenated Vegetable Oil, Natural &amp; Artificial Flavor, Titanium Dioxide, Yellow 5, Blue 1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SourCherry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Sugar,Citric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Malic &amp; Tartaric Acid,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D04B05-61CB-4FBC-823C-10ADD254F460}"/>
              </a:ext>
            </a:extLst>
          </p:cNvPr>
          <p:cNvSpPr/>
          <p:nvPr/>
        </p:nvSpPr>
        <p:spPr>
          <a:xfrm>
            <a:off x="5941656" y="3154482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Information: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Pack : 6/25ct.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GTIN : 50011167437207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UPC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SourBlue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Raspberry 0 11167437127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SourWatermelon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0 11167437165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SourLemon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0 1116743713 4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SourCherry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0 1116743702 8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SourRed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Apple 0 1116743705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Dimensions : Case:16.81 x 15.41 x 6.38”Cube : Case:.96Gross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Weight: Case:8.67Pallet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649F8-FC64-489D-85B4-2CDD96765844}"/>
              </a:ext>
            </a:extLst>
          </p:cNvPr>
          <p:cNvSpPr/>
          <p:nvPr/>
        </p:nvSpPr>
        <p:spPr>
          <a:xfrm>
            <a:off x="276841" y="5936764"/>
            <a:ext cx="5845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Richardson Brands Co.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101 Erie Boulevard Canajoharie, NY  13317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(800) 839-8938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F2F52-D517-4AB5-9D9F-55DC09DE3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41" y="5359930"/>
            <a:ext cx="2400300" cy="533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5E445F-AAA7-48F9-B525-E4FC7EE80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976" y="3386804"/>
            <a:ext cx="1972227" cy="17984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937D19-2760-42F3-8065-97F5F2661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586" y="5936764"/>
            <a:ext cx="1296761" cy="5557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A75897-D3C2-4AF3-8628-0758147C9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347" y="5738625"/>
            <a:ext cx="1120225" cy="819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6158CB-6B17-4B9E-A7F6-CD4F242FB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6776" y="5092454"/>
            <a:ext cx="2415343" cy="10343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F1CDAF-21B4-4386-A110-75F71D5F6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231" y="5856971"/>
            <a:ext cx="1024572" cy="7376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F162CDD-0F3B-46FC-8B50-9D23BEC3E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8713" y="5898658"/>
            <a:ext cx="696005" cy="6960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CE83DE-7CC4-4FCB-87FB-CB4EFC85E303}"/>
              </a:ext>
            </a:extLst>
          </p:cNvPr>
          <p:cNvSpPr txBox="1"/>
          <p:nvPr/>
        </p:nvSpPr>
        <p:spPr>
          <a:xfrm rot="18898741">
            <a:off x="5836141" y="3187275"/>
            <a:ext cx="46394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Will be updated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D7BD27-3038-4F3A-8779-025DEB1543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9388" y="2404828"/>
            <a:ext cx="1840589" cy="10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11A94-8F86-40A3-A796-0C7ECC3E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79956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Easter and Spring Giant Celebration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CDEE8-45EC-49B6-802C-45BC61405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256" y="915949"/>
            <a:ext cx="4292324" cy="455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Why Richardson’s Christmas Candies ?</a:t>
            </a:r>
          </a:p>
          <a:p>
            <a:r>
              <a:rPr lang="en-US" sz="1800" dirty="0"/>
              <a:t>From our fun Rock Candy Sticks and flavorful mints, to our crispy Bogdon® sticks dipped in rich chocolaty goodness, we have you covered for Easter and spring Celebrations!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Why Richardson?</a:t>
            </a:r>
          </a:p>
          <a:p>
            <a:r>
              <a:rPr lang="en-US" sz="1800" dirty="0"/>
              <a:t>A legacy of American Celebrations’ favorites</a:t>
            </a:r>
          </a:p>
          <a:p>
            <a:r>
              <a:rPr lang="en-US" sz="1800" dirty="0"/>
              <a:t>Proudly made in USA &amp; NY</a:t>
            </a:r>
          </a:p>
          <a:p>
            <a:r>
              <a:rPr lang="en-US" sz="1800" dirty="0"/>
              <a:t>Dryden &amp; Palmer are the #1 Rock Candy since 1880! </a:t>
            </a:r>
          </a:p>
          <a:p>
            <a:r>
              <a:rPr lang="en-US" sz="1800" dirty="0"/>
              <a:t>Our products can be found in all states across America, as well as in most countries worldwide. </a:t>
            </a: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E969F8-4159-4193-B641-6A1254EA5EC8}"/>
              </a:ext>
            </a:extLst>
          </p:cNvPr>
          <p:cNvSpPr/>
          <p:nvPr/>
        </p:nvSpPr>
        <p:spPr>
          <a:xfrm>
            <a:off x="5941656" y="818125"/>
            <a:ext cx="55425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Ingredients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SourBlue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Raspberry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Sugar, Citric, Malic &amp; Tartaric Acid, Hydrogenated Vegetable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Oil,Artificial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Flavor, Blue 1, Yellow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SourWatermelon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Sugar,Citric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Malic &amp; Tartaric Acid, Hydrogenated Vegetable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Oil,Artificial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Flavor, Titanium Dioxide, Yellow 5, Blue 1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SourLemon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Sugar, Citric, Malic &amp; Tartaric Acid, Hydrogenated Vegetable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Oil,Yellow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5, Natural Flavor, Xanthan Gum, Citric Acid, Sodium Benzoate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SourRedApple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Sugar, Citric, Malic &amp; Tartaric Acid, Hydrogenated Vegetable Oil, Natural &amp; Artificial Flavor, Titanium Dioxide, Yellow 5, Blue 1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SourCherry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Sugar,Citric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Malic &amp; Tartaric Acid,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D04B05-61CB-4FBC-823C-10ADD254F460}"/>
              </a:ext>
            </a:extLst>
          </p:cNvPr>
          <p:cNvSpPr/>
          <p:nvPr/>
        </p:nvSpPr>
        <p:spPr>
          <a:xfrm>
            <a:off x="5941656" y="3154482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Information: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Pack : 6/25ct.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GTIN : 50011167437207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UPC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SourBlue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Raspberry 0 11167437127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SourWatermelon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0 11167437165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SourLemon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0 1116743713 4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SourCherry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0 1116743702 8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SourRed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Apple 0 1116743705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Dimensions : Case:16.81 x 15.41 x 6.38”Cube : Case:.96Gross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Weight: Case:8.67Pallet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649F8-FC64-489D-85B4-2CDD96765844}"/>
              </a:ext>
            </a:extLst>
          </p:cNvPr>
          <p:cNvSpPr/>
          <p:nvPr/>
        </p:nvSpPr>
        <p:spPr>
          <a:xfrm>
            <a:off x="276841" y="5936764"/>
            <a:ext cx="5845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Richardson Brands Co.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101 Erie Boulevard Canajoharie, NY  13317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(800) 839-8938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F2F52-D517-4AB5-9D9F-55DC09DE3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41" y="5359930"/>
            <a:ext cx="2400300" cy="533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5E445F-AAA7-48F9-B525-E4FC7EE80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976" y="3386804"/>
            <a:ext cx="1972227" cy="17984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937D19-2760-42F3-8065-97F5F2661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586" y="5936764"/>
            <a:ext cx="1296761" cy="5557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A75897-D3C2-4AF3-8628-0758147C9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347" y="5738625"/>
            <a:ext cx="1120225" cy="819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6158CB-6B17-4B9E-A7F6-CD4F242FB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6776" y="5092454"/>
            <a:ext cx="2415343" cy="10343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F1CDAF-21B4-4386-A110-75F71D5F6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231" y="5856971"/>
            <a:ext cx="1024572" cy="7376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F162CDD-0F3B-46FC-8B50-9D23BEC3E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8713" y="5898658"/>
            <a:ext cx="696005" cy="6960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CE83DE-7CC4-4FCB-87FB-CB4EFC85E303}"/>
              </a:ext>
            </a:extLst>
          </p:cNvPr>
          <p:cNvSpPr txBox="1"/>
          <p:nvPr/>
        </p:nvSpPr>
        <p:spPr>
          <a:xfrm rot="18898741">
            <a:off x="5923676" y="2720211"/>
            <a:ext cx="45768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Will be updated</a:t>
            </a:r>
          </a:p>
        </p:txBody>
      </p:sp>
    </p:spTree>
    <p:extLst>
      <p:ext uri="{BB962C8B-B14F-4D97-AF65-F5344CB8AC3E}">
        <p14:creationId xmlns:p14="http://schemas.microsoft.com/office/powerpoint/2010/main" val="28816957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573</Words>
  <Application>Microsoft Office PowerPoint</Application>
  <PresentationFormat>Widescreen</PresentationFormat>
  <Paragraphs>56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1_Office Theme</vt:lpstr>
      <vt:lpstr>Sweet Love/ Share Love/The Gift of Love</vt:lpstr>
      <vt:lpstr>Easter and Spring Giant Celebration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Ayelet Hargash</dc:creator>
  <cp:lastModifiedBy>Ayelet Hargash</cp:lastModifiedBy>
  <cp:revision>7</cp:revision>
  <dcterms:created xsi:type="dcterms:W3CDTF">2017-08-09T20:53:20Z</dcterms:created>
  <dcterms:modified xsi:type="dcterms:W3CDTF">2018-02-13T01:10:10Z</dcterms:modified>
</cp:coreProperties>
</file>