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9913-E477-44F4-80F8-3CA14D590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3546B2-2A68-457C-B608-80D3514E7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3B862-3839-4779-89C7-C835DE6E1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1408E-87A6-4280-BE7B-EFC2DBE0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6D694-A730-4117-90F1-1D371D38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4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2A8D8-998E-4EDB-8176-212D8089B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FABB9-770F-4435-997D-AF2D945F8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9E90D-D34D-4CD3-8D18-289B9FB0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75967-4E92-4FCB-A54B-E8BC7108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54BDC-F431-44F1-B700-6F1617C7B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9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52678D-3507-47D8-BB7A-053AC7287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D0D78-2723-4095-9659-C261AE5BD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6A34E-E37C-45EF-B85F-56290DA9C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A04D4-D1D9-47EE-9C0E-4B398E1F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90066-9305-40ED-AAF4-8C236EFCD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7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119C-AB8F-46DA-B942-88C145729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47806-A725-479B-9EF0-82E483577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B6262-3BB3-4CF9-9090-167C9A0EE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4508-D4D3-4B4F-9121-85F74F4E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20272-FFCA-402E-AED2-5CF80E1C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2D463-B78F-4198-96C1-B263A2DFE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146C3-EF6B-4811-A742-CCDFAE3B8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76B74-E78B-4155-88D6-14CD6746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D3957-5E97-43F6-91A4-E2434507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0E618-5476-429A-B4D8-F9B75BCA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7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8EBA-B398-43ED-BF58-04A0D67C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9426E-F7E8-41EB-ADDE-3BC0F8309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A787A-10E0-46CF-B8F5-DEC8375A7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E26EE-4332-47A8-9D06-B8A163A2A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77D38-9846-45DB-86C3-84478FA3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BDECB-C1C1-4CB9-9756-F116D34A8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9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6EBEB-5BC3-4214-B475-7A7B5EF5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BADE5-4283-4716-8DF6-B9AE5FA36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39BEA-3BE0-4BDA-ABC8-F533DB598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5DC490-4FBA-44C7-8F13-395249E4A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3E28EC-E345-4350-9215-AD70E0190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A4EA0A-2993-44B9-B0B6-BD9665D3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3D6104-D06D-41FF-95B9-93CC4F9A5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B8C7F-4F0B-4E13-BE26-F63B0E54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6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F55F-F214-42A4-B606-37C864E3C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BB2C1-9807-4EAD-ADF1-E86DF4CC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998E6-881C-4B58-90C0-D7E7E844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C8F8F-863C-4466-8A91-8EC60BCE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4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E41B70-C997-4F47-95C4-5CEA4FE77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10AE0-F452-4BCD-8C14-C71E76A56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B4A93-8595-41DE-B9B5-B67FF27DE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2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A3AAA-498C-4325-AD2F-55A5BA96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24C66-9483-4CDD-90D7-50F73F3D5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C5DF4-1070-4F63-8BBC-B08EA4081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A6D22-4B7C-4F70-B37B-BEFE2DA6F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79F9D-D307-4AF4-BCB1-DB748BE7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51D19-9C34-407C-9005-37FC57A0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9398-6C30-4AB5-A1E6-A8035A880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9080B0-3463-46A6-B0C3-4D5BED6115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A255B-B027-4F2F-96FB-59BAEE052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71E3E-F061-4D66-89FA-CBA761A36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AA2DF-4636-43A3-9569-322709BB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ACD03-9D7F-48E1-8CC4-043689A4F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36DAFE-2330-4E3B-A489-F16CFDC0A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3C3BE-6F1A-49DD-AC49-62884FCC4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9F82F-6585-4F93-AA22-783682CDF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85543-E0F9-4F2C-A9AF-05E15B31857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DF00B-8DC7-4F4E-A36A-8961C118E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C1856-109F-46F4-8B72-B06B94C16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95DD9-B147-4DDE-A527-236C7E2E4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0E8BC-44BF-49A7-81BB-C766F88B6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54026"/>
            <a:ext cx="3867150" cy="1287462"/>
          </a:xfrm>
        </p:spPr>
        <p:txBody>
          <a:bodyPr>
            <a:noAutofit/>
          </a:bodyPr>
          <a:lstStyle/>
          <a:p>
            <a:r>
              <a:rPr lang="en-US" sz="8800" b="1" dirty="0" err="1">
                <a:latin typeface="GENISO" panose="02000400000000000000" pitchFamily="2" charset="0"/>
                <a:cs typeface="GENISO" panose="02000400000000000000" pitchFamily="2" charset="0"/>
              </a:rPr>
              <a:t>TxT</a:t>
            </a:r>
            <a:endParaRPr lang="en-US" sz="8800" b="1" dirty="0">
              <a:latin typeface="GENISO" panose="02000400000000000000" pitchFamily="2" charset="0"/>
              <a:cs typeface="GENISO" panose="020004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B2EAB-8754-4362-82E7-A1A2D0D1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9349" y="4204335"/>
            <a:ext cx="9144000" cy="74295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GENISO" panose="02000400000000000000" pitchFamily="2" charset="0"/>
                <a:cs typeface="GENISO" panose="02000400000000000000" pitchFamily="2" charset="0"/>
              </a:rPr>
              <a:t>The context for living….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C9820F7-A073-4D4E-BAEB-AFC07A149B88}"/>
              </a:ext>
            </a:extLst>
          </p:cNvPr>
          <p:cNvSpPr txBox="1">
            <a:spLocks/>
          </p:cNvSpPr>
          <p:nvPr/>
        </p:nvSpPr>
        <p:spPr>
          <a:xfrm>
            <a:off x="9079774" y="454026"/>
            <a:ext cx="3867150" cy="12874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 err="1">
                <a:latin typeface="GENISO" panose="02000400000000000000" pitchFamily="2" charset="0"/>
                <a:cs typeface="GENISO" panose="02000400000000000000" pitchFamily="2" charset="0"/>
              </a:rPr>
              <a:t>uR</a:t>
            </a:r>
            <a:endParaRPr lang="en-US" sz="8800" b="1" dirty="0">
              <a:latin typeface="GENISO" panose="02000400000000000000" pitchFamily="2" charset="0"/>
              <a:cs typeface="GENISO" panose="020004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587E64-2A7E-4580-9DF1-3A8A11C04284}"/>
              </a:ext>
            </a:extLst>
          </p:cNvPr>
          <p:cNvSpPr txBox="1">
            <a:spLocks/>
          </p:cNvSpPr>
          <p:nvPr/>
        </p:nvSpPr>
        <p:spPr>
          <a:xfrm>
            <a:off x="9201150" y="5351463"/>
            <a:ext cx="3867150" cy="12874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.com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57676C3-3EF2-44A7-B51C-A31C0C3135D4}"/>
              </a:ext>
            </a:extLst>
          </p:cNvPr>
          <p:cNvSpPr txBox="1">
            <a:spLocks/>
          </p:cNvSpPr>
          <p:nvPr/>
        </p:nvSpPr>
        <p:spPr>
          <a:xfrm>
            <a:off x="-1997792" y="5895975"/>
            <a:ext cx="9144000" cy="742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GENISO" panose="02000400000000000000" pitchFamily="2" charset="0"/>
                <a:cs typeface="GENISO" panose="02000400000000000000" pitchFamily="2" charset="0"/>
              </a:rPr>
              <a:t>Connecting the Dots of Your Design…</a:t>
            </a:r>
          </a:p>
        </p:txBody>
      </p:sp>
    </p:spTree>
    <p:extLst>
      <p:ext uri="{BB962C8B-B14F-4D97-AF65-F5344CB8AC3E}">
        <p14:creationId xmlns:p14="http://schemas.microsoft.com/office/powerpoint/2010/main" val="301796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L 0.30912 0.39422 " pathEditMode="relative" rAng="0" ptsTypes="AA">
                                      <p:cBhvr>
                                        <p:cTn id="20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56" y="1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25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6 L -0.31719 0.39422 " pathEditMode="relative" rAng="0" ptsTypes="AA">
                                      <p:cBhvr>
                                        <p:cTn id="23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59" y="1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64 0.0007 L -0.21654 -0.33796 " pathEditMode="relative" rAng="0" ptsTypes="AA">
                                      <p:cBhvr>
                                        <p:cTn id="36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15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08 0.01227 L 0.32956 -0.22939 " pathEditMode="relative" rAng="0" ptsTypes="AA">
                                      <p:cBhvr>
                                        <p:cTn id="46" dur="2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18" y="-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4" grpId="0"/>
      <p:bldP spid="4" grpId="1"/>
      <p:bldP spid="5" grpId="0"/>
      <p:bldP spid="5" grpId="1"/>
      <p:bldP spid="6" grpId="0" build="p"/>
      <p:bldP spid="6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06D7-528D-41FC-B8AE-422FA610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2514600" cy="93980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GENISO" panose="02000400000000000000" pitchFamily="2" charset="0"/>
                <a:cs typeface="GENISO" panose="02000400000000000000" pitchFamily="2" charset="0"/>
              </a:rPr>
              <a:t>TxTuR</a:t>
            </a:r>
            <a:endParaRPr lang="en-US" b="1" dirty="0">
              <a:latin typeface="GENISO" panose="02000400000000000000" pitchFamily="2" charset="0"/>
              <a:cs typeface="GENISO" panose="020004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CA088-CCBB-4250-905C-8E1F17CC6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848067"/>
            <a:ext cx="110680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GENISO" panose="02000400000000000000" pitchFamily="2" charset="0"/>
                <a:cs typeface="GENISO" panose="02000400000000000000" pitchFamily="2" charset="0"/>
              </a:rPr>
              <a:t>TxTuR</a:t>
            </a: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 – is a manufacture of quality furnishings for your home.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we design and produce what we sell.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…. A designer for those who design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	For themselves or for others.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	…. A brand equipping your style not dictating ours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		Freedom of choice from your fabricator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		… People you feel good to work with</a:t>
            </a:r>
          </a:p>
          <a:p>
            <a:pPr marL="0" indent="0">
              <a:buNone/>
            </a:pPr>
            <a:r>
              <a:rPr lang="en-US" b="1" dirty="0">
                <a:latin typeface="GENISO" panose="02000400000000000000" pitchFamily="2" charset="0"/>
                <a:cs typeface="GENISO" panose="02000400000000000000" pitchFamily="2" charset="0"/>
              </a:rPr>
              <a:t>					Domestic, Sustainable, Honest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B65EBB-D205-4D87-86E3-168351178A90}"/>
              </a:ext>
            </a:extLst>
          </p:cNvPr>
          <p:cNvSpPr txBox="1"/>
          <p:nvPr/>
        </p:nvSpPr>
        <p:spPr>
          <a:xfrm>
            <a:off x="4857750" y="658595"/>
            <a:ext cx="4343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GENISO" panose="02000400000000000000" pitchFamily="2" charset="0"/>
                <a:cs typeface="GENISO" panose="02000400000000000000" pitchFamily="2" charset="0"/>
              </a:rPr>
              <a:t>what is it?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812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7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7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7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75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7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7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7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dvAuto="200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33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GENISO</vt:lpstr>
      <vt:lpstr>Office Theme</vt:lpstr>
      <vt:lpstr>TxT</vt:lpstr>
      <vt:lpstr>TxTuR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TxT</dc:title>
  <dc:creator>Gregory Terrill</dc:creator>
  <cp:lastModifiedBy>Gregory Terrill</cp:lastModifiedBy>
  <cp:revision>10</cp:revision>
  <dcterms:created xsi:type="dcterms:W3CDTF">2018-02-10T16:58:58Z</dcterms:created>
  <dcterms:modified xsi:type="dcterms:W3CDTF">2018-02-10T21:31:49Z</dcterms:modified>
</cp:coreProperties>
</file>