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10855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4000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500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015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211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5047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93368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0540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6772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837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775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717FF-93EE-41CE-BD1C-A03B42414B4E}" type="datetimeFigureOut">
              <a:rPr lang="en-AU" smtClean="0"/>
              <a:t>10/02/2018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D0091-CA2B-4E1B-8C7C-C7ED0D459F7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642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2" y="0"/>
            <a:ext cx="9144001" cy="837841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rmAutofit/>
          </a:bodyPr>
          <a:lstStyle/>
          <a:p>
            <a:pPr algn="l"/>
            <a:r>
              <a:rPr lang="en-A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brief – Nest Egg</a:t>
            </a:r>
            <a:endParaRPr lang="en-A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90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A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The key points we would like considered by you follows:</a:t>
            </a:r>
          </a:p>
          <a:p>
            <a:pPr marL="457200" lvl="1" indent="0">
              <a:buNone/>
            </a:pP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A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overview</a:t>
            </a:r>
          </a:p>
          <a:p>
            <a:pPr lvl="1"/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The business itself is a real estate/financial services business</a:t>
            </a:r>
          </a:p>
          <a:p>
            <a:pPr lvl="1"/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It is an innovative solution to a social/real problem of housing affordability</a:t>
            </a:r>
          </a:p>
          <a:p>
            <a:pPr lvl="1"/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It also provides an opportunity for prospective home owners and investors to generate a return</a:t>
            </a:r>
          </a:p>
          <a:p>
            <a:pPr lvl="1"/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The name of the business is Nest Egg Living; please place more emphasis on Nest Egg that living if possible  </a:t>
            </a:r>
          </a:p>
          <a:p>
            <a:pPr marL="457200" lvl="1" indent="0">
              <a:buNone/>
            </a:pPr>
            <a:endParaRPr lang="en-A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A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work</a:t>
            </a:r>
          </a:p>
          <a:p>
            <a:pPr lvl="1"/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We would like you to provide two graphics: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logo that includes the business’ name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 logo that does not include the business’ name; </a:t>
            </a:r>
            <a:r>
              <a:rPr lang="en-AU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a short form logo</a:t>
            </a:r>
          </a:p>
          <a:p>
            <a:pPr marL="1200150" lvl="2" indent="-342900">
              <a:buFont typeface="+mj-lt"/>
              <a:buAutoNum type="arabicPeriod"/>
            </a:pPr>
            <a:endParaRPr lang="en-AU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Please ensure that the graphics are:</a:t>
            </a:r>
          </a:p>
          <a:p>
            <a:pPr marL="1200150" lvl="2" indent="-342900">
              <a:buFont typeface="Wingdings" panose="05000000000000000000" pitchFamily="2" charset="2"/>
              <a:buChar char="§"/>
            </a:pP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Produced at a level of definition that allows them to be shrunk and enlarged without impacting the quality of the image</a:t>
            </a:r>
          </a:p>
          <a:p>
            <a:pPr marL="1200150" lvl="2" indent="-342900">
              <a:buFont typeface="Wingdings" panose="05000000000000000000" pitchFamily="2" charset="2"/>
              <a:buChar char="§"/>
            </a:pP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Is compatible with the Microsoft suite of products</a:t>
            </a:r>
          </a:p>
          <a:p>
            <a:pPr marL="1200150" lvl="2" indent="-342900">
              <a:buFont typeface="Wingdings" panose="05000000000000000000" pitchFamily="2" charset="2"/>
              <a:buChar char="§"/>
            </a:pP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Is compatible with any other common presentation/marketing software such as Prezi</a:t>
            </a:r>
          </a:p>
          <a:p>
            <a:pPr marL="1200150" lvl="2" indent="-342900">
              <a:buFont typeface="Wingdings" panose="05000000000000000000" pitchFamily="2" charset="2"/>
              <a:buChar char="§"/>
            </a:pPr>
            <a:endParaRPr lang="en-A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A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As guidance the logos will be used for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Letterhead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cards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 excel models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In PowerPoint presentations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As an email footer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AU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On the business’ website</a:t>
            </a:r>
          </a:p>
          <a:p>
            <a:pPr marL="457200" lvl="1" indent="0">
              <a:buNone/>
            </a:pPr>
            <a:endParaRPr lang="en-A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en-A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Optional extra</a:t>
            </a:r>
          </a:p>
          <a:p>
            <a:pPr marL="457200" lvl="1" indent="0">
              <a:buNone/>
            </a:pPr>
            <a:r>
              <a:rPr lang="en-A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Ideally you would also provide a matching Microsoft colour pallet and a recommended Microsoft font. Please quote this as an option extra. </a:t>
            </a:r>
          </a:p>
        </p:txBody>
      </p:sp>
    </p:spTree>
    <p:extLst>
      <p:ext uri="{BB962C8B-B14F-4D97-AF65-F5344CB8AC3E}">
        <p14:creationId xmlns:p14="http://schemas.microsoft.com/office/powerpoint/2010/main" val="291738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209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Design brief – Nest Egg</vt:lpstr>
    </vt:vector>
  </TitlesOfParts>
  <Company>Australian Unity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brief – Nest Egg</dc:title>
  <dc:creator>Brendan See</dc:creator>
  <cp:lastModifiedBy>Brendan See</cp:lastModifiedBy>
  <cp:revision>3</cp:revision>
  <dcterms:created xsi:type="dcterms:W3CDTF">2018-01-16T22:34:09Z</dcterms:created>
  <dcterms:modified xsi:type="dcterms:W3CDTF">2018-02-10T09:28:45Z</dcterms:modified>
</cp:coreProperties>
</file>