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93" r:id="rId3"/>
    <p:sldId id="307" r:id="rId4"/>
    <p:sldId id="285" r:id="rId5"/>
    <p:sldId id="299" r:id="rId6"/>
    <p:sldId id="297" r:id="rId7"/>
    <p:sldId id="300" r:id="rId8"/>
    <p:sldId id="308" r:id="rId9"/>
    <p:sldId id="305" r:id="rId10"/>
    <p:sldId id="309" r:id="rId11"/>
    <p:sldId id="302" r:id="rId12"/>
    <p:sldId id="303" r:id="rId13"/>
    <p:sldId id="306" r:id="rId14"/>
    <p:sldId id="280" r:id="rId15"/>
    <p:sldId id="310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E3C6EBFD-2EBE-41DB-A133-00F8A0BCE508}">
          <p14:sldIdLst>
            <p14:sldId id="293"/>
            <p14:sldId id="307"/>
            <p14:sldId id="285"/>
            <p14:sldId id="299"/>
            <p14:sldId id="297"/>
            <p14:sldId id="300"/>
            <p14:sldId id="308"/>
            <p14:sldId id="305"/>
            <p14:sldId id="309"/>
            <p14:sldId id="302"/>
            <p14:sldId id="303"/>
            <p14:sldId id="306"/>
            <p14:sldId id="280"/>
            <p14:sldId id="310"/>
          </p14:sldIdLst>
        </p14:section>
        <p14:section name="Section sans titre" id="{E7259E76-1CE4-4447-BF0A-5BBE7A36D49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734A"/>
    <a:srgbClr val="EE7612"/>
    <a:srgbClr val="FB7F47"/>
    <a:srgbClr val="FF3300"/>
    <a:srgbClr val="713605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86347" autoAdjust="0"/>
  </p:normalViewPr>
  <p:slideViewPr>
    <p:cSldViewPr>
      <p:cViewPr varScale="1">
        <p:scale>
          <a:sx n="62" d="100"/>
          <a:sy n="62" d="100"/>
        </p:scale>
        <p:origin x="133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0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A8A1D5-F355-48C5-A2EA-C178404330CA}" type="doc">
      <dgm:prSet loTypeId="urn:microsoft.com/office/officeart/2005/8/layout/vList6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fr-FR"/>
        </a:p>
      </dgm:t>
    </dgm:pt>
    <dgm:pt modelId="{12A7FC9A-4F9A-4011-9FA4-608AAC4EA6E0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3200" b="1" dirty="0"/>
            <a:t>Evoluer </a:t>
          </a:r>
          <a:r>
            <a:rPr lang="fr-FR" sz="3200" b="1" dirty="0">
              <a:solidFill>
                <a:schemeClr val="accent2"/>
              </a:solidFill>
            </a:rPr>
            <a:t>autrement</a:t>
          </a:r>
        </a:p>
        <a:p>
          <a:endParaRPr lang="fr-FR" dirty="0"/>
        </a:p>
      </dgm:t>
    </dgm:pt>
    <dgm:pt modelId="{89A7BC6A-2D95-41FE-ABC8-8077351430E6}" type="parTrans" cxnId="{C8ADED1F-CFAA-4D5D-93B4-50217EE4C7D0}">
      <dgm:prSet/>
      <dgm:spPr/>
      <dgm:t>
        <a:bodyPr/>
        <a:lstStyle/>
        <a:p>
          <a:endParaRPr lang="fr-FR"/>
        </a:p>
      </dgm:t>
    </dgm:pt>
    <dgm:pt modelId="{7E071AD0-42DC-4821-B026-955BBA9ED0FE}" type="sibTrans" cxnId="{C8ADED1F-CFAA-4D5D-93B4-50217EE4C7D0}">
      <dgm:prSet/>
      <dgm:spPr/>
      <dgm:t>
        <a:bodyPr/>
        <a:lstStyle/>
        <a:p>
          <a:endParaRPr lang="fr-FR"/>
        </a:p>
      </dgm:t>
    </dgm:pt>
    <dgm:pt modelId="{103C30B9-D6A0-4FD1-934A-26A92572F577}">
      <dgm:prSet phldrT="[Texte]"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2800" dirty="0"/>
        </a:p>
      </dgm:t>
    </dgm:pt>
    <dgm:pt modelId="{F6FA75AA-C57C-448D-ACE9-7B2088E4AFFB}" type="parTrans" cxnId="{0417AF5A-50F4-458A-84B9-70D687F318F9}">
      <dgm:prSet/>
      <dgm:spPr/>
      <dgm:t>
        <a:bodyPr/>
        <a:lstStyle/>
        <a:p>
          <a:endParaRPr lang="fr-FR"/>
        </a:p>
      </dgm:t>
    </dgm:pt>
    <dgm:pt modelId="{685B7A03-4EDB-4705-8523-8DF522224E3D}" type="sibTrans" cxnId="{0417AF5A-50F4-458A-84B9-70D687F318F9}">
      <dgm:prSet/>
      <dgm:spPr/>
      <dgm:t>
        <a:bodyPr/>
        <a:lstStyle/>
        <a:p>
          <a:endParaRPr lang="fr-FR"/>
        </a:p>
      </dgm:t>
    </dgm:pt>
    <dgm:pt modelId="{921CAE83-6EE7-458B-B87F-220769FF8996}">
      <dgm:prSet phldrT="[Texte]" custT="1"/>
      <dgm:spPr/>
      <dgm:t>
        <a:bodyPr/>
        <a:lstStyle/>
        <a:p>
          <a:r>
            <a:rPr lang="fr-FR" sz="3200" b="1" dirty="0">
              <a:solidFill>
                <a:schemeClr val="accent2"/>
              </a:solidFill>
            </a:rPr>
            <a:t>Avec la </a:t>
          </a:r>
          <a:r>
            <a:rPr lang="fr-FR" sz="3200" b="1" dirty="0">
              <a:solidFill>
                <a:schemeClr val="tx2">
                  <a:lumMod val="50000"/>
                </a:schemeClr>
              </a:solidFill>
            </a:rPr>
            <a:t>Marque</a:t>
          </a:r>
          <a:r>
            <a:rPr lang="fr-FR" sz="3200" b="1" dirty="0"/>
            <a:t> </a:t>
          </a:r>
        </a:p>
      </dgm:t>
    </dgm:pt>
    <dgm:pt modelId="{09940EB7-8417-49A8-978D-FF877E0432D3}" type="parTrans" cxnId="{A7DC03B4-4917-41E7-B364-DBEB72C67A7C}">
      <dgm:prSet/>
      <dgm:spPr/>
      <dgm:t>
        <a:bodyPr/>
        <a:lstStyle/>
        <a:p>
          <a:endParaRPr lang="fr-FR"/>
        </a:p>
      </dgm:t>
    </dgm:pt>
    <dgm:pt modelId="{E7630A1D-AD2E-4B33-ADA5-0820F8A843A7}" type="sibTrans" cxnId="{A7DC03B4-4917-41E7-B364-DBEB72C67A7C}">
      <dgm:prSet/>
      <dgm:spPr/>
      <dgm:t>
        <a:bodyPr/>
        <a:lstStyle/>
        <a:p>
          <a:endParaRPr lang="fr-FR"/>
        </a:p>
      </dgm:t>
    </dgm:pt>
    <dgm:pt modelId="{E569E824-734B-46CF-8DBE-8CCAB777CD38}">
      <dgm:prSet phldrT="[Texte]"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2000" dirty="0"/>
        </a:p>
      </dgm:t>
    </dgm:pt>
    <dgm:pt modelId="{D9A67E53-C518-4868-AB87-8131BDFC5048}" type="parTrans" cxnId="{99609C95-7BF4-41ED-848F-9573F3870FF9}">
      <dgm:prSet/>
      <dgm:spPr/>
      <dgm:t>
        <a:bodyPr/>
        <a:lstStyle/>
        <a:p>
          <a:endParaRPr lang="fr-FR"/>
        </a:p>
      </dgm:t>
    </dgm:pt>
    <dgm:pt modelId="{2790AD0F-6B4B-4410-B236-5A47A2C470F6}" type="sibTrans" cxnId="{99609C95-7BF4-41ED-848F-9573F3870FF9}">
      <dgm:prSet/>
      <dgm:spPr/>
      <dgm:t>
        <a:bodyPr/>
        <a:lstStyle/>
        <a:p>
          <a:endParaRPr lang="fr-FR"/>
        </a:p>
      </dgm:t>
    </dgm:pt>
    <dgm:pt modelId="{11E533A6-0B5F-4CF8-BCD8-131E8B9F973E}">
      <dgm:prSet phldrT="[Texte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None/>
          </a:pPr>
          <a:r>
            <a:rPr lang="fr-FR" sz="3200" b="1" dirty="0">
              <a:solidFill>
                <a:schemeClr val="tx2">
                  <a:lumMod val="50000"/>
                </a:schemeClr>
              </a:solidFill>
            </a:rPr>
            <a:t>Pour</a:t>
          </a:r>
        </a:p>
        <a:p>
          <a:pPr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None/>
          </a:pPr>
          <a:r>
            <a:rPr lang="fr-FR" sz="3200" b="1" dirty="0">
              <a:solidFill>
                <a:schemeClr val="accent2"/>
              </a:solidFill>
            </a:rPr>
            <a:t>accompagner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fr-FR" dirty="0"/>
        </a:p>
      </dgm:t>
    </dgm:pt>
    <dgm:pt modelId="{01123C40-6088-4F5B-A013-B0A9D19685FB}" type="parTrans" cxnId="{4735FC0D-6C08-403B-8ED2-0B1EEA95B3B3}">
      <dgm:prSet/>
      <dgm:spPr/>
      <dgm:t>
        <a:bodyPr/>
        <a:lstStyle/>
        <a:p>
          <a:endParaRPr lang="fr-FR"/>
        </a:p>
      </dgm:t>
    </dgm:pt>
    <dgm:pt modelId="{B031F0BD-5C14-43E9-8DA1-2C08CB652226}" type="sibTrans" cxnId="{4735FC0D-6C08-403B-8ED2-0B1EEA95B3B3}">
      <dgm:prSet/>
      <dgm:spPr/>
      <dgm:t>
        <a:bodyPr/>
        <a:lstStyle/>
        <a:p>
          <a:endParaRPr lang="fr-FR"/>
        </a:p>
      </dgm:t>
    </dgm:pt>
    <dgm:pt modelId="{3A73F44B-000A-4E0D-BA72-8AB3956FA267}">
      <dgm:prSet phldrT="[Texte]" custT="1"/>
      <dgm:spPr/>
      <dgm:t>
        <a:bodyPr/>
        <a:lstStyle/>
        <a:p>
          <a:pPr algn="l">
            <a:buFont typeface="Arial" panose="020B0604020202020204" pitchFamily="34" charset="0"/>
            <a:buNone/>
          </a:pPr>
          <a:endParaRPr lang="fr-FR" sz="2800" dirty="0"/>
        </a:p>
      </dgm:t>
    </dgm:pt>
    <dgm:pt modelId="{033A56C7-24E2-4C79-B963-63777F9119FB}" type="parTrans" cxnId="{3DEC1A24-25F9-4670-B39E-6036B55C289C}">
      <dgm:prSet/>
      <dgm:spPr/>
      <dgm:t>
        <a:bodyPr/>
        <a:lstStyle/>
        <a:p>
          <a:endParaRPr lang="fr-FR"/>
        </a:p>
      </dgm:t>
    </dgm:pt>
    <dgm:pt modelId="{AB7513AA-24D7-4CCF-8E75-59B31F3C5658}" type="sibTrans" cxnId="{3DEC1A24-25F9-4670-B39E-6036B55C289C}">
      <dgm:prSet/>
      <dgm:spPr/>
      <dgm:t>
        <a:bodyPr/>
        <a:lstStyle/>
        <a:p>
          <a:endParaRPr lang="fr-FR"/>
        </a:p>
      </dgm:t>
    </dgm:pt>
    <dgm:pt modelId="{E1D3E777-A3C6-441F-A025-5153569F9E41}">
      <dgm:prSet phldrT="[Texte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800" dirty="0"/>
            <a:t>    </a:t>
          </a:r>
          <a:r>
            <a:rPr lang="fr-FR" sz="2800" dirty="0">
              <a:solidFill>
                <a:schemeClr val="tx2">
                  <a:lumMod val="75000"/>
                </a:schemeClr>
              </a:solidFill>
            </a:rPr>
            <a:t>comme </a:t>
          </a:r>
          <a:r>
            <a:rPr lang="fr-FR" sz="2800" dirty="0">
              <a:solidFill>
                <a:schemeClr val="accent2"/>
              </a:solidFill>
            </a:rPr>
            <a:t>point d’appui </a:t>
          </a:r>
        </a:p>
        <a:p>
          <a:pPr marL="228600" indent="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r-FR" dirty="0"/>
        </a:p>
      </dgm:t>
    </dgm:pt>
    <dgm:pt modelId="{993A67FA-73A2-4158-BBE3-BEE4D58E797C}" type="parTrans" cxnId="{29B83DAB-FA62-45DF-A46B-BD82B5ACBF31}">
      <dgm:prSet/>
      <dgm:spPr/>
      <dgm:t>
        <a:bodyPr/>
        <a:lstStyle/>
        <a:p>
          <a:endParaRPr lang="fr-FR"/>
        </a:p>
      </dgm:t>
    </dgm:pt>
    <dgm:pt modelId="{562CCC66-A7AC-40D1-98D1-AE6388500B06}" type="sibTrans" cxnId="{29B83DAB-FA62-45DF-A46B-BD82B5ACBF31}">
      <dgm:prSet/>
      <dgm:spPr/>
      <dgm:t>
        <a:bodyPr/>
        <a:lstStyle/>
        <a:p>
          <a:endParaRPr lang="fr-FR"/>
        </a:p>
      </dgm:t>
    </dgm:pt>
    <dgm:pt modelId="{0D6E29D2-0C9F-4C2A-871B-D726C4EB1215}">
      <dgm:prSet phldrT="[Texte]"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2800" dirty="0">
            <a:solidFill>
              <a:schemeClr val="accent6"/>
            </a:solidFill>
          </a:endParaRPr>
        </a:p>
      </dgm:t>
    </dgm:pt>
    <dgm:pt modelId="{1668145C-CC83-461A-8E76-DCC511E61F19}" type="parTrans" cxnId="{EBF80320-02B0-439D-ACA9-B8434029AEB3}">
      <dgm:prSet/>
      <dgm:spPr/>
      <dgm:t>
        <a:bodyPr/>
        <a:lstStyle/>
        <a:p>
          <a:endParaRPr lang="fr-FR"/>
        </a:p>
      </dgm:t>
    </dgm:pt>
    <dgm:pt modelId="{3C286F21-AFC0-407D-B6BE-71939A9A522F}" type="sibTrans" cxnId="{EBF80320-02B0-439D-ACA9-B8434029AEB3}">
      <dgm:prSet/>
      <dgm:spPr/>
      <dgm:t>
        <a:bodyPr/>
        <a:lstStyle/>
        <a:p>
          <a:endParaRPr lang="fr-FR"/>
        </a:p>
      </dgm:t>
    </dgm:pt>
    <dgm:pt modelId="{B908E6D7-1A0C-43B5-8F0D-127C95190464}">
      <dgm:prSet phldrT="[Texte]" custT="1"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fr-FR" sz="2800" dirty="0">
              <a:solidFill>
                <a:schemeClr val="tx2">
                  <a:lumMod val="50000"/>
                </a:schemeClr>
              </a:solidFill>
            </a:rPr>
            <a:t>Les</a:t>
          </a:r>
          <a:r>
            <a:rPr lang="fr-FR" sz="2800" dirty="0"/>
            <a:t> </a:t>
          </a:r>
          <a:r>
            <a:rPr lang="fr-FR" sz="2800" dirty="0">
              <a:solidFill>
                <a:schemeClr val="accent2"/>
              </a:solidFill>
            </a:rPr>
            <a:t>Personnes </a:t>
          </a:r>
        </a:p>
      </dgm:t>
    </dgm:pt>
    <dgm:pt modelId="{F6912D32-115F-4392-A15D-CFDE297B5035}" type="parTrans" cxnId="{3B375EEE-F0C6-4927-8F5A-7872ABB4AFA3}">
      <dgm:prSet/>
      <dgm:spPr/>
      <dgm:t>
        <a:bodyPr/>
        <a:lstStyle/>
        <a:p>
          <a:endParaRPr lang="fr-FR"/>
        </a:p>
      </dgm:t>
    </dgm:pt>
    <dgm:pt modelId="{6A78E044-A765-4687-85AE-9B57B9FBBFAA}" type="sibTrans" cxnId="{3B375EEE-F0C6-4927-8F5A-7872ABB4AFA3}">
      <dgm:prSet/>
      <dgm:spPr/>
      <dgm:t>
        <a:bodyPr/>
        <a:lstStyle/>
        <a:p>
          <a:endParaRPr lang="fr-FR"/>
        </a:p>
      </dgm:t>
    </dgm:pt>
    <dgm:pt modelId="{B6DB0BA2-6FBF-4F82-ABC3-4FBD8B092473}">
      <dgm:prSet phldrT="[Texte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800" dirty="0">
              <a:solidFill>
                <a:schemeClr val="accent2"/>
              </a:solidFill>
            </a:rPr>
            <a:t>    Anticiper</a:t>
          </a:r>
        </a:p>
      </dgm:t>
    </dgm:pt>
    <dgm:pt modelId="{688F4FFA-8140-4E22-84C3-9AB8568F007B}" type="parTrans" cxnId="{A6FBF548-6974-4013-977F-3B6BDDA0530A}">
      <dgm:prSet/>
      <dgm:spPr/>
      <dgm:t>
        <a:bodyPr/>
        <a:lstStyle/>
        <a:p>
          <a:endParaRPr lang="fr-FR"/>
        </a:p>
      </dgm:t>
    </dgm:pt>
    <dgm:pt modelId="{749E4A24-B26B-4E9A-8A34-9B65274A94EB}" type="sibTrans" cxnId="{A6FBF548-6974-4013-977F-3B6BDDA0530A}">
      <dgm:prSet/>
      <dgm:spPr/>
      <dgm:t>
        <a:bodyPr/>
        <a:lstStyle/>
        <a:p>
          <a:endParaRPr lang="fr-FR"/>
        </a:p>
      </dgm:t>
    </dgm:pt>
    <dgm:pt modelId="{95474363-0EF9-4018-A12B-5804F2B5DDAA}">
      <dgm:prSet phldrT="[Texte]" custT="1"/>
      <dgm:spPr/>
      <dgm:t>
        <a:bodyPr/>
        <a:lstStyle/>
        <a:p>
          <a:pPr algn="l">
            <a:buFont typeface="Arial" panose="020B0604020202020204" pitchFamily="34" charset="0"/>
            <a:buNone/>
          </a:pPr>
          <a:endParaRPr lang="fr-FR" sz="2800" dirty="0"/>
        </a:p>
      </dgm:t>
    </dgm:pt>
    <dgm:pt modelId="{C014DD15-C616-44DF-A06F-7E03F9115AE3}" type="parTrans" cxnId="{CCC6ECB2-B298-4836-86BD-ABFF2727B1D5}">
      <dgm:prSet/>
      <dgm:spPr/>
      <dgm:t>
        <a:bodyPr/>
        <a:lstStyle/>
        <a:p>
          <a:endParaRPr lang="fr-FR"/>
        </a:p>
      </dgm:t>
    </dgm:pt>
    <dgm:pt modelId="{2963411C-2593-4F2E-B56C-0B1085AD3295}" type="sibTrans" cxnId="{CCC6ECB2-B298-4836-86BD-ABFF2727B1D5}">
      <dgm:prSet/>
      <dgm:spPr/>
      <dgm:t>
        <a:bodyPr/>
        <a:lstStyle/>
        <a:p>
          <a:endParaRPr lang="fr-FR"/>
        </a:p>
      </dgm:t>
    </dgm:pt>
    <dgm:pt modelId="{4954BF5D-6799-49EF-A225-BA620ED5AD4D}">
      <dgm:prSet phldrT="[Texte]" custT="1"/>
      <dgm:spPr/>
      <dgm:t>
        <a:bodyPr/>
        <a:lstStyle/>
        <a:p>
          <a:pPr algn="l">
            <a:buFont typeface="Arial" panose="020B0604020202020204" pitchFamily="34" charset="0"/>
            <a:buNone/>
          </a:pPr>
          <a:endParaRPr lang="fr-FR" sz="2800" dirty="0"/>
        </a:p>
      </dgm:t>
    </dgm:pt>
    <dgm:pt modelId="{872EFF04-CECB-4394-AA8F-CBA7557EE253}" type="parTrans" cxnId="{CDD356D4-8815-4176-B215-187B5B2CF1CF}">
      <dgm:prSet/>
      <dgm:spPr/>
      <dgm:t>
        <a:bodyPr/>
        <a:lstStyle/>
        <a:p>
          <a:endParaRPr lang="fr-FR"/>
        </a:p>
      </dgm:t>
    </dgm:pt>
    <dgm:pt modelId="{C3455532-20C5-4A1D-ACA7-BDD474E17162}" type="sibTrans" cxnId="{CDD356D4-8815-4176-B215-187B5B2CF1CF}">
      <dgm:prSet/>
      <dgm:spPr/>
      <dgm:t>
        <a:bodyPr/>
        <a:lstStyle/>
        <a:p>
          <a:endParaRPr lang="fr-FR"/>
        </a:p>
      </dgm:t>
    </dgm:pt>
    <dgm:pt modelId="{5ADFA6FE-1E3E-4465-B2DE-7D9CE9A4EB68}">
      <dgm:prSet phldrT="[Texte]" custT="1"/>
      <dgm:spPr/>
      <dgm:t>
        <a:bodyPr/>
        <a:lstStyle/>
        <a:p>
          <a:pPr algn="l">
            <a:buFont typeface="Arial" panose="020B0604020202020204" pitchFamily="34" charset="0"/>
            <a:buNone/>
          </a:pPr>
          <a:endParaRPr lang="fr-FR" sz="2800" dirty="0"/>
        </a:p>
      </dgm:t>
    </dgm:pt>
    <dgm:pt modelId="{85C00564-E327-40AA-AF48-82591A5543CE}" type="parTrans" cxnId="{39C07CB5-8E16-45E8-93D2-BE0F3D51B209}">
      <dgm:prSet/>
      <dgm:spPr/>
      <dgm:t>
        <a:bodyPr/>
        <a:lstStyle/>
        <a:p>
          <a:endParaRPr lang="fr-FR"/>
        </a:p>
      </dgm:t>
    </dgm:pt>
    <dgm:pt modelId="{D064A0FC-5E32-419C-B22F-F656B26F5B03}" type="sibTrans" cxnId="{39C07CB5-8E16-45E8-93D2-BE0F3D51B209}">
      <dgm:prSet/>
      <dgm:spPr/>
      <dgm:t>
        <a:bodyPr/>
        <a:lstStyle/>
        <a:p>
          <a:endParaRPr lang="fr-FR"/>
        </a:p>
      </dgm:t>
    </dgm:pt>
    <dgm:pt modelId="{4A24803A-E781-4272-847F-FF714C1B1F49}">
      <dgm:prSet phldrT="[Texte]" custT="1"/>
      <dgm:spPr/>
      <dgm:t>
        <a:bodyPr/>
        <a:lstStyle/>
        <a:p>
          <a:pPr algn="l">
            <a:buFont typeface="Arial" panose="020B0604020202020204" pitchFamily="34" charset="0"/>
            <a:buNone/>
          </a:pPr>
          <a:endParaRPr lang="fr-FR" sz="2800" dirty="0"/>
        </a:p>
      </dgm:t>
    </dgm:pt>
    <dgm:pt modelId="{2E05FDA6-161F-4399-8769-D8CEC4622F3D}" type="parTrans" cxnId="{2EA2B555-6626-4E68-A128-CD57625DCA1A}">
      <dgm:prSet/>
      <dgm:spPr/>
      <dgm:t>
        <a:bodyPr/>
        <a:lstStyle/>
        <a:p>
          <a:endParaRPr lang="fr-FR"/>
        </a:p>
      </dgm:t>
    </dgm:pt>
    <dgm:pt modelId="{C71F6568-18BE-4EBB-B867-CFF0A71DF7EC}" type="sibTrans" cxnId="{2EA2B555-6626-4E68-A128-CD57625DCA1A}">
      <dgm:prSet/>
      <dgm:spPr/>
      <dgm:t>
        <a:bodyPr/>
        <a:lstStyle/>
        <a:p>
          <a:endParaRPr lang="fr-FR"/>
        </a:p>
      </dgm:t>
    </dgm:pt>
    <dgm:pt modelId="{BBCFC0E8-4611-4C63-940E-19301755EC86}">
      <dgm:prSet phldrT="[Texte]"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2800" dirty="0">
            <a:solidFill>
              <a:schemeClr val="accent6"/>
            </a:solidFill>
          </a:endParaRPr>
        </a:p>
      </dgm:t>
    </dgm:pt>
    <dgm:pt modelId="{B9308F7C-B306-4ABA-BE0C-A1E8BC1E3AE7}" type="parTrans" cxnId="{16B8A103-229B-4E7A-9B36-DFBEB5033E36}">
      <dgm:prSet/>
      <dgm:spPr/>
      <dgm:t>
        <a:bodyPr/>
        <a:lstStyle/>
        <a:p>
          <a:endParaRPr lang="fr-FR"/>
        </a:p>
      </dgm:t>
    </dgm:pt>
    <dgm:pt modelId="{10E76049-999E-41B9-A2E0-C96CD1483769}" type="sibTrans" cxnId="{16B8A103-229B-4E7A-9B36-DFBEB5033E36}">
      <dgm:prSet/>
      <dgm:spPr/>
      <dgm:t>
        <a:bodyPr/>
        <a:lstStyle/>
        <a:p>
          <a:endParaRPr lang="fr-FR"/>
        </a:p>
      </dgm:t>
    </dgm:pt>
    <dgm:pt modelId="{A50A2A47-1990-4FFE-94D4-0A10C0D6CDE8}">
      <dgm:prSet phldrT="[Texte]" custT="1"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fr-FR" sz="2800" dirty="0">
              <a:solidFill>
                <a:schemeClr val="tx2">
                  <a:lumMod val="50000"/>
                </a:schemeClr>
              </a:solidFill>
            </a:rPr>
            <a:t>Et les </a:t>
          </a:r>
          <a:r>
            <a:rPr lang="fr-FR" sz="2800" dirty="0">
              <a:solidFill>
                <a:schemeClr val="accent2"/>
              </a:solidFill>
            </a:rPr>
            <a:t>Organisations</a:t>
          </a:r>
        </a:p>
        <a:p>
          <a:pPr algn="l">
            <a:buFont typeface="Arial" panose="020B0604020202020204" pitchFamily="34" charset="0"/>
            <a:buNone/>
          </a:pPr>
          <a:endParaRPr lang="fr-FR" sz="2800" dirty="0"/>
        </a:p>
      </dgm:t>
    </dgm:pt>
    <dgm:pt modelId="{CAC66BBB-C626-40E8-92E8-DFAC7944693D}" type="parTrans" cxnId="{03E8A85F-C056-412D-BD00-4F1E39657016}">
      <dgm:prSet/>
      <dgm:spPr/>
      <dgm:t>
        <a:bodyPr/>
        <a:lstStyle/>
        <a:p>
          <a:endParaRPr lang="fr-FR"/>
        </a:p>
      </dgm:t>
    </dgm:pt>
    <dgm:pt modelId="{B8C12F63-5BDB-4926-AEA7-2DC497A047C3}" type="sibTrans" cxnId="{03E8A85F-C056-412D-BD00-4F1E39657016}">
      <dgm:prSet/>
      <dgm:spPr/>
      <dgm:t>
        <a:bodyPr/>
        <a:lstStyle/>
        <a:p>
          <a:endParaRPr lang="fr-FR"/>
        </a:p>
      </dgm:t>
    </dgm:pt>
    <dgm:pt modelId="{1D2BD78D-625B-4F37-BB04-C5D1C2AE77FA}">
      <dgm:prSet phldrT="[Texte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800" dirty="0">
              <a:solidFill>
                <a:schemeClr val="accent2"/>
              </a:solidFill>
            </a:rPr>
            <a:t>     </a:t>
          </a:r>
          <a:r>
            <a:rPr lang="fr-FR" sz="2800" dirty="0" err="1">
              <a:solidFill>
                <a:schemeClr val="accent2"/>
              </a:solidFill>
            </a:rPr>
            <a:t>Ré-inventer</a:t>
          </a:r>
          <a:endParaRPr lang="fr-FR" sz="2800" dirty="0">
            <a:solidFill>
              <a:schemeClr val="accent2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800" dirty="0">
              <a:solidFill>
                <a:schemeClr val="accent6">
                  <a:lumMod val="75000"/>
                </a:schemeClr>
              </a:solidFill>
            </a:rPr>
            <a:t>     </a:t>
          </a:r>
          <a:endParaRPr lang="fr-FR" sz="2800" dirty="0">
            <a:solidFill>
              <a:schemeClr val="accent6"/>
            </a:solidFill>
          </a:endParaRPr>
        </a:p>
      </dgm:t>
    </dgm:pt>
    <dgm:pt modelId="{443BEFF1-D835-4AFF-AD9A-6874DA9799DB}" type="parTrans" cxnId="{77464B18-5445-4CEC-B133-0DA9A2A86094}">
      <dgm:prSet/>
      <dgm:spPr/>
      <dgm:t>
        <a:bodyPr/>
        <a:lstStyle/>
        <a:p>
          <a:endParaRPr lang="fr-FR"/>
        </a:p>
      </dgm:t>
    </dgm:pt>
    <dgm:pt modelId="{D28F7B23-E5BA-46B6-A5EE-61BF239313BF}" type="sibTrans" cxnId="{77464B18-5445-4CEC-B133-0DA9A2A86094}">
      <dgm:prSet/>
      <dgm:spPr/>
      <dgm:t>
        <a:bodyPr/>
        <a:lstStyle/>
        <a:p>
          <a:endParaRPr lang="fr-FR"/>
        </a:p>
      </dgm:t>
    </dgm:pt>
    <dgm:pt modelId="{A7BDEB2B-219C-408B-8F20-5900001AFE50}" type="pres">
      <dgm:prSet presAssocID="{7FA8A1D5-F355-48C5-A2EA-C178404330CA}" presName="Name0" presStyleCnt="0">
        <dgm:presLayoutVars>
          <dgm:dir/>
          <dgm:animLvl val="lvl"/>
          <dgm:resizeHandles/>
        </dgm:presLayoutVars>
      </dgm:prSet>
      <dgm:spPr/>
    </dgm:pt>
    <dgm:pt modelId="{9B62EBC0-BBFA-49F2-BC7E-46F45ECD2A15}" type="pres">
      <dgm:prSet presAssocID="{12A7FC9A-4F9A-4011-9FA4-608AAC4EA6E0}" presName="linNode" presStyleCnt="0"/>
      <dgm:spPr/>
    </dgm:pt>
    <dgm:pt modelId="{B6E90D12-A983-4A39-B888-29A3721C12A6}" type="pres">
      <dgm:prSet presAssocID="{12A7FC9A-4F9A-4011-9FA4-608AAC4EA6E0}" presName="parentShp" presStyleLbl="node1" presStyleIdx="0" presStyleCnt="3">
        <dgm:presLayoutVars>
          <dgm:bulletEnabled val="1"/>
        </dgm:presLayoutVars>
      </dgm:prSet>
      <dgm:spPr/>
    </dgm:pt>
    <dgm:pt modelId="{F11BFB07-BAB4-446B-8B65-1B0421771B94}" type="pres">
      <dgm:prSet presAssocID="{12A7FC9A-4F9A-4011-9FA4-608AAC4EA6E0}" presName="childShp" presStyleLbl="bgAccFollowNode1" presStyleIdx="0" presStyleCnt="3">
        <dgm:presLayoutVars>
          <dgm:bulletEnabled val="1"/>
        </dgm:presLayoutVars>
      </dgm:prSet>
      <dgm:spPr/>
    </dgm:pt>
    <dgm:pt modelId="{4167A7A2-9DEA-43A2-A285-5DAEFF60FB38}" type="pres">
      <dgm:prSet presAssocID="{7E071AD0-42DC-4821-B026-955BBA9ED0FE}" presName="spacing" presStyleCnt="0"/>
      <dgm:spPr/>
    </dgm:pt>
    <dgm:pt modelId="{86BD8B49-C2F9-46C5-91E6-FE50FC995E01}" type="pres">
      <dgm:prSet presAssocID="{921CAE83-6EE7-458B-B87F-220769FF8996}" presName="linNode" presStyleCnt="0"/>
      <dgm:spPr/>
    </dgm:pt>
    <dgm:pt modelId="{F6EAF139-CE2A-4ED8-B24C-C1D46E28E020}" type="pres">
      <dgm:prSet presAssocID="{921CAE83-6EE7-458B-B87F-220769FF8996}" presName="parentShp" presStyleLbl="node1" presStyleIdx="1" presStyleCnt="3">
        <dgm:presLayoutVars>
          <dgm:bulletEnabled val="1"/>
        </dgm:presLayoutVars>
      </dgm:prSet>
      <dgm:spPr/>
    </dgm:pt>
    <dgm:pt modelId="{CC68E9F4-70F2-4D4B-8B7F-6C6C3FB190A7}" type="pres">
      <dgm:prSet presAssocID="{921CAE83-6EE7-458B-B87F-220769FF8996}" presName="childShp" presStyleLbl="bgAccFollowNode1" presStyleIdx="1" presStyleCnt="3">
        <dgm:presLayoutVars>
          <dgm:bulletEnabled val="1"/>
        </dgm:presLayoutVars>
      </dgm:prSet>
      <dgm:spPr/>
    </dgm:pt>
    <dgm:pt modelId="{304221B8-5A55-4B2C-BBF8-27E4D695F56A}" type="pres">
      <dgm:prSet presAssocID="{E7630A1D-AD2E-4B33-ADA5-0820F8A843A7}" presName="spacing" presStyleCnt="0"/>
      <dgm:spPr/>
    </dgm:pt>
    <dgm:pt modelId="{A6A7CFE2-E8EE-4D9F-9A3C-234E8D1C161D}" type="pres">
      <dgm:prSet presAssocID="{11E533A6-0B5F-4CF8-BCD8-131E8B9F973E}" presName="linNode" presStyleCnt="0"/>
      <dgm:spPr/>
    </dgm:pt>
    <dgm:pt modelId="{A490B9B0-72A6-4558-8A86-E4A8AF6AE259}" type="pres">
      <dgm:prSet presAssocID="{11E533A6-0B5F-4CF8-BCD8-131E8B9F973E}" presName="parentShp" presStyleLbl="node1" presStyleIdx="2" presStyleCnt="3">
        <dgm:presLayoutVars>
          <dgm:bulletEnabled val="1"/>
        </dgm:presLayoutVars>
      </dgm:prSet>
      <dgm:spPr/>
    </dgm:pt>
    <dgm:pt modelId="{6D716B71-396F-4314-A7CB-871B01EB24E1}" type="pres">
      <dgm:prSet presAssocID="{11E533A6-0B5F-4CF8-BCD8-131E8B9F973E}" presName="childShp" presStyleLbl="bgAccFollowNode1" presStyleIdx="2" presStyleCnt="3" custLinFactNeighborY="58">
        <dgm:presLayoutVars>
          <dgm:bulletEnabled val="1"/>
        </dgm:presLayoutVars>
      </dgm:prSet>
      <dgm:spPr/>
    </dgm:pt>
  </dgm:ptLst>
  <dgm:cxnLst>
    <dgm:cxn modelId="{16B8A103-229B-4E7A-9B36-DFBEB5033E36}" srcId="{12A7FC9A-4F9A-4011-9FA4-608AAC4EA6E0}" destId="{BBCFC0E8-4611-4C63-940E-19301755EC86}" srcOrd="4" destOrd="0" parTransId="{B9308F7C-B306-4ABA-BE0C-A1E8BC1E3AE7}" sibTransId="{10E76049-999E-41B9-A2E0-C96CD1483769}"/>
    <dgm:cxn modelId="{4735FC0D-6C08-403B-8ED2-0B1EEA95B3B3}" srcId="{7FA8A1D5-F355-48C5-A2EA-C178404330CA}" destId="{11E533A6-0B5F-4CF8-BCD8-131E8B9F973E}" srcOrd="2" destOrd="0" parTransId="{01123C40-6088-4F5B-A013-B0A9D19685FB}" sibTransId="{B031F0BD-5C14-43E9-8DA1-2C08CB652226}"/>
    <dgm:cxn modelId="{9702A211-2759-49B2-8D29-A178A73BF391}" type="presOf" srcId="{12A7FC9A-4F9A-4011-9FA4-608AAC4EA6E0}" destId="{B6E90D12-A983-4A39-B888-29A3721C12A6}" srcOrd="0" destOrd="0" presId="urn:microsoft.com/office/officeart/2005/8/layout/vList6"/>
    <dgm:cxn modelId="{77464B18-5445-4CEC-B133-0DA9A2A86094}" srcId="{12A7FC9A-4F9A-4011-9FA4-608AAC4EA6E0}" destId="{1D2BD78D-625B-4F37-BB04-C5D1C2AE77FA}" srcOrd="1" destOrd="0" parTransId="{443BEFF1-D835-4AFF-AD9A-6874DA9799DB}" sibTransId="{D28F7B23-E5BA-46B6-A5EE-61BF239313BF}"/>
    <dgm:cxn modelId="{1B41B719-7AA8-47D0-A979-09CE69128C91}" type="presOf" srcId="{3A73F44B-000A-4E0D-BA72-8AB3956FA267}" destId="{6D716B71-396F-4314-A7CB-871B01EB24E1}" srcOrd="0" destOrd="2" presId="urn:microsoft.com/office/officeart/2005/8/layout/vList6"/>
    <dgm:cxn modelId="{C8ADED1F-CFAA-4D5D-93B4-50217EE4C7D0}" srcId="{7FA8A1D5-F355-48C5-A2EA-C178404330CA}" destId="{12A7FC9A-4F9A-4011-9FA4-608AAC4EA6E0}" srcOrd="0" destOrd="0" parTransId="{89A7BC6A-2D95-41FE-ABC8-8077351430E6}" sibTransId="{7E071AD0-42DC-4821-B026-955BBA9ED0FE}"/>
    <dgm:cxn modelId="{EBF80320-02B0-439D-ACA9-B8434029AEB3}" srcId="{12A7FC9A-4F9A-4011-9FA4-608AAC4EA6E0}" destId="{0D6E29D2-0C9F-4C2A-871B-D726C4EB1215}" srcOrd="3" destOrd="0" parTransId="{1668145C-CC83-461A-8E76-DCC511E61F19}" sibTransId="{3C286F21-AFC0-407D-B6BE-71939A9A522F}"/>
    <dgm:cxn modelId="{8D876623-7A59-4839-9137-909C512E4606}" type="presOf" srcId="{11E533A6-0B5F-4CF8-BCD8-131E8B9F973E}" destId="{A490B9B0-72A6-4558-8A86-E4A8AF6AE259}" srcOrd="0" destOrd="0" presId="urn:microsoft.com/office/officeart/2005/8/layout/vList6"/>
    <dgm:cxn modelId="{3DEC1A24-25F9-4670-B39E-6036B55C289C}" srcId="{11E533A6-0B5F-4CF8-BCD8-131E8B9F973E}" destId="{3A73F44B-000A-4E0D-BA72-8AB3956FA267}" srcOrd="2" destOrd="0" parTransId="{033A56C7-24E2-4C79-B963-63777F9119FB}" sibTransId="{AB7513AA-24D7-4CCF-8E75-59B31F3C5658}"/>
    <dgm:cxn modelId="{09B3782B-1074-4F0A-8D31-B9CC8113C746}" type="presOf" srcId="{BBCFC0E8-4611-4C63-940E-19301755EC86}" destId="{F11BFB07-BAB4-446B-8B65-1B0421771B94}" srcOrd="0" destOrd="4" presId="urn:microsoft.com/office/officeart/2005/8/layout/vList6"/>
    <dgm:cxn modelId="{7C12CC2F-EC07-4267-BC65-80F3E9379953}" type="presOf" srcId="{103C30B9-D6A0-4FD1-934A-26A92572F577}" destId="{F11BFB07-BAB4-446B-8B65-1B0421771B94}" srcOrd="0" destOrd="2" presId="urn:microsoft.com/office/officeart/2005/8/layout/vList6"/>
    <dgm:cxn modelId="{4A60AE31-158C-4304-A4A7-D64C77C254B9}" type="presOf" srcId="{E569E824-734B-46CF-8DBE-8CCAB777CD38}" destId="{CC68E9F4-70F2-4D4B-8B7F-6C6C3FB190A7}" srcOrd="0" destOrd="0" presId="urn:microsoft.com/office/officeart/2005/8/layout/vList6"/>
    <dgm:cxn modelId="{843D0D35-18CC-456C-A4C2-A690352DA83B}" type="presOf" srcId="{95474363-0EF9-4018-A12B-5804F2B5DDAA}" destId="{6D716B71-396F-4314-A7CB-871B01EB24E1}" srcOrd="0" destOrd="3" presId="urn:microsoft.com/office/officeart/2005/8/layout/vList6"/>
    <dgm:cxn modelId="{12854135-5E9E-444C-9275-FCA1D179906D}" type="presOf" srcId="{0D6E29D2-0C9F-4C2A-871B-D726C4EB1215}" destId="{F11BFB07-BAB4-446B-8B65-1B0421771B94}" srcOrd="0" destOrd="3" presId="urn:microsoft.com/office/officeart/2005/8/layout/vList6"/>
    <dgm:cxn modelId="{75868F3C-4C9C-4564-B9BB-85D08B926156}" type="presOf" srcId="{7FA8A1D5-F355-48C5-A2EA-C178404330CA}" destId="{A7BDEB2B-219C-408B-8F20-5900001AFE50}" srcOrd="0" destOrd="0" presId="urn:microsoft.com/office/officeart/2005/8/layout/vList6"/>
    <dgm:cxn modelId="{B49BBF3D-33E9-4EFD-91C0-26CA6D82B9E2}" type="presOf" srcId="{B6DB0BA2-6FBF-4F82-ABC3-4FBD8B092473}" destId="{F11BFB07-BAB4-446B-8B65-1B0421771B94}" srcOrd="0" destOrd="0" presId="urn:microsoft.com/office/officeart/2005/8/layout/vList6"/>
    <dgm:cxn modelId="{03E8A85F-C056-412D-BD00-4F1E39657016}" srcId="{11E533A6-0B5F-4CF8-BCD8-131E8B9F973E}" destId="{A50A2A47-1990-4FFE-94D4-0A10C0D6CDE8}" srcOrd="1" destOrd="0" parTransId="{CAC66BBB-C626-40E8-92E8-DFAC7944693D}" sibTransId="{B8C12F63-5BDB-4926-AEA7-2DC497A047C3}"/>
    <dgm:cxn modelId="{DA688967-3995-4E00-96DE-D826924D93B9}" type="presOf" srcId="{E1D3E777-A3C6-441F-A025-5153569F9E41}" destId="{CC68E9F4-70F2-4D4B-8B7F-6C6C3FB190A7}" srcOrd="0" destOrd="1" presId="urn:microsoft.com/office/officeart/2005/8/layout/vList6"/>
    <dgm:cxn modelId="{C626AE68-24E3-490F-A79E-E79724BC9C9F}" type="presOf" srcId="{921CAE83-6EE7-458B-B87F-220769FF8996}" destId="{F6EAF139-CE2A-4ED8-B24C-C1D46E28E020}" srcOrd="0" destOrd="0" presId="urn:microsoft.com/office/officeart/2005/8/layout/vList6"/>
    <dgm:cxn modelId="{A6FBF548-6974-4013-977F-3B6BDDA0530A}" srcId="{12A7FC9A-4F9A-4011-9FA4-608AAC4EA6E0}" destId="{B6DB0BA2-6FBF-4F82-ABC3-4FBD8B092473}" srcOrd="0" destOrd="0" parTransId="{688F4FFA-8140-4E22-84C3-9AB8568F007B}" sibTransId="{749E4A24-B26B-4E9A-8A34-9B65274A94EB}"/>
    <dgm:cxn modelId="{2A32524C-8948-46E0-829F-FC2C5EBC08FC}" type="presOf" srcId="{B908E6D7-1A0C-43B5-8F0D-127C95190464}" destId="{6D716B71-396F-4314-A7CB-871B01EB24E1}" srcOrd="0" destOrd="0" presId="urn:microsoft.com/office/officeart/2005/8/layout/vList6"/>
    <dgm:cxn modelId="{2EA2B555-6626-4E68-A128-CD57625DCA1A}" srcId="{11E533A6-0B5F-4CF8-BCD8-131E8B9F973E}" destId="{4A24803A-E781-4272-847F-FF714C1B1F49}" srcOrd="6" destOrd="0" parTransId="{2E05FDA6-161F-4399-8769-D8CEC4622F3D}" sibTransId="{C71F6568-18BE-4EBB-B867-CFF0A71DF7EC}"/>
    <dgm:cxn modelId="{30A84256-AA78-4882-B7A7-CDC5D2965A33}" type="presOf" srcId="{5ADFA6FE-1E3E-4465-B2DE-7D9CE9A4EB68}" destId="{6D716B71-396F-4314-A7CB-871B01EB24E1}" srcOrd="0" destOrd="5" presId="urn:microsoft.com/office/officeart/2005/8/layout/vList6"/>
    <dgm:cxn modelId="{0417AF5A-50F4-458A-84B9-70D687F318F9}" srcId="{12A7FC9A-4F9A-4011-9FA4-608AAC4EA6E0}" destId="{103C30B9-D6A0-4FD1-934A-26A92572F577}" srcOrd="2" destOrd="0" parTransId="{F6FA75AA-C57C-448D-ACE9-7B2088E4AFFB}" sibTransId="{685B7A03-4EDB-4705-8523-8DF522224E3D}"/>
    <dgm:cxn modelId="{C6E2417F-3A01-4FE2-AB49-D7C742CB3883}" type="presOf" srcId="{A50A2A47-1990-4FFE-94D4-0A10C0D6CDE8}" destId="{6D716B71-396F-4314-A7CB-871B01EB24E1}" srcOrd="0" destOrd="1" presId="urn:microsoft.com/office/officeart/2005/8/layout/vList6"/>
    <dgm:cxn modelId="{98BEF288-5F2A-473D-8A58-45F4B5B9DFD5}" type="presOf" srcId="{4954BF5D-6799-49EF-A225-BA620ED5AD4D}" destId="{6D716B71-396F-4314-A7CB-871B01EB24E1}" srcOrd="0" destOrd="4" presId="urn:microsoft.com/office/officeart/2005/8/layout/vList6"/>
    <dgm:cxn modelId="{99609C95-7BF4-41ED-848F-9573F3870FF9}" srcId="{921CAE83-6EE7-458B-B87F-220769FF8996}" destId="{E569E824-734B-46CF-8DBE-8CCAB777CD38}" srcOrd="0" destOrd="0" parTransId="{D9A67E53-C518-4868-AB87-8131BDFC5048}" sibTransId="{2790AD0F-6B4B-4410-B236-5A47A2C470F6}"/>
    <dgm:cxn modelId="{8F96799B-B5D6-4524-A312-35EDEDD32400}" type="presOf" srcId="{1D2BD78D-625B-4F37-BB04-C5D1C2AE77FA}" destId="{F11BFB07-BAB4-446B-8B65-1B0421771B94}" srcOrd="0" destOrd="1" presId="urn:microsoft.com/office/officeart/2005/8/layout/vList6"/>
    <dgm:cxn modelId="{29B83DAB-FA62-45DF-A46B-BD82B5ACBF31}" srcId="{921CAE83-6EE7-458B-B87F-220769FF8996}" destId="{E1D3E777-A3C6-441F-A025-5153569F9E41}" srcOrd="1" destOrd="0" parTransId="{993A67FA-73A2-4158-BBE3-BEE4D58E797C}" sibTransId="{562CCC66-A7AC-40D1-98D1-AE6388500B06}"/>
    <dgm:cxn modelId="{CCC6ECB2-B298-4836-86BD-ABFF2727B1D5}" srcId="{11E533A6-0B5F-4CF8-BCD8-131E8B9F973E}" destId="{95474363-0EF9-4018-A12B-5804F2B5DDAA}" srcOrd="3" destOrd="0" parTransId="{C014DD15-C616-44DF-A06F-7E03F9115AE3}" sibTransId="{2963411C-2593-4F2E-B56C-0B1085AD3295}"/>
    <dgm:cxn modelId="{A7DC03B4-4917-41E7-B364-DBEB72C67A7C}" srcId="{7FA8A1D5-F355-48C5-A2EA-C178404330CA}" destId="{921CAE83-6EE7-458B-B87F-220769FF8996}" srcOrd="1" destOrd="0" parTransId="{09940EB7-8417-49A8-978D-FF877E0432D3}" sibTransId="{E7630A1D-AD2E-4B33-ADA5-0820F8A843A7}"/>
    <dgm:cxn modelId="{39C07CB5-8E16-45E8-93D2-BE0F3D51B209}" srcId="{11E533A6-0B5F-4CF8-BCD8-131E8B9F973E}" destId="{5ADFA6FE-1E3E-4465-B2DE-7D9CE9A4EB68}" srcOrd="5" destOrd="0" parTransId="{85C00564-E327-40AA-AF48-82591A5543CE}" sibTransId="{D064A0FC-5E32-419C-B22F-F656B26F5B03}"/>
    <dgm:cxn modelId="{CDD356D4-8815-4176-B215-187B5B2CF1CF}" srcId="{11E533A6-0B5F-4CF8-BCD8-131E8B9F973E}" destId="{4954BF5D-6799-49EF-A225-BA620ED5AD4D}" srcOrd="4" destOrd="0" parTransId="{872EFF04-CECB-4394-AA8F-CBA7557EE253}" sibTransId="{C3455532-20C5-4A1D-ACA7-BDD474E17162}"/>
    <dgm:cxn modelId="{4201E8E7-A6F1-4F6B-B40E-DD6886068B74}" type="presOf" srcId="{4A24803A-E781-4272-847F-FF714C1B1F49}" destId="{6D716B71-396F-4314-A7CB-871B01EB24E1}" srcOrd="0" destOrd="6" presId="urn:microsoft.com/office/officeart/2005/8/layout/vList6"/>
    <dgm:cxn modelId="{3B375EEE-F0C6-4927-8F5A-7872ABB4AFA3}" srcId="{11E533A6-0B5F-4CF8-BCD8-131E8B9F973E}" destId="{B908E6D7-1A0C-43B5-8F0D-127C95190464}" srcOrd="0" destOrd="0" parTransId="{F6912D32-115F-4392-A15D-CFDE297B5035}" sibTransId="{6A78E044-A765-4687-85AE-9B57B9FBBFAA}"/>
    <dgm:cxn modelId="{F90D4A79-B6DA-4C05-BEA6-4C589E1B46B7}" type="presParOf" srcId="{A7BDEB2B-219C-408B-8F20-5900001AFE50}" destId="{9B62EBC0-BBFA-49F2-BC7E-46F45ECD2A15}" srcOrd="0" destOrd="0" presId="urn:microsoft.com/office/officeart/2005/8/layout/vList6"/>
    <dgm:cxn modelId="{450E56B0-734E-4A88-A6C7-1A1CB87D28A0}" type="presParOf" srcId="{9B62EBC0-BBFA-49F2-BC7E-46F45ECD2A15}" destId="{B6E90D12-A983-4A39-B888-29A3721C12A6}" srcOrd="0" destOrd="0" presId="urn:microsoft.com/office/officeart/2005/8/layout/vList6"/>
    <dgm:cxn modelId="{22C8C8A3-46E2-4E3D-BD44-745B3370EB5C}" type="presParOf" srcId="{9B62EBC0-BBFA-49F2-BC7E-46F45ECD2A15}" destId="{F11BFB07-BAB4-446B-8B65-1B0421771B94}" srcOrd="1" destOrd="0" presId="urn:microsoft.com/office/officeart/2005/8/layout/vList6"/>
    <dgm:cxn modelId="{C029BBE0-BE5C-42D9-8B49-7F0F884C9C4C}" type="presParOf" srcId="{A7BDEB2B-219C-408B-8F20-5900001AFE50}" destId="{4167A7A2-9DEA-43A2-A285-5DAEFF60FB38}" srcOrd="1" destOrd="0" presId="urn:microsoft.com/office/officeart/2005/8/layout/vList6"/>
    <dgm:cxn modelId="{6DFF8483-8AA1-4FD3-A64B-254A938FB932}" type="presParOf" srcId="{A7BDEB2B-219C-408B-8F20-5900001AFE50}" destId="{86BD8B49-C2F9-46C5-91E6-FE50FC995E01}" srcOrd="2" destOrd="0" presId="urn:microsoft.com/office/officeart/2005/8/layout/vList6"/>
    <dgm:cxn modelId="{4E6D9282-5229-4101-A76B-3D2C50142646}" type="presParOf" srcId="{86BD8B49-C2F9-46C5-91E6-FE50FC995E01}" destId="{F6EAF139-CE2A-4ED8-B24C-C1D46E28E020}" srcOrd="0" destOrd="0" presId="urn:microsoft.com/office/officeart/2005/8/layout/vList6"/>
    <dgm:cxn modelId="{1A3B7867-8909-413C-BE06-5AC10B007D39}" type="presParOf" srcId="{86BD8B49-C2F9-46C5-91E6-FE50FC995E01}" destId="{CC68E9F4-70F2-4D4B-8B7F-6C6C3FB190A7}" srcOrd="1" destOrd="0" presId="urn:microsoft.com/office/officeart/2005/8/layout/vList6"/>
    <dgm:cxn modelId="{53263A33-2468-48C7-AA62-CC48E6099E23}" type="presParOf" srcId="{A7BDEB2B-219C-408B-8F20-5900001AFE50}" destId="{304221B8-5A55-4B2C-BBF8-27E4D695F56A}" srcOrd="3" destOrd="0" presId="urn:microsoft.com/office/officeart/2005/8/layout/vList6"/>
    <dgm:cxn modelId="{91282202-27E2-45B3-AA9C-B6C8430C2534}" type="presParOf" srcId="{A7BDEB2B-219C-408B-8F20-5900001AFE50}" destId="{A6A7CFE2-E8EE-4D9F-9A3C-234E8D1C161D}" srcOrd="4" destOrd="0" presId="urn:microsoft.com/office/officeart/2005/8/layout/vList6"/>
    <dgm:cxn modelId="{C63C94AD-6116-4F6E-A9B4-93B5D8F0E1E2}" type="presParOf" srcId="{A6A7CFE2-E8EE-4D9F-9A3C-234E8D1C161D}" destId="{A490B9B0-72A6-4558-8A86-E4A8AF6AE259}" srcOrd="0" destOrd="0" presId="urn:microsoft.com/office/officeart/2005/8/layout/vList6"/>
    <dgm:cxn modelId="{541F3E41-3A20-4CAD-8D18-D12EE675903A}" type="presParOf" srcId="{A6A7CFE2-E8EE-4D9F-9A3C-234E8D1C161D}" destId="{6D716B71-396F-4314-A7CB-871B01EB24E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BFB07-BAB4-446B-8B65-1B0421771B94}">
      <dsp:nvSpPr>
        <dsp:cNvPr id="0" name=""/>
        <dsp:cNvSpPr/>
      </dsp:nvSpPr>
      <dsp:spPr>
        <a:xfrm>
          <a:off x="3482211" y="0"/>
          <a:ext cx="5223316" cy="143989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800" kern="1200" dirty="0">
              <a:solidFill>
                <a:schemeClr val="accent2"/>
              </a:solidFill>
            </a:rPr>
            <a:t>    Anticiper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800" kern="1200" dirty="0">
              <a:solidFill>
                <a:schemeClr val="accent2"/>
              </a:solidFill>
            </a:rPr>
            <a:t>     </a:t>
          </a:r>
          <a:r>
            <a:rPr lang="fr-FR" sz="2800" kern="1200" dirty="0" err="1">
              <a:solidFill>
                <a:schemeClr val="accent2"/>
              </a:solidFill>
            </a:rPr>
            <a:t>Ré-inventer</a:t>
          </a:r>
          <a:endParaRPr lang="fr-FR" sz="2800" kern="1200" dirty="0">
            <a:solidFill>
              <a:schemeClr val="accent2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800" kern="1200" dirty="0">
              <a:solidFill>
                <a:schemeClr val="accent6">
                  <a:lumMod val="75000"/>
                </a:schemeClr>
              </a:solidFill>
            </a:rPr>
            <a:t>     </a:t>
          </a:r>
          <a:endParaRPr lang="fr-FR" sz="2800" kern="1200" dirty="0">
            <a:solidFill>
              <a:schemeClr val="accent6"/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28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2800" kern="1200" dirty="0">
            <a:solidFill>
              <a:schemeClr val="accent6"/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2800" kern="1200" dirty="0">
            <a:solidFill>
              <a:schemeClr val="accent6"/>
            </a:solidFill>
          </a:endParaRPr>
        </a:p>
      </dsp:txBody>
      <dsp:txXfrm>
        <a:off x="3482211" y="179987"/>
        <a:ext cx="4683355" cy="1079923"/>
      </dsp:txXfrm>
    </dsp:sp>
    <dsp:sp modelId="{B6E90D12-A983-4A39-B888-29A3721C12A6}">
      <dsp:nvSpPr>
        <dsp:cNvPr id="0" name=""/>
        <dsp:cNvSpPr/>
      </dsp:nvSpPr>
      <dsp:spPr>
        <a:xfrm>
          <a:off x="0" y="0"/>
          <a:ext cx="3482211" cy="14398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3200" b="1" kern="1200" dirty="0"/>
            <a:t>Evoluer </a:t>
          </a:r>
          <a:r>
            <a:rPr lang="fr-FR" sz="3200" b="1" kern="1200" dirty="0">
              <a:solidFill>
                <a:schemeClr val="accent2"/>
              </a:solidFill>
            </a:rPr>
            <a:t>autrement</a:t>
          </a:r>
        </a:p>
        <a:p>
          <a:pPr algn="ctr">
            <a:spcBef>
              <a:spcPct val="0"/>
            </a:spcBef>
            <a:buNone/>
          </a:pPr>
          <a:endParaRPr lang="fr-FR" kern="1200" dirty="0"/>
        </a:p>
      </dsp:txBody>
      <dsp:txXfrm>
        <a:off x="70290" y="70290"/>
        <a:ext cx="3341631" cy="1299317"/>
      </dsp:txXfrm>
    </dsp:sp>
    <dsp:sp modelId="{CC68E9F4-70F2-4D4B-8B7F-6C6C3FB190A7}">
      <dsp:nvSpPr>
        <dsp:cNvPr id="0" name=""/>
        <dsp:cNvSpPr/>
      </dsp:nvSpPr>
      <dsp:spPr>
        <a:xfrm>
          <a:off x="3482211" y="1583887"/>
          <a:ext cx="5223316" cy="143989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20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800" kern="1200" dirty="0"/>
            <a:t>    </a:t>
          </a:r>
          <a:r>
            <a:rPr lang="fr-FR" sz="2800" kern="1200" dirty="0">
              <a:solidFill>
                <a:schemeClr val="tx2">
                  <a:lumMod val="75000"/>
                </a:schemeClr>
              </a:solidFill>
            </a:rPr>
            <a:t>comme </a:t>
          </a:r>
          <a:r>
            <a:rPr lang="fr-FR" sz="2800" kern="1200" dirty="0">
              <a:solidFill>
                <a:schemeClr val="accent2"/>
              </a:solidFill>
            </a:rPr>
            <a:t>point d’appui </a:t>
          </a:r>
        </a:p>
        <a:p>
          <a:pPr marL="228600" indent="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r-FR" kern="1200" dirty="0"/>
        </a:p>
      </dsp:txBody>
      <dsp:txXfrm>
        <a:off x="3482211" y="1763874"/>
        <a:ext cx="4683355" cy="1079923"/>
      </dsp:txXfrm>
    </dsp:sp>
    <dsp:sp modelId="{F6EAF139-CE2A-4ED8-B24C-C1D46E28E020}">
      <dsp:nvSpPr>
        <dsp:cNvPr id="0" name=""/>
        <dsp:cNvSpPr/>
      </dsp:nvSpPr>
      <dsp:spPr>
        <a:xfrm>
          <a:off x="0" y="1583887"/>
          <a:ext cx="3482211" cy="14398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>
              <a:solidFill>
                <a:schemeClr val="accent2"/>
              </a:solidFill>
            </a:rPr>
            <a:t>Avec la </a:t>
          </a:r>
          <a:r>
            <a:rPr lang="fr-FR" sz="3200" b="1" kern="1200" dirty="0">
              <a:solidFill>
                <a:schemeClr val="tx2">
                  <a:lumMod val="50000"/>
                </a:schemeClr>
              </a:solidFill>
            </a:rPr>
            <a:t>Marque</a:t>
          </a:r>
          <a:r>
            <a:rPr lang="fr-FR" sz="3200" b="1" kern="1200" dirty="0"/>
            <a:t> </a:t>
          </a:r>
        </a:p>
      </dsp:txBody>
      <dsp:txXfrm>
        <a:off x="70290" y="1654177"/>
        <a:ext cx="3341631" cy="1299317"/>
      </dsp:txXfrm>
    </dsp:sp>
    <dsp:sp modelId="{6D716B71-396F-4314-A7CB-871B01EB24E1}">
      <dsp:nvSpPr>
        <dsp:cNvPr id="0" name=""/>
        <dsp:cNvSpPr/>
      </dsp:nvSpPr>
      <dsp:spPr>
        <a:xfrm>
          <a:off x="3482211" y="3167774"/>
          <a:ext cx="5223316" cy="143989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2800" kern="1200" dirty="0">
              <a:solidFill>
                <a:schemeClr val="tx2">
                  <a:lumMod val="50000"/>
                </a:schemeClr>
              </a:solidFill>
            </a:rPr>
            <a:t>Les</a:t>
          </a:r>
          <a:r>
            <a:rPr lang="fr-FR" sz="2800" kern="1200" dirty="0"/>
            <a:t> </a:t>
          </a:r>
          <a:r>
            <a:rPr lang="fr-FR" sz="2800" kern="1200" dirty="0">
              <a:solidFill>
                <a:schemeClr val="accent2"/>
              </a:solidFill>
            </a:rPr>
            <a:t>Personnes </a:t>
          </a:r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2800" kern="1200" dirty="0">
              <a:solidFill>
                <a:schemeClr val="tx2">
                  <a:lumMod val="50000"/>
                </a:schemeClr>
              </a:solidFill>
            </a:rPr>
            <a:t>Et les </a:t>
          </a:r>
          <a:r>
            <a:rPr lang="fr-FR" sz="2800" kern="1200" dirty="0">
              <a:solidFill>
                <a:schemeClr val="accent2"/>
              </a:solidFill>
            </a:rPr>
            <a:t>Organisations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2800" kern="1200" dirty="0"/>
        </a:p>
      </dsp:txBody>
      <dsp:txXfrm>
        <a:off x="3482211" y="3347761"/>
        <a:ext cx="4683355" cy="1079923"/>
      </dsp:txXfrm>
    </dsp:sp>
    <dsp:sp modelId="{A490B9B0-72A6-4558-8A86-E4A8AF6AE259}">
      <dsp:nvSpPr>
        <dsp:cNvPr id="0" name=""/>
        <dsp:cNvSpPr/>
      </dsp:nvSpPr>
      <dsp:spPr>
        <a:xfrm>
          <a:off x="0" y="3167774"/>
          <a:ext cx="3482211" cy="14398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fr-FR" sz="3200" b="1" kern="1200" dirty="0">
              <a:solidFill>
                <a:schemeClr val="tx2">
                  <a:lumMod val="50000"/>
                </a:schemeClr>
              </a:solidFill>
            </a:rPr>
            <a:t>Pour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fr-FR" sz="3200" b="1" kern="1200" dirty="0">
              <a:solidFill>
                <a:schemeClr val="accent2"/>
              </a:solidFill>
            </a:rPr>
            <a:t>accompagner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kern="1200" dirty="0"/>
        </a:p>
      </dsp:txBody>
      <dsp:txXfrm>
        <a:off x="70290" y="3238064"/>
        <a:ext cx="3341631" cy="1299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0535C-5A6E-44BC-AF35-BA425E97FDA2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FEDDF-948D-4F85-B957-812C16FFCA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034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FEDDF-948D-4F85-B957-812C16FFCA0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029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63CB-9E74-444A-98A9-1AD04680759C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b="1" dirty="0" err="1">
                <a:solidFill>
                  <a:srgbClr val="002060"/>
                </a:solidFill>
              </a:rPr>
              <a:t>Trail’B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oo</a:t>
            </a:r>
            <a:r>
              <a:rPr lang="fr-FR" b="1" dirty="0" err="1">
                <a:solidFill>
                  <a:srgbClr val="002060"/>
                </a:solidFill>
              </a:rPr>
              <a:t>sT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11D7E7-D513-48ED-8289-70C7B6A565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77" y="6106466"/>
            <a:ext cx="695931" cy="61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7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9A51-E748-4FAC-8348-1410EF7CA96B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Trail'BoosT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61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03DBC-D39B-4E77-866F-7AC451A3EE98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Trail'BoosT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673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6ED098-EE29-428C-8247-D8E585D45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9534ED-A980-41F7-A89D-A7A46AA12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39252C-F483-4851-87DD-EB9EE4F2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037A-5209-4067-97E6-6D1EAA3BB75A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4F8F16-13C8-43FA-A7E5-47991570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16D883-EA94-48A2-A284-1EB0FECF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EDE-4279-4C0C-AD3E-2ECD7EBD01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095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81B6B6-5267-4823-8F52-448F15D6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4D2BC3-1068-41F2-85D6-C2B374686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2C0E83-449A-4B14-9B6B-62F365CFA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037A-5209-4067-97E6-6D1EAA3BB75A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B8E5B5-0181-4597-A426-619FE37C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1ADB71-2087-4AB9-B991-675B6C47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EDE-4279-4C0C-AD3E-2ECD7EBD01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639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9EA79E-C3EB-4B07-95B1-CB0598661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61A1A2-FE42-4E5A-9766-FD9C3BB06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CF50A7-4371-470B-BE56-67DBD61F7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037A-5209-4067-97E6-6D1EAA3BB75A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28CF2B-EFAB-4A7F-89AE-843B43A70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176E65-1D96-47DB-A7DC-074D0478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EDE-4279-4C0C-AD3E-2ECD7EBD01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02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5C4285-E54A-4C96-AA85-473269ED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40DD4E-683A-470A-A783-D40BF5AA5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ECE1EE-02B4-48CE-9270-2D2CD75A7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32A7F3-3653-4200-9771-D975425A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037A-5209-4067-97E6-6D1EAA3BB75A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F40B20-61F1-4DF8-8CD5-70CBE1236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979DF4-1213-41CC-AD5B-A9EF134D0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EDE-4279-4C0C-AD3E-2ECD7EBD01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610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ECEDF-7077-4CE8-A9D3-C119C86A4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FAEE51-6F9D-4C7C-A5BE-3CBD3693D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A57329-F10A-4D60-A4EF-E4A6B431A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A0750D-1116-49EB-90B2-F39BA4009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7DF2AB-025C-49CF-B9E9-4EACB4106D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514718-D6E8-4A84-A468-40368F30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037A-5209-4067-97E6-6D1EAA3BB75A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2E6922-A519-417D-A0BF-C59AE82EB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5E7BA1-F7A9-4F17-B4DA-EDAD7926C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EDE-4279-4C0C-AD3E-2ECD7EBD01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51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F7EA98-110B-4CFE-9E01-FCAC865B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1254D5D-315A-40DC-AC61-4FE6599D6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037A-5209-4067-97E6-6D1EAA3BB75A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2E91E5-A768-462D-AAA2-D35A94E8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9703AD-5C14-4911-8AE7-B34499419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EDE-4279-4C0C-AD3E-2ECD7EBD01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70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90B90BA-DE4F-4949-A60B-7E5BC20A1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037A-5209-4067-97E6-6D1EAA3BB75A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8EF23C4-A237-49AE-BEE7-055505459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0AE813-C4CD-4F75-8EE8-0B51B29C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EDE-4279-4C0C-AD3E-2ECD7EBD01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921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4EF377-17DB-4B0E-8DB7-2759C945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89ED55-8CEE-4BE2-B1E4-06B8EBA0F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B8C9F9-7CC8-4EB3-AF9A-292DA34E6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26943A-5B9B-4DA4-93D5-0B870205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037A-5209-4067-97E6-6D1EAA3BB75A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D2C10C-FF69-4B10-8EDE-683EFEEE3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5BC8E1-4099-45AA-8CF1-149C09092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EDE-4279-4C0C-AD3E-2ECD7EBD01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0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F53E-58FD-40CC-B943-CA42C73556E9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Break The Box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972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1A1BF-D1BE-47B6-B0E1-441BC3724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1208942-AF94-4B2D-8629-E87B20F60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7A3D66-9805-4D66-BED6-F29F441B1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5AA3A5-E0F4-4860-BB25-D91916CE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037A-5209-4067-97E6-6D1EAA3BB75A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4A48FD-DF4A-4430-9439-6B111B03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FA4015-568E-4B3C-8149-EF02B6F4E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EDE-4279-4C0C-AD3E-2ECD7EBD01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368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97E5F1-0E16-4C71-BBE3-803D14C0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74721F-FCF6-4B4C-B1EC-322850904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EB345E-4633-4781-B98D-C6D8CAA74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037A-5209-4067-97E6-6D1EAA3BB75A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5E6BA2-B4C9-4E46-901E-C38130598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33AFF2-448C-4E52-9EFC-3411FFA0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EDE-4279-4C0C-AD3E-2ECD7EBD01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649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9995C25-09DF-45AD-A35A-57666BE8D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85630C4-DCAD-4D6D-AE0F-E756334CF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27821F-AF85-4F26-8D7F-4D0427800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037A-5209-4067-97E6-6D1EAA3BB75A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C5CEEE-9C57-40F5-BB18-8DD0F2A22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31D319-E33E-4373-A97E-7E74649C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EDE-4279-4C0C-AD3E-2ECD7EBD01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08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64D37-99F4-4CD0-A29A-1B511B9E301E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Trail'BoosT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385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CAC3A-0BAE-41A2-B0A7-B5BF2CB706FF}" type="datetime1">
              <a:rPr lang="fr-FR" smtClean="0"/>
              <a:t>01/02/2018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Trail'BoosT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88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B8D9-D016-4396-A10D-E55E91B6F304}" type="datetime1">
              <a:rPr lang="fr-FR" smtClean="0"/>
              <a:t>01/02/2018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Trail'BoosT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00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D469-9E94-4F76-9320-0B85453ECC1A}" type="datetime1">
              <a:rPr lang="fr-FR" smtClean="0"/>
              <a:t>01/02/2018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Trail'BoosT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31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3F88-CE9C-41D4-8FA7-F19A8A8AD003}" type="datetime1">
              <a:rPr lang="fr-FR" smtClean="0"/>
              <a:t>01/02/2018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Trail'BoosT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41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9AF8-34A4-4E05-8E1C-9F2CC930576A}" type="datetime1">
              <a:rPr lang="fr-FR" smtClean="0"/>
              <a:t>01/02/2018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Trail'BoosT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14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DA494-8740-4A28-8206-FFDE4680B48B}" type="datetime1">
              <a:rPr lang="fr-FR" smtClean="0"/>
              <a:t>01/02/2018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Trail'BoosT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21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D6FC8-8E8F-4FBC-B072-6E555FD4C12D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b="1">
                <a:solidFill>
                  <a:srgbClr val="002060"/>
                </a:solidFill>
              </a:rPr>
              <a:t>Trail’B</a:t>
            </a:r>
            <a:r>
              <a:rPr lang="fr-FR" b="1">
                <a:solidFill>
                  <a:schemeClr val="accent6">
                    <a:lumMod val="75000"/>
                  </a:schemeClr>
                </a:solidFill>
              </a:rPr>
              <a:t>oo</a:t>
            </a:r>
            <a:r>
              <a:rPr lang="fr-FR" b="1">
                <a:solidFill>
                  <a:srgbClr val="002060"/>
                </a:solidFill>
              </a:rPr>
              <a:t>sT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4776A-EEA8-4FD9-8424-C4A76467CCA3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182994C-18CD-46EC-8B66-44E00E3C89B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126163"/>
            <a:ext cx="695931" cy="61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2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DFDF8EF-CAF6-45A0-A864-0608461B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E0FDCB-8FF4-45E6-A1E3-7ADB3095A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25AE02-6F31-4C25-8D1E-5F3A25B880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6037A-5209-4067-97E6-6D1EAA3BB75A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6B0536-B35C-4BC7-AAEC-40B31138F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8BEF12-18CF-431A-8611-DDF4DF46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00EDE-4279-4C0C-AD3E-2ECD7EBD01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75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fr.linkedin.com/in/sophie-duval-7ba1a5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Bpaillet@breakthebox.fr" TargetMode="External"/><Relationship Id="rId2" Type="http://schemas.openxmlformats.org/officeDocument/2006/relationships/hyperlink" Target="mailto:sduval@breakthebox.fr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412776"/>
            <a:ext cx="2150993" cy="1680457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68" y="3717032"/>
            <a:ext cx="7776864" cy="1872208"/>
          </a:xfrm>
        </p:spPr>
        <p:txBody>
          <a:bodyPr>
            <a:normAutofit/>
          </a:bodyPr>
          <a:lstStyle/>
          <a:p>
            <a:endParaRPr lang="fr-FR" b="1" dirty="0"/>
          </a:p>
          <a:p>
            <a:pPr>
              <a:spcBef>
                <a:spcPct val="0"/>
              </a:spcBef>
            </a:pPr>
            <a:r>
              <a:rPr lang="fr-FR" sz="4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Accompagner la Transformation </a:t>
            </a:r>
          </a:p>
          <a:p>
            <a:pPr>
              <a:spcBef>
                <a:spcPct val="0"/>
              </a:spcBef>
            </a:pPr>
            <a:r>
              <a:rPr lang="fr-FR" sz="4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des personnes et des organisations </a:t>
            </a:r>
          </a:p>
        </p:txBody>
      </p:sp>
    </p:spTree>
    <p:extLst>
      <p:ext uri="{BB962C8B-B14F-4D97-AF65-F5344CB8AC3E}">
        <p14:creationId xmlns:p14="http://schemas.microsoft.com/office/powerpoint/2010/main" val="2542189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05E43E-8809-49EB-BEA7-9E05BB2DE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40" y="44624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chemeClr val="accent2"/>
                </a:solidFill>
              </a:rPr>
              <a:t>3- S’ouvrir sur le monde 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F598E7-52E6-45E8-834F-093F38FD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F53E-58FD-40CC-B943-CA42C73556E9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1DFC48-73A7-43EA-B3F7-2E7B8387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BTB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5D6BA4-7707-4EBF-A0D2-1283A68E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10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A7EC317-057C-407A-853A-149394578E00}"/>
              </a:ext>
            </a:extLst>
          </p:cNvPr>
          <p:cNvSpPr txBox="1"/>
          <p:nvPr/>
        </p:nvSpPr>
        <p:spPr>
          <a:xfrm>
            <a:off x="611560" y="5072207"/>
            <a:ext cx="866164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</a:rPr>
              <a:t>Bénéfices : </a:t>
            </a:r>
          </a:p>
          <a:p>
            <a:r>
              <a:rPr lang="fr-FR" sz="2400" b="1" dirty="0">
                <a:solidFill>
                  <a:schemeClr val="tx2">
                    <a:lumMod val="75000"/>
                  </a:schemeClr>
                </a:solidFill>
              </a:rPr>
              <a:t>-&gt; Elargir </a:t>
            </a:r>
            <a:r>
              <a:rPr lang="fr-FR" sz="2400" b="1" dirty="0">
                <a:solidFill>
                  <a:schemeClr val="accent2"/>
                </a:solidFill>
              </a:rPr>
              <a:t>ses sources d’inspiration </a:t>
            </a:r>
          </a:p>
          <a:p>
            <a:r>
              <a:rPr lang="fr-FR" sz="2400" b="1" dirty="0">
                <a:solidFill>
                  <a:schemeClr val="tx2">
                    <a:lumMod val="75000"/>
                  </a:schemeClr>
                </a:solidFill>
              </a:rPr>
              <a:t>-&gt; Actualiser </a:t>
            </a:r>
            <a:r>
              <a:rPr lang="fr-FR" sz="2400" b="1" dirty="0">
                <a:solidFill>
                  <a:schemeClr val="accent2"/>
                </a:solidFill>
              </a:rPr>
              <a:t>ses repères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016096-CCD3-4F7D-90B3-4E755F3D1E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brightnessContrast bright="31000" contrast="6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0772" y="1131623"/>
            <a:ext cx="2063228" cy="179332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FA35BD-04F4-4020-B3DA-0745399E5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9360"/>
            <a:ext cx="6779096" cy="4133056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/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Prendre de la distance et décoder les changements</a:t>
            </a:r>
          </a:p>
          <a:p>
            <a:pPr marL="0" lvl="0" indent="0">
              <a:buNone/>
            </a:pPr>
            <a:r>
              <a:rPr lang="fr-FR" dirty="0">
                <a:solidFill>
                  <a:schemeClr val="accent6"/>
                </a:solidFill>
              </a:rPr>
              <a:t> 	</a:t>
            </a:r>
            <a:r>
              <a:rPr lang="fr-FR" dirty="0">
                <a:solidFill>
                  <a:schemeClr val="accent2"/>
                </a:solidFill>
              </a:rPr>
              <a:t>-&gt; Learning </a:t>
            </a:r>
            <a:r>
              <a:rPr lang="fr-FR" dirty="0" err="1">
                <a:solidFill>
                  <a:schemeClr val="accent2"/>
                </a:solidFill>
              </a:rPr>
              <a:t>Expedition</a:t>
            </a:r>
            <a:r>
              <a:rPr lang="fr-FR" dirty="0">
                <a:solidFill>
                  <a:schemeClr val="accent2"/>
                </a:solidFill>
              </a:rPr>
              <a:t> </a:t>
            </a:r>
          </a:p>
          <a:p>
            <a:pPr marL="0" lvl="0" indent="0">
              <a:buNone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        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autour de </a:t>
            </a:r>
            <a:r>
              <a:rPr lang="fr-FR" dirty="0">
                <a:solidFill>
                  <a:schemeClr val="accent2"/>
                </a:solidFill>
              </a:rPr>
              <a:t>l’Innovation </a:t>
            </a:r>
          </a:p>
          <a:p>
            <a:pPr marL="1430338" lvl="2" indent="-515938"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accent2"/>
                </a:solidFill>
              </a:rPr>
              <a:t>S’enrichir de rencontres exceptionnelles</a:t>
            </a:r>
          </a:p>
          <a:p>
            <a:pPr marL="1430338" lvl="2" indent="-515938"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accent2"/>
                </a:solidFill>
              </a:rPr>
              <a:t>Eclairer la réflexion collective par les échanges entre participants</a:t>
            </a:r>
          </a:p>
          <a:p>
            <a:pPr marL="1430338" lvl="2" indent="-515938"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accent2"/>
                </a:solidFill>
              </a:rPr>
              <a:t>En préparation 3 expéditions pour 2018 En France et à l’étranger</a:t>
            </a:r>
          </a:p>
          <a:p>
            <a:pPr marL="914400" lvl="2" indent="0">
              <a:buNone/>
            </a:pPr>
            <a:endParaRPr lang="fr-F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67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808B96-3380-4575-B890-37186BF20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525963"/>
          </a:xfrm>
        </p:spPr>
        <p:txBody>
          <a:bodyPr/>
          <a:lstStyle/>
          <a:p>
            <a:r>
              <a:rPr lang="fr-FR" b="1" dirty="0">
                <a:solidFill>
                  <a:schemeClr val="accent2"/>
                </a:solidFill>
              </a:rPr>
              <a:t>Revitaliser les Marques et </a:t>
            </a:r>
            <a:r>
              <a:rPr lang="fr-FR" dirty="0">
                <a:solidFill>
                  <a:schemeClr val="tx2"/>
                </a:solidFill>
              </a:rPr>
              <a:t>Donner du sens pour </a:t>
            </a:r>
            <a:r>
              <a:rPr lang="fr-FR" b="1" dirty="0">
                <a:solidFill>
                  <a:schemeClr val="accent2"/>
                </a:solidFill>
              </a:rPr>
              <a:t>agir </a:t>
            </a:r>
            <a:endParaRPr lang="fr-FR" dirty="0">
              <a:solidFill>
                <a:schemeClr val="accent2"/>
              </a:solidFill>
            </a:endParaRPr>
          </a:p>
          <a:p>
            <a:r>
              <a:rPr lang="fr-FR" dirty="0">
                <a:solidFill>
                  <a:schemeClr val="tx2"/>
                </a:solidFill>
              </a:rPr>
              <a:t> libérer </a:t>
            </a:r>
            <a:r>
              <a:rPr lang="fr-FR" b="1" dirty="0">
                <a:solidFill>
                  <a:schemeClr val="accent2"/>
                </a:solidFill>
              </a:rPr>
              <a:t>l’intelligence collective et </a:t>
            </a:r>
            <a:r>
              <a:rPr lang="fr-FR" dirty="0">
                <a:solidFill>
                  <a:schemeClr val="tx2"/>
                </a:solidFill>
              </a:rPr>
              <a:t>les potentialités de chacun</a:t>
            </a:r>
          </a:p>
          <a:p>
            <a:r>
              <a:rPr lang="fr-FR" dirty="0">
                <a:solidFill>
                  <a:schemeClr val="tx2"/>
                </a:solidFill>
              </a:rPr>
              <a:t>Echanger, se former pour </a:t>
            </a:r>
            <a:r>
              <a:rPr lang="fr-FR" b="1" dirty="0">
                <a:solidFill>
                  <a:schemeClr val="accent2"/>
                </a:solidFill>
              </a:rPr>
              <a:t>s’adapter</a:t>
            </a:r>
            <a:r>
              <a:rPr lang="fr-FR" b="1" dirty="0">
                <a:solidFill>
                  <a:schemeClr val="tx2"/>
                </a:solidFill>
              </a:rPr>
              <a:t> </a:t>
            </a:r>
            <a:r>
              <a:rPr lang="fr-FR" dirty="0">
                <a:solidFill>
                  <a:schemeClr val="tx2"/>
                </a:solidFill>
              </a:rPr>
              <a:t>à des contextes qui ne cessent d’évoluer</a:t>
            </a:r>
          </a:p>
          <a:p>
            <a:pPr marL="0" indent="0">
              <a:buNone/>
            </a:pPr>
            <a:endParaRPr lang="fr-FR" b="1" dirty="0"/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0B54CF-8A99-4E27-A198-2C28BF44A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F53E-58FD-40CC-B943-CA42C73556E9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C325AF-1969-4481-87DA-5E531485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BTB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F660A7-9A41-4AC7-A54E-FC0515A5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11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E49599-F0FC-4FBD-8C2E-A9697627F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57865"/>
            <a:ext cx="1584176" cy="14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33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53A329-887F-4026-BB0D-58A918BBC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2"/>
                </a:solidFill>
              </a:rPr>
              <a:t>Quelques références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892653-AD75-4E58-807D-E66FC7D15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F53E-58FD-40CC-B943-CA42C73556E9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66FF25-2877-4E70-BD6B-F905F6B11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BTB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C3CE50-51BC-4AC7-B440-B719770A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12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51717-A14E-430B-94B0-56C8BA9D1595}"/>
              </a:ext>
            </a:extLst>
          </p:cNvPr>
          <p:cNvSpPr txBox="1"/>
          <p:nvPr/>
        </p:nvSpPr>
        <p:spPr>
          <a:xfrm>
            <a:off x="827584" y="2274108"/>
            <a:ext cx="7859216" cy="423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lnSpc>
                <a:spcPts val="1860"/>
              </a:lnSpc>
            </a:pPr>
            <a:r>
              <a:rPr lang="en-US" sz="2000" b="1" dirty="0">
                <a:solidFill>
                  <a:schemeClr val="accent2"/>
                </a:solidFill>
                <a:latin typeface="Montserrat" charset="0"/>
                <a:ea typeface="Montserrat" charset="0"/>
                <a:cs typeface="Montserrat" charset="0"/>
              </a:rPr>
              <a:t>Air France : 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De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l’optimisation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d’un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positionnement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de la marque à la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redéfinition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des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périmètres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responsabilité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des communicants, et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l’identification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des challenges de la communication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digitale</a:t>
            </a:r>
            <a:endParaRPr lang="en-US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defTabSz="1097280">
              <a:lnSpc>
                <a:spcPts val="1860"/>
              </a:lnSpc>
            </a:pPr>
            <a:r>
              <a:rPr lang="en-US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			physique (GB)</a:t>
            </a:r>
          </a:p>
          <a:p>
            <a:pPr defTabSz="1097280">
              <a:lnSpc>
                <a:spcPts val="1860"/>
              </a:lnSpc>
            </a:pPr>
            <a:r>
              <a:rPr lang="en-US" sz="2000" b="1" dirty="0">
                <a:solidFill>
                  <a:schemeClr val="accent2"/>
                </a:solidFill>
                <a:latin typeface="Montserrat" charset="0"/>
                <a:ea typeface="Montserrat" charset="0"/>
                <a:cs typeface="Montserrat" charset="0"/>
              </a:rPr>
              <a:t>BPCE: </a:t>
            </a:r>
            <a:r>
              <a:rPr lang="en-US" sz="20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Des </a:t>
            </a:r>
            <a:r>
              <a:rPr lang="en-US" sz="2000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valeurs</a:t>
            </a:r>
            <a:r>
              <a:rPr lang="en-US" sz="20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à la </a:t>
            </a:r>
            <a:r>
              <a:rPr lang="en-US" sz="2000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création</a:t>
            </a:r>
            <a:r>
              <a:rPr lang="en-US" sz="20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d’une</a:t>
            </a:r>
            <a:r>
              <a:rPr lang="en-US" sz="20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plateforme</a:t>
            </a:r>
            <a:r>
              <a:rPr lang="en-US" sz="20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de Marque pour le Groupe </a:t>
            </a:r>
            <a:endParaRPr lang="en-US" sz="2000" b="1" dirty="0">
              <a:solidFill>
                <a:schemeClr val="accent6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defTabSz="1097280">
              <a:lnSpc>
                <a:spcPts val="1860"/>
              </a:lnSpc>
            </a:pPr>
            <a:endParaRPr lang="en-US" sz="2000" b="1" dirty="0">
              <a:solidFill>
                <a:schemeClr val="accent6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defTabSz="1097280">
              <a:lnSpc>
                <a:spcPts val="1860"/>
              </a:lnSpc>
            </a:pPr>
            <a:r>
              <a:rPr lang="en-US" sz="2000" b="1" dirty="0">
                <a:solidFill>
                  <a:schemeClr val="accent2"/>
                </a:solidFill>
                <a:latin typeface="Montserrat" charset="0"/>
                <a:ea typeface="Montserrat" charset="0"/>
                <a:cs typeface="Montserrat" charset="0"/>
              </a:rPr>
              <a:t>CEA : 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d’un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manifeste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identitaire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et son appropriation par les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collaborateurs</a:t>
            </a:r>
            <a:endParaRPr lang="en-US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defTabSz="1097280">
              <a:lnSpc>
                <a:spcPts val="1860"/>
              </a:lnSpc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lnSpc>
                <a:spcPts val="1860"/>
              </a:lnSpc>
            </a:pPr>
            <a:r>
              <a:rPr lang="en-US" b="1" dirty="0" err="1">
                <a:solidFill>
                  <a:schemeClr val="accent2"/>
                </a:solidFill>
                <a:latin typeface="Montserrat" charset="0"/>
                <a:ea typeface="Montserrat" charset="0"/>
                <a:cs typeface="Montserrat" charset="0"/>
              </a:rPr>
              <a:t>Wavestone</a:t>
            </a:r>
            <a:r>
              <a:rPr lang="en-US" b="1" dirty="0">
                <a:solidFill>
                  <a:schemeClr val="accent2"/>
                </a:solidFill>
                <a:latin typeface="Montserrat" charset="0"/>
                <a:ea typeface="Montserrat" charset="0"/>
                <a:cs typeface="Montserrat" charset="0"/>
              </a:rPr>
              <a:t> : 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De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l’accompagnement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d’une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fusion (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solucom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et Kurt Salmon) à la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définition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d’une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stratégie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de marque </a:t>
            </a:r>
          </a:p>
          <a:p>
            <a:pPr>
              <a:lnSpc>
                <a:spcPts val="1860"/>
              </a:lnSpc>
            </a:pPr>
            <a:endParaRPr lang="en-US" sz="1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lnSpc>
                <a:spcPts val="1860"/>
              </a:lnSpc>
            </a:pPr>
            <a:r>
              <a:rPr lang="en-US" b="1" dirty="0">
                <a:solidFill>
                  <a:schemeClr val="accent2"/>
                </a:solidFill>
                <a:latin typeface="Montserrat" charset="0"/>
                <a:ea typeface="Montserrat" charset="0"/>
                <a:cs typeface="Montserrat" charset="0"/>
              </a:rPr>
              <a:t>Société Générale : 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Des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valeurs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à la </a:t>
            </a:r>
            <a:r>
              <a:rPr lang="en-US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Stratégie</a:t>
            </a:r>
            <a:r>
              <a:rPr lang="en-US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de Marque international</a:t>
            </a:r>
          </a:p>
          <a:p>
            <a:pPr>
              <a:lnSpc>
                <a:spcPts val="1860"/>
              </a:lnSpc>
            </a:pPr>
            <a:endParaRPr lang="en-US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lnSpc>
                <a:spcPts val="1860"/>
              </a:lnSpc>
            </a:pPr>
            <a:endParaRPr lang="en-US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defTabSz="1097280">
              <a:lnSpc>
                <a:spcPts val="1860"/>
              </a:lnSpc>
            </a:pPr>
            <a:endParaRPr lang="en-US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defTabSz="1097280">
              <a:lnSpc>
                <a:spcPts val="1860"/>
              </a:lnSpc>
            </a:pPr>
            <a:endParaRPr lang="en-US" sz="16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47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07510D-A46C-49E2-A846-348F3326A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F8734A"/>
                </a:solidFill>
              </a:rPr>
              <a:t>Pour vous accompagner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24E27A-0A8A-4162-B415-5BF1D713B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80" y="1685492"/>
            <a:ext cx="4384011" cy="471778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fr-FR" sz="3500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</a:t>
            </a:r>
            <a:r>
              <a:rPr lang="fr-FR" sz="4900" b="1" dirty="0">
                <a:solidFill>
                  <a:schemeClr val="tx2">
                    <a:lumMod val="75000"/>
                  </a:schemeClr>
                </a:solidFill>
              </a:rPr>
              <a:t>Sophie Duval </a:t>
            </a:r>
          </a:p>
          <a:p>
            <a:pPr marL="0" indent="0">
              <a:buNone/>
            </a:pPr>
            <a:endParaRPr lang="fr-FR" sz="35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00050" lvl="1" indent="0">
              <a:buNone/>
            </a:pPr>
            <a:endParaRPr lang="fr-FR" sz="2900" dirty="0"/>
          </a:p>
          <a:p>
            <a:pPr marL="400050" lvl="1" indent="0">
              <a:buNone/>
            </a:pPr>
            <a:endParaRPr lang="fr-FR" sz="2900" dirty="0"/>
          </a:p>
          <a:p>
            <a:pPr marL="400050" lvl="1" indent="0">
              <a:buNone/>
            </a:pPr>
            <a:endParaRPr lang="fr-FR" sz="2900" dirty="0"/>
          </a:p>
          <a:p>
            <a:pPr marL="400050" lvl="1" indent="0">
              <a:buNone/>
            </a:pPr>
            <a:endParaRPr lang="fr-FR" sz="2900" dirty="0"/>
          </a:p>
          <a:p>
            <a:pPr marL="400050" lvl="1" indent="0">
              <a:buNone/>
            </a:pPr>
            <a:endParaRPr lang="fr-FR" sz="2900" dirty="0"/>
          </a:p>
          <a:p>
            <a:pPr marL="400050" lvl="1" indent="0">
              <a:buNone/>
            </a:pPr>
            <a:endParaRPr lang="fr-FR" sz="2900" dirty="0"/>
          </a:p>
          <a:p>
            <a:pPr marL="400050" lvl="1" indent="0">
              <a:buNone/>
            </a:pPr>
            <a:r>
              <a:rPr lang="fr-FR" sz="4300" dirty="0"/>
              <a:t>Directeur de la Communication, spécialiste de l’Innovation et du digital </a:t>
            </a:r>
          </a:p>
          <a:p>
            <a:pPr marL="400050" lvl="1" indent="0">
              <a:buNone/>
            </a:pPr>
            <a:r>
              <a:rPr lang="fr-FR" sz="4300" dirty="0"/>
              <a:t>dans les services financiers et les services informatiques</a:t>
            </a:r>
          </a:p>
          <a:p>
            <a:pPr marL="400050" lvl="1" indent="0">
              <a:buNone/>
            </a:pPr>
            <a:r>
              <a:rPr lang="fr-FR" sz="4300" dirty="0"/>
              <a:t>Conception et création d’évènements connectés internationaux</a:t>
            </a:r>
          </a:p>
          <a:p>
            <a:pPr marL="400050" lvl="1" indent="0">
              <a:buNone/>
            </a:pPr>
            <a:r>
              <a:rPr lang="fr-FR" sz="4300" dirty="0"/>
              <a:t>Communication stratégique et expérientielle auprès de communautés d’experts</a:t>
            </a:r>
          </a:p>
          <a:p>
            <a:pPr marL="400050" lvl="1" indent="0">
              <a:buNone/>
            </a:pPr>
            <a:r>
              <a:rPr lang="fr-FR" sz="4300" dirty="0"/>
              <a:t>Compétences : Communication et Marque / Innovation / IA  / Transformation / International / Direction de projets </a:t>
            </a:r>
          </a:p>
          <a:p>
            <a:pPr marL="400050" lvl="1" indent="0">
              <a:buNone/>
            </a:pPr>
            <a:r>
              <a:rPr lang="fr-FR" sz="4300" dirty="0"/>
              <a:t>Enseignant à l’Institut de l’Internet et du </a:t>
            </a:r>
            <a:r>
              <a:rPr lang="fr-FR" sz="4300" dirty="0" err="1"/>
              <a:t>Multimedia</a:t>
            </a:r>
            <a:r>
              <a:rPr lang="fr-FR" sz="4300" dirty="0"/>
              <a:t> </a:t>
            </a:r>
          </a:p>
          <a:p>
            <a:pPr marL="400050" lvl="1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4300" dirty="0"/>
              <a:t>          </a:t>
            </a:r>
            <a:r>
              <a:rPr lang="fr-FR" sz="4300" dirty="0">
                <a:hlinkClick r:id="rId2"/>
              </a:rPr>
              <a:t>https://fr.linkedin.com/in/sophie-duval-7ba1a56 </a:t>
            </a:r>
            <a:endParaRPr lang="fr-FR" sz="4300" dirty="0"/>
          </a:p>
          <a:p>
            <a:endParaRPr lang="fr-FR" sz="16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5515A-C353-403C-A183-BE42308D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Trail'BoosT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09BFE1-EEF3-49F8-BC95-F79B475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13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D885C25-A62D-45AF-A95F-EE5EBC11A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6C6B-CF0D-4EB8-B62D-BD44B8F16B40}" type="datetime1">
              <a:rPr lang="fr-FR" smtClean="0"/>
              <a:t>01/02/2018</a:t>
            </a:fld>
            <a:endParaRPr lang="fr-FR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23D348B-67A7-4E0D-BDA9-E3272468FA90}"/>
              </a:ext>
            </a:extLst>
          </p:cNvPr>
          <p:cNvSpPr txBox="1">
            <a:spLocks/>
          </p:cNvSpPr>
          <p:nvPr/>
        </p:nvSpPr>
        <p:spPr>
          <a:xfrm>
            <a:off x="4747828" y="1533914"/>
            <a:ext cx="36107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D7B452-38B1-4707-8DF1-F9E8466265A5}"/>
              </a:ext>
            </a:extLst>
          </p:cNvPr>
          <p:cNvSpPr/>
          <p:nvPr/>
        </p:nvSpPr>
        <p:spPr>
          <a:xfrm>
            <a:off x="4841211" y="1540403"/>
            <a:ext cx="397926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         	              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Bruno Paillet</a:t>
            </a:r>
          </a:p>
          <a:p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fr-FR" sz="1400" dirty="0"/>
              <a:t>Plus de 20 ans d’expérience dans la fonction de directeur de la communication. 10 ans d’expérience dans les fonctions commerciales et marketing. </a:t>
            </a:r>
          </a:p>
          <a:p>
            <a:pPr lvl="1"/>
            <a:r>
              <a:rPr lang="fr-FR" sz="1400" dirty="0"/>
              <a:t>Accompagner, éclairer les marques et les personnes dans les défis de la transformation est au cœur des missions conduites depuis ces dernières années.</a:t>
            </a:r>
          </a:p>
          <a:p>
            <a:pPr lvl="1"/>
            <a:r>
              <a:rPr lang="fr-FR" sz="1400" dirty="0"/>
              <a:t>Compétences : accompagner la transformation des entreprises et des personnes</a:t>
            </a:r>
          </a:p>
          <a:p>
            <a:pPr lvl="1"/>
            <a:r>
              <a:rPr lang="fr-FR" sz="1400" dirty="0">
                <a:solidFill>
                  <a:schemeClr val="tx2">
                    <a:lumMod val="75000"/>
                  </a:schemeClr>
                </a:solidFill>
              </a:rPr>
              <a:t>https://www.linkedin.com/in/bruno-paillet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88221F4-F554-4703-A74A-7C1270D45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9" t="22367" r="20011" b="40618"/>
          <a:stretch/>
        </p:blipFill>
        <p:spPr>
          <a:xfrm>
            <a:off x="1259632" y="1988840"/>
            <a:ext cx="1584176" cy="12241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E64FA6-97D9-45AD-BB87-00F42EA6C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01" r="1256" b="29241"/>
          <a:stretch/>
        </p:blipFill>
        <p:spPr>
          <a:xfrm>
            <a:off x="6228184" y="1879665"/>
            <a:ext cx="1666666" cy="147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75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8D297F-E9EA-4D73-98A3-79FB13456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4489" y="2420888"/>
            <a:ext cx="4678289" cy="2160240"/>
          </a:xfrm>
        </p:spPr>
        <p:txBody>
          <a:bodyPr>
            <a:normAutofit fontScale="92500" lnSpcReduction="20000"/>
          </a:bodyPr>
          <a:lstStyle/>
          <a:p>
            <a:r>
              <a:rPr lang="fr-FR" sz="2300" b="1" dirty="0">
                <a:solidFill>
                  <a:schemeClr val="tx1"/>
                </a:solidFill>
              </a:rPr>
              <a:t>Sophie Duval</a:t>
            </a:r>
            <a:endParaRPr lang="fr-FR" sz="2300" b="1" dirty="0">
              <a:solidFill>
                <a:schemeClr val="tx1"/>
              </a:solidFill>
              <a:hlinkClick r:id="rId2"/>
            </a:endParaRPr>
          </a:p>
          <a:p>
            <a:r>
              <a:rPr lang="fr-FR" dirty="0">
                <a:hlinkClick r:id="rId2"/>
              </a:rPr>
              <a:t>duval@breakthebox.fr</a:t>
            </a:r>
            <a:r>
              <a:rPr lang="fr-FR" dirty="0"/>
              <a:t> </a:t>
            </a:r>
          </a:p>
          <a:p>
            <a:r>
              <a:rPr lang="fr-FR" dirty="0"/>
              <a:t>+33675648883</a:t>
            </a:r>
          </a:p>
          <a:p>
            <a:endParaRPr lang="fr-FR" dirty="0"/>
          </a:p>
          <a:p>
            <a:r>
              <a:rPr lang="fr-FR" sz="2300" b="1" dirty="0">
                <a:solidFill>
                  <a:schemeClr val="tx1"/>
                </a:solidFill>
              </a:rPr>
              <a:t>Bruno Paillet</a:t>
            </a:r>
          </a:p>
          <a:p>
            <a:r>
              <a:rPr lang="fr-FR" dirty="0">
                <a:hlinkClick r:id="rId3"/>
              </a:rPr>
              <a:t>bpaillet@breakthebox.fr</a:t>
            </a:r>
            <a:r>
              <a:rPr lang="fr-FR" dirty="0"/>
              <a:t> </a:t>
            </a:r>
          </a:p>
          <a:p>
            <a:r>
              <a:rPr lang="fr-FR" dirty="0"/>
              <a:t>+33607088946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DD73C6-F25B-4E7D-9EF0-F5953FAC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64D37-99F4-4CD0-A29A-1B511B9E301E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8B54F5-E910-4C2C-A72F-0B2C6F77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Trail'BoosT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F4ADFE-BE19-442C-8CDB-B719F629C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14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195BAA-31A8-41CE-A806-00DF09894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309" y="1729196"/>
            <a:ext cx="2699782" cy="27169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F8E3FE-5443-411E-88B6-C4758DF68F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" y="3126220"/>
            <a:ext cx="251014" cy="2510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2DAC925-BE5F-44A6-AD19-6DF68C49D4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26" y="2808175"/>
            <a:ext cx="279474" cy="2794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854DB4D-359B-435B-AB65-9EAFF09C9D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14" y="4280597"/>
            <a:ext cx="251014" cy="2510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15AB0E5-6DAC-4D8D-9DA7-D9B1554A1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8" y="3962552"/>
            <a:ext cx="279474" cy="27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3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E262A-03F5-4B76-98EF-388FEA233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B7F47"/>
                </a:solidFill>
              </a:rPr>
              <a:t>Break the Box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6D17BC-FB4A-41B9-8C63-5817CCED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F53E-58FD-40CC-B943-CA42C73556E9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422705-C579-4726-B91D-C639205CE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BTB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B0180D-4B2E-4FD0-AA2A-8CBDE56B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2</a:t>
            </a:fld>
            <a:endParaRPr lang="fr-FR"/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573F4225-1417-4C9E-9F81-3CD3B6D403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7040197"/>
              </p:ext>
            </p:extLst>
          </p:nvPr>
        </p:nvGraphicFramePr>
        <p:xfrm>
          <a:off x="330968" y="1628800"/>
          <a:ext cx="8705528" cy="4607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1339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2BA8ED-5088-41EF-A922-22334A70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F8734A"/>
                </a:solidFill>
              </a:rPr>
              <a:t>Le monde se transforme inexorablement! </a:t>
            </a:r>
            <a:endParaRPr lang="fr-FR" sz="3600" b="1" dirty="0">
              <a:solidFill>
                <a:srgbClr val="F8734A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1D0051-79A5-4026-B8A7-6C419D71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F53E-58FD-40CC-B943-CA42C73556E9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AA2788-8227-4518-955C-0BE41138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BTB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6B451B-A620-40F0-92EF-9663D606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14776A-EEA8-4FD9-8424-C4A76467CCA3}" type="slidenum">
              <a:rPr lang="fr-FR" smtClean="0"/>
              <a:t>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5F4725-75A3-4933-BFF9-EA27CD00E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/>
          <a:stretch/>
        </p:blipFill>
        <p:spPr>
          <a:xfrm>
            <a:off x="1902532" y="1345641"/>
            <a:ext cx="5544616" cy="53075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87015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552D10-C560-412B-8FF6-A9CE2CE9A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Répondre à de nouvelles questions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EE960E-875D-41B0-AC43-588D68897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Comment les organisations s’adaptent-elles face aux indispensables transformations ? 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Par quel bout commencer ? 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Comment embarquer les équipes dans tous ces changements ? 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Comment  maintenir la motivation des collaborateurs? 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Comment l’individu se retrouve-t-il face à cette transformation ?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Comment savoir si on a pris les bonnes décisions? 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F19490-6136-47C1-BA03-5D8336FD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F53E-58FD-40CC-B943-CA42C73556E9}" type="datetime1">
              <a:rPr lang="fr-FR" smtClean="0"/>
              <a:t>01/02/2018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3C0698-0FB1-47E4-87C5-2190AD35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BTB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FC504E-AAE2-4ECB-ADBB-46C9DEA3E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22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30D3E9-134D-4336-BC70-04AF07E04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2"/>
                </a:solidFill>
              </a:rPr>
              <a:t>De nouveaux impératifs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4C42B6-CD3B-40F3-9841-A9810C3F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93" y="1783357"/>
            <a:ext cx="8229600" cy="4525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fr-FR" sz="2800" dirty="0">
                <a:solidFill>
                  <a:schemeClr val="tx2"/>
                </a:solidFill>
              </a:rPr>
              <a:t>Complexité permanente</a:t>
            </a:r>
          </a:p>
          <a:p>
            <a:pPr>
              <a:buClr>
                <a:schemeClr val="accent2"/>
              </a:buClr>
            </a:pPr>
            <a:r>
              <a:rPr lang="fr-FR" sz="2800" dirty="0">
                <a:solidFill>
                  <a:schemeClr val="tx2"/>
                </a:solidFill>
              </a:rPr>
              <a:t>Nouveaux repères  </a:t>
            </a:r>
          </a:p>
          <a:p>
            <a:pPr>
              <a:buClr>
                <a:schemeClr val="accent2"/>
              </a:buClr>
            </a:pPr>
            <a:r>
              <a:rPr lang="fr-FR" sz="2800" dirty="0">
                <a:solidFill>
                  <a:schemeClr val="tx2"/>
                </a:solidFill>
              </a:rPr>
              <a:t>Repenser les marques qui appartiennent aussi aux clients </a:t>
            </a:r>
          </a:p>
          <a:p>
            <a:pPr>
              <a:buClr>
                <a:schemeClr val="accent2"/>
              </a:buClr>
            </a:pPr>
            <a:r>
              <a:rPr lang="fr-FR" sz="2800" dirty="0">
                <a:solidFill>
                  <a:schemeClr val="tx2"/>
                </a:solidFill>
              </a:rPr>
              <a:t>Besoin de sens</a:t>
            </a:r>
          </a:p>
          <a:p>
            <a:pPr>
              <a:buClr>
                <a:schemeClr val="accent2"/>
              </a:buClr>
            </a:pPr>
            <a:r>
              <a:rPr lang="fr-FR" sz="2800" dirty="0">
                <a:solidFill>
                  <a:schemeClr val="tx2"/>
                </a:solidFill>
              </a:rPr>
              <a:t>Nouvelles synergies </a:t>
            </a:r>
          </a:p>
          <a:p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490700-FFB7-42DC-B32B-22BE3BE9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F53E-58FD-40CC-B943-CA42C73556E9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EC42D3-7BAC-431D-B760-B4927AE2F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BTB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AE274E-2355-4876-8031-EA5B05F90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178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991DF-E164-46EC-BF21-246F8A916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2"/>
                </a:solidFill>
              </a:rPr>
              <a:t>La</a:t>
            </a:r>
            <a:r>
              <a:rPr lang="fr-FR" b="1" dirty="0">
                <a:solidFill>
                  <a:schemeClr val="accent2"/>
                </a:solidFill>
              </a:rPr>
              <a:t> proposition </a:t>
            </a:r>
            <a:r>
              <a:rPr lang="fr-FR" b="1" dirty="0">
                <a:solidFill>
                  <a:schemeClr val="tx2"/>
                </a:solidFill>
              </a:rPr>
              <a:t>Break the Box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3A2FD1-3561-4EB0-BB40-8703F9E8E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525963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endParaRPr lang="fr-FR" dirty="0"/>
          </a:p>
          <a:p>
            <a:pPr>
              <a:buClr>
                <a:schemeClr val="accent2"/>
              </a:buClr>
            </a:pPr>
            <a:r>
              <a:rPr lang="fr-FR" sz="4000" dirty="0">
                <a:solidFill>
                  <a:schemeClr val="tx2"/>
                </a:solidFill>
              </a:rPr>
              <a:t>Un</a:t>
            </a:r>
            <a:r>
              <a:rPr lang="fr-FR" sz="4000" dirty="0"/>
              <a:t> </a:t>
            </a:r>
            <a:r>
              <a:rPr lang="fr-FR" sz="4000" b="1" dirty="0">
                <a:solidFill>
                  <a:schemeClr val="accent2"/>
                </a:solidFill>
              </a:rPr>
              <a:t>dispositif</a:t>
            </a:r>
            <a:r>
              <a:rPr lang="fr-FR" sz="4000" dirty="0">
                <a:solidFill>
                  <a:srgbClr val="F8734A"/>
                </a:solidFill>
              </a:rPr>
              <a:t> </a:t>
            </a:r>
            <a:r>
              <a:rPr lang="fr-FR" sz="4000" dirty="0">
                <a:solidFill>
                  <a:schemeClr val="tx2"/>
                </a:solidFill>
              </a:rPr>
              <a:t>pour répondre  aux problématiques de la transformation à laquelle les personnes et les organisations sont confrontées aujourd’hui</a:t>
            </a:r>
            <a:r>
              <a:rPr lang="fr-FR" sz="3600" dirty="0">
                <a:solidFill>
                  <a:schemeClr val="tx2"/>
                </a:solidFill>
              </a:rPr>
              <a:t> 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35350E-6D43-4192-908B-F5F00FC8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F53E-58FD-40CC-B943-CA42C73556E9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4A4AA4-E597-4AEA-8A99-5EB0CA036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BTB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A09BBC-3BDB-4DED-A7B1-C4F78CB3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B123BA0-9E3A-4D0B-95E3-E170CD10C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962" y="1916832"/>
            <a:ext cx="2297038" cy="23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72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F274A74-8884-4663-A077-A61138C71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/>
          </a:blip>
          <a:srcRect l="7166" t="10251" r="11176" b="11174"/>
          <a:stretch/>
        </p:blipFill>
        <p:spPr>
          <a:xfrm>
            <a:off x="5679906" y="1144277"/>
            <a:ext cx="3477787" cy="1852675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CDE3F66-7032-495F-92BA-B2D677BE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435280" cy="1143000"/>
          </a:xfrm>
        </p:spPr>
        <p:txBody>
          <a:bodyPr>
            <a:normAutofit fontScale="90000"/>
          </a:bodyPr>
          <a:lstStyle/>
          <a:p>
            <a:br>
              <a:rPr lang="fr-FR" b="1" dirty="0">
                <a:solidFill>
                  <a:schemeClr val="tx2"/>
                </a:solidFill>
              </a:rPr>
            </a:br>
            <a:r>
              <a:rPr lang="fr-FR" b="1" dirty="0">
                <a:solidFill>
                  <a:schemeClr val="accent2"/>
                </a:solidFill>
              </a:rPr>
              <a:t>1- Donner du sens aux messages </a:t>
            </a:r>
            <a:br>
              <a:rPr lang="fr-FR" dirty="0">
                <a:solidFill>
                  <a:schemeClr val="accent2"/>
                </a:solidFill>
              </a:rPr>
            </a:b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35E03C-DBD0-4C1B-9FFE-C93F8131D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086396"/>
            <a:ext cx="4896544" cy="4430836"/>
          </a:xfrm>
        </p:spPr>
        <p:txBody>
          <a:bodyPr>
            <a:normAutofit fontScale="40000" lnSpcReduction="20000"/>
          </a:bodyPr>
          <a:lstStyle/>
          <a:p>
            <a:pPr>
              <a:buClr>
                <a:schemeClr val="accent2"/>
              </a:buClr>
            </a:pPr>
            <a:r>
              <a:rPr lang="fr-FR" sz="5000" dirty="0">
                <a:solidFill>
                  <a:schemeClr val="tx2"/>
                </a:solidFill>
              </a:rPr>
              <a:t>Les</a:t>
            </a:r>
            <a:r>
              <a:rPr lang="fr-FR" sz="5000" b="1" dirty="0">
                <a:solidFill>
                  <a:schemeClr val="accent6"/>
                </a:solidFill>
              </a:rPr>
              <a:t> </a:t>
            </a:r>
            <a:r>
              <a:rPr lang="fr-FR" sz="5000" b="1" dirty="0">
                <a:solidFill>
                  <a:schemeClr val="accent2"/>
                </a:solidFill>
              </a:rPr>
              <a:t>marques</a:t>
            </a:r>
            <a:r>
              <a:rPr lang="fr-FR" sz="5000" b="1" dirty="0">
                <a:solidFill>
                  <a:schemeClr val="accent6"/>
                </a:solidFill>
              </a:rPr>
              <a:t> </a:t>
            </a:r>
            <a:r>
              <a:rPr lang="fr-FR" sz="5000" dirty="0">
                <a:solidFill>
                  <a:schemeClr val="tx2"/>
                </a:solidFill>
              </a:rPr>
              <a:t>ne sont plus ce qu’elles étaient mais…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sz="4500" dirty="0">
                <a:solidFill>
                  <a:schemeClr val="tx2"/>
                </a:solidFill>
              </a:rPr>
              <a:t>Toujours des </a:t>
            </a:r>
            <a:r>
              <a:rPr lang="fr-FR" sz="4500" b="1" dirty="0">
                <a:solidFill>
                  <a:schemeClr val="accent2"/>
                </a:solidFill>
              </a:rPr>
              <a:t>référents</a:t>
            </a:r>
            <a:r>
              <a:rPr lang="fr-FR" sz="4500" dirty="0">
                <a:solidFill>
                  <a:schemeClr val="tx2"/>
                </a:solidFill>
              </a:rPr>
              <a:t> pour se différencier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sz="4500" dirty="0">
                <a:solidFill>
                  <a:schemeClr val="tx2"/>
                </a:solidFill>
              </a:rPr>
              <a:t>Parties prenantes de la stratégie des entreprises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sz="4500" dirty="0">
                <a:solidFill>
                  <a:schemeClr val="tx2"/>
                </a:solidFill>
              </a:rPr>
              <a:t>Orientent et stimulent les stratégies de communication</a:t>
            </a:r>
          </a:p>
          <a:p>
            <a:pPr lvl="1"/>
            <a:endParaRPr lang="fr-FR" sz="3400" dirty="0">
              <a:solidFill>
                <a:schemeClr val="tx2"/>
              </a:solidFill>
            </a:endParaRPr>
          </a:p>
          <a:p>
            <a:pPr>
              <a:buClr>
                <a:schemeClr val="accent2"/>
              </a:buClr>
            </a:pPr>
            <a:r>
              <a:rPr lang="fr-FR" sz="5000" dirty="0">
                <a:solidFill>
                  <a:schemeClr val="tx2"/>
                </a:solidFill>
              </a:rPr>
              <a:t>Une </a:t>
            </a:r>
            <a:r>
              <a:rPr lang="fr-FR" sz="5000" b="1" dirty="0">
                <a:solidFill>
                  <a:schemeClr val="tx2"/>
                </a:solidFill>
              </a:rPr>
              <a:t>exigence</a:t>
            </a:r>
            <a:r>
              <a:rPr lang="fr-FR" sz="5000" dirty="0">
                <a:solidFill>
                  <a:schemeClr val="tx2"/>
                </a:solidFill>
              </a:rPr>
              <a:t> : adapter le</a:t>
            </a:r>
            <a:r>
              <a:rPr lang="fr-FR" sz="5000" dirty="0">
                <a:solidFill>
                  <a:srgbClr val="F8734A"/>
                </a:solidFill>
              </a:rPr>
              <a:t> </a:t>
            </a:r>
            <a:r>
              <a:rPr lang="fr-FR" sz="5000" b="1" dirty="0">
                <a:solidFill>
                  <a:schemeClr val="accent2"/>
                </a:solidFill>
              </a:rPr>
              <a:t>socle</a:t>
            </a:r>
            <a:r>
              <a:rPr lang="fr-FR" sz="5000" b="1" dirty="0">
                <a:solidFill>
                  <a:srgbClr val="F8734A"/>
                </a:solidFill>
              </a:rPr>
              <a:t> </a:t>
            </a:r>
            <a:r>
              <a:rPr lang="fr-FR" sz="5000" b="1" dirty="0">
                <a:solidFill>
                  <a:schemeClr val="accent2"/>
                </a:solidFill>
              </a:rPr>
              <a:t>identitaire</a:t>
            </a:r>
            <a:r>
              <a:rPr lang="fr-FR" sz="5000" b="1" dirty="0">
                <a:solidFill>
                  <a:schemeClr val="accent6"/>
                </a:solidFill>
              </a:rPr>
              <a:t> </a:t>
            </a:r>
            <a:r>
              <a:rPr lang="fr-FR" sz="5000" dirty="0">
                <a:solidFill>
                  <a:srgbClr val="002060"/>
                </a:solidFill>
              </a:rPr>
              <a:t>au mouvement perpétuel</a:t>
            </a:r>
          </a:p>
          <a:p>
            <a:pPr>
              <a:buClr>
                <a:schemeClr val="accent2"/>
              </a:buClr>
            </a:pPr>
            <a:endParaRPr lang="fr-FR" sz="3400" dirty="0">
              <a:solidFill>
                <a:srgbClr val="002060"/>
              </a:solidFill>
            </a:endParaRPr>
          </a:p>
          <a:p>
            <a:pPr>
              <a:buClr>
                <a:schemeClr val="accent2"/>
              </a:buClr>
            </a:pPr>
            <a:r>
              <a:rPr lang="fr-FR" sz="5000" dirty="0">
                <a:solidFill>
                  <a:schemeClr val="tx2"/>
                </a:solidFill>
              </a:rPr>
              <a:t>Notre </a:t>
            </a:r>
            <a:r>
              <a:rPr lang="fr-FR" sz="5000" b="1" dirty="0">
                <a:solidFill>
                  <a:schemeClr val="tx2"/>
                </a:solidFill>
              </a:rPr>
              <a:t>accompagnement</a:t>
            </a:r>
            <a:r>
              <a:rPr lang="fr-FR" sz="5000" dirty="0">
                <a:solidFill>
                  <a:schemeClr val="tx2"/>
                </a:solidFill>
              </a:rPr>
              <a:t> :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sz="4500" dirty="0">
                <a:solidFill>
                  <a:schemeClr val="tx2"/>
                </a:solidFill>
              </a:rPr>
              <a:t>Photographie de l’existant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sz="4500" dirty="0">
                <a:solidFill>
                  <a:schemeClr val="tx2"/>
                </a:solidFill>
              </a:rPr>
              <a:t>Plateforme de Marque (Positionnement, vision, mission, valeurs, Ambition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sz="4500" dirty="0">
                <a:solidFill>
                  <a:schemeClr val="tx2"/>
                </a:solidFill>
              </a:rPr>
              <a:t>Stratégie de Marque </a:t>
            </a:r>
          </a:p>
          <a:p>
            <a:pPr lvl="1"/>
            <a:endParaRPr lang="fr-FR" sz="3400" dirty="0">
              <a:solidFill>
                <a:schemeClr val="tx2"/>
              </a:solidFill>
            </a:endParaRP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243162-403C-450A-9E28-C5DEA5AF7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F53E-58FD-40CC-B943-CA42C73556E9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95E0D6-1EE9-4680-B59B-14FB0508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BTB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A61C05-8023-48B8-A2A5-78569EA2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7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21BBFD-F796-4F8D-BCC3-226DFDF131A4}"/>
              </a:ext>
            </a:extLst>
          </p:cNvPr>
          <p:cNvSpPr txBox="1"/>
          <p:nvPr/>
        </p:nvSpPr>
        <p:spPr>
          <a:xfrm>
            <a:off x="683568" y="5517232"/>
            <a:ext cx="8003232" cy="954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</a:rPr>
              <a:t>Bénéfices</a:t>
            </a:r>
            <a:r>
              <a:rPr lang="fr-FR" sz="2800" dirty="0">
                <a:solidFill>
                  <a:schemeClr val="accent2"/>
                </a:solidFill>
              </a:rPr>
              <a:t> </a:t>
            </a:r>
            <a:r>
              <a:rPr lang="fr-FR" sz="2800" dirty="0">
                <a:solidFill>
                  <a:schemeClr val="tx2"/>
                </a:solidFill>
              </a:rPr>
              <a:t>: mettre de la cohérence dans la </a:t>
            </a:r>
            <a:r>
              <a:rPr lang="fr-FR" sz="2800" b="1" dirty="0">
                <a:solidFill>
                  <a:schemeClr val="accent2"/>
                </a:solidFill>
              </a:rPr>
              <a:t>Marque</a:t>
            </a:r>
            <a:r>
              <a:rPr lang="fr-FR" sz="2800" dirty="0">
                <a:solidFill>
                  <a:schemeClr val="tx2"/>
                </a:solidFill>
              </a:rPr>
              <a:t> pour donner de </a:t>
            </a:r>
            <a:r>
              <a:rPr lang="fr-FR" sz="2800" b="1" dirty="0">
                <a:solidFill>
                  <a:schemeClr val="tx2"/>
                </a:solidFill>
              </a:rPr>
              <a:t>la </a:t>
            </a:r>
            <a:r>
              <a:rPr lang="fr-FR" sz="2800" b="1" dirty="0">
                <a:solidFill>
                  <a:schemeClr val="accent2"/>
                </a:solidFill>
              </a:rPr>
              <a:t>force aux actions</a:t>
            </a:r>
          </a:p>
        </p:txBody>
      </p:sp>
    </p:spTree>
    <p:extLst>
      <p:ext uri="{BB962C8B-B14F-4D97-AF65-F5344CB8AC3E}">
        <p14:creationId xmlns:p14="http://schemas.microsoft.com/office/powerpoint/2010/main" val="398772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3566089-B82A-4A82-BE16-4A35E0892D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2000" contras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2059" y="1412776"/>
            <a:ext cx="3182957" cy="1832713"/>
          </a:xfrm>
          <a:prstGeom prst="rect">
            <a:avLst/>
          </a:prstGeom>
          <a:effectLst>
            <a:outerShdw algn="ctr" rotWithShape="0">
              <a:schemeClr val="bg1">
                <a:alpha val="0"/>
              </a:scheme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143F39-FDCA-4274-98A0-1268C0CA3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013"/>
            <a:ext cx="9145016" cy="1143000"/>
          </a:xfrm>
        </p:spPr>
        <p:txBody>
          <a:bodyPr>
            <a:normAutofit fontScale="90000"/>
          </a:bodyPr>
          <a:lstStyle/>
          <a:p>
            <a:pPr>
              <a:buClr>
                <a:schemeClr val="accent2"/>
              </a:buClr>
            </a:pPr>
            <a:br>
              <a:rPr lang="fr-FR" sz="4000" b="1" dirty="0">
                <a:solidFill>
                  <a:schemeClr val="tx2"/>
                </a:solidFill>
              </a:rPr>
            </a:br>
            <a:r>
              <a:rPr lang="fr-FR" sz="4000" b="1" dirty="0">
                <a:solidFill>
                  <a:schemeClr val="accent2"/>
                </a:solidFill>
              </a:rPr>
              <a:t>2- Accompagner les personnes ….</a:t>
            </a:r>
            <a:r>
              <a:rPr lang="fr-FR" b="1" dirty="0">
                <a:solidFill>
                  <a:schemeClr val="accent2"/>
                </a:solidFill>
              </a:rPr>
              <a:t> 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CF847F-C016-4953-AF0D-1EFE6B80C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2776"/>
            <a:ext cx="5840288" cy="3421112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fr-FR" sz="2400" dirty="0">
                <a:solidFill>
                  <a:schemeClr val="accent2"/>
                </a:solidFill>
              </a:rPr>
              <a:t>« Equiper » individuellement ou collectivement et  augmenter la performance </a:t>
            </a:r>
          </a:p>
          <a:p>
            <a:pPr marL="457200" lvl="1" indent="0">
              <a:buNone/>
            </a:pPr>
            <a:r>
              <a:rPr lang="fr-FR" b="1" dirty="0">
                <a:solidFill>
                  <a:schemeClr val="tx2"/>
                </a:solidFill>
              </a:rPr>
              <a:t> </a:t>
            </a:r>
            <a:r>
              <a:rPr lang="fr-FR" sz="2400" b="1" dirty="0">
                <a:solidFill>
                  <a:schemeClr val="tx2"/>
                </a:solidFill>
              </a:rPr>
              <a:t>-&gt; « </a:t>
            </a:r>
            <a:r>
              <a:rPr lang="fr-FR" sz="2400" b="1" dirty="0" err="1">
                <a:solidFill>
                  <a:schemeClr val="tx2"/>
                </a:solidFill>
              </a:rPr>
              <a:t>My</a:t>
            </a:r>
            <a:r>
              <a:rPr lang="fr-FR" sz="2400" b="1" dirty="0">
                <a:solidFill>
                  <a:schemeClr val="tx2"/>
                </a:solidFill>
              </a:rPr>
              <a:t> Trail», un parcours de progrès </a:t>
            </a:r>
          </a:p>
          <a:p>
            <a:pPr lvl="2">
              <a:buClr>
                <a:schemeClr val="accent2"/>
              </a:buClr>
            </a:pPr>
            <a:r>
              <a:rPr lang="fr-FR" b="1" dirty="0">
                <a:solidFill>
                  <a:schemeClr val="tx2"/>
                </a:solidFill>
              </a:rPr>
              <a:t>  </a:t>
            </a:r>
            <a:r>
              <a:rPr lang="fr-FR" dirty="0">
                <a:solidFill>
                  <a:schemeClr val="accent2"/>
                </a:solidFill>
              </a:rPr>
              <a:t>Améliorer son expression orale</a:t>
            </a:r>
          </a:p>
          <a:p>
            <a:pPr lvl="2">
              <a:buClr>
                <a:schemeClr val="accent2"/>
              </a:buClr>
            </a:pPr>
            <a:r>
              <a:rPr lang="fr-FR" dirty="0">
                <a:solidFill>
                  <a:schemeClr val="accent2"/>
                </a:solidFill>
              </a:rPr>
              <a:t>  Piloter ses relations </a:t>
            </a:r>
          </a:p>
          <a:p>
            <a:pPr lvl="2">
              <a:buClr>
                <a:schemeClr val="accent2"/>
              </a:buClr>
            </a:pPr>
            <a:r>
              <a:rPr lang="fr-FR" dirty="0">
                <a:solidFill>
                  <a:schemeClr val="accent2"/>
                </a:solidFill>
              </a:rPr>
              <a:t>  Oser davantage </a:t>
            </a:r>
          </a:p>
          <a:p>
            <a:endParaRPr lang="fr-FR" sz="3600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fr-FR" sz="4000" i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fr-FR" sz="2900" i="1" dirty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fr-FR" dirty="0">
              <a:solidFill>
                <a:schemeClr val="tx2"/>
              </a:solidFill>
            </a:endParaRP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88FD86-FC76-4E22-9FE0-89131A895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F53E-58FD-40CC-B943-CA42C73556E9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806F3B-230F-49BC-9D72-D1B2F73F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BTB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E2E46D-5763-4232-89DD-2CA59B01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8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785356F-D4C4-449D-9213-59E3DD46E33F}"/>
              </a:ext>
            </a:extLst>
          </p:cNvPr>
          <p:cNvSpPr txBox="1"/>
          <p:nvPr/>
        </p:nvSpPr>
        <p:spPr>
          <a:xfrm>
            <a:off x="197145" y="4581128"/>
            <a:ext cx="8723312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</a:rPr>
              <a:t>Bénéfices</a:t>
            </a:r>
            <a:r>
              <a:rPr lang="fr-FR" sz="2800" dirty="0">
                <a:solidFill>
                  <a:schemeClr val="accent2"/>
                </a:solidFill>
              </a:rPr>
              <a:t> : </a:t>
            </a:r>
          </a:p>
          <a:p>
            <a:r>
              <a:rPr lang="fr-FR" sz="2800" dirty="0">
                <a:solidFill>
                  <a:srgbClr val="002060"/>
                </a:solidFill>
              </a:rPr>
              <a:t>Révéler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dirty="0">
                <a:solidFill>
                  <a:schemeClr val="accent2"/>
                </a:solidFill>
              </a:rPr>
              <a:t>son  talent et  ses potentialités, </a:t>
            </a:r>
          </a:p>
          <a:p>
            <a:r>
              <a:rPr lang="fr-FR" sz="2800" dirty="0">
                <a:solidFill>
                  <a:srgbClr val="002060"/>
                </a:solidFill>
              </a:rPr>
              <a:t>Gagner en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>
                <a:solidFill>
                  <a:schemeClr val="accent2"/>
                </a:solidFill>
              </a:rPr>
              <a:t>autonomie </a:t>
            </a:r>
          </a:p>
        </p:txBody>
      </p:sp>
    </p:spTree>
    <p:extLst>
      <p:ext uri="{BB962C8B-B14F-4D97-AF65-F5344CB8AC3E}">
        <p14:creationId xmlns:p14="http://schemas.microsoft.com/office/powerpoint/2010/main" val="3522164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3566089-B82A-4A82-BE16-4A35E0892D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0" contras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8184" y="1565064"/>
            <a:ext cx="2915816" cy="1678896"/>
          </a:xfrm>
          <a:prstGeom prst="rect">
            <a:avLst/>
          </a:prstGeom>
          <a:effectLst>
            <a:outerShdw algn="ctr" rotWithShape="0">
              <a:schemeClr val="bg1">
                <a:alpha val="0"/>
              </a:scheme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143F39-FDCA-4274-98A0-1268C0CA3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013"/>
            <a:ext cx="9145016" cy="1143000"/>
          </a:xfrm>
        </p:spPr>
        <p:txBody>
          <a:bodyPr>
            <a:normAutofit fontScale="90000"/>
          </a:bodyPr>
          <a:lstStyle/>
          <a:p>
            <a:br>
              <a:rPr lang="fr-FR" sz="4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4000" b="1" dirty="0">
                <a:solidFill>
                  <a:schemeClr val="accent2"/>
                </a:solidFill>
              </a:rPr>
              <a:t>et les Organisations dans la transformation</a:t>
            </a:r>
            <a:r>
              <a:rPr lang="fr-FR" b="1" dirty="0"/>
              <a:t> 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CF847F-C016-4953-AF0D-1EFE6B80C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1"/>
            <a:ext cx="5616624" cy="3556992"/>
          </a:xfrm>
        </p:spPr>
        <p:txBody>
          <a:bodyPr>
            <a:normAutofit fontScale="25000" lnSpcReduction="20000"/>
          </a:bodyPr>
          <a:lstStyle/>
          <a:p>
            <a:endParaRPr lang="fr-FR" sz="3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Clr>
                <a:schemeClr val="accent2"/>
              </a:buClr>
            </a:pPr>
            <a:r>
              <a:rPr lang="fr-FR" sz="9600" dirty="0">
                <a:solidFill>
                  <a:srgbClr val="002060"/>
                </a:solidFill>
              </a:rPr>
              <a:t>Favoriser les évolutions des équipes </a:t>
            </a:r>
            <a:r>
              <a:rPr lang="fr-FR" sz="9600" b="1" dirty="0">
                <a:solidFill>
                  <a:srgbClr val="002060"/>
                </a:solidFill>
              </a:rPr>
              <a:t>au travers de </a:t>
            </a:r>
            <a:r>
              <a:rPr lang="fr-FR" sz="9600" dirty="0">
                <a:solidFill>
                  <a:srgbClr val="002060"/>
                </a:solidFill>
              </a:rPr>
              <a:t> </a:t>
            </a:r>
            <a:r>
              <a:rPr lang="fr-FR" sz="9600" b="1" dirty="0">
                <a:solidFill>
                  <a:srgbClr val="002060"/>
                </a:solidFill>
              </a:rPr>
              <a:t>l’intelligence collective </a:t>
            </a:r>
          </a:p>
          <a:p>
            <a:pPr marL="0" indent="0">
              <a:buNone/>
            </a:pPr>
            <a:endParaRPr lang="fr-FR" sz="8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8000" b="1" dirty="0">
                <a:solidFill>
                  <a:schemeClr val="accent6">
                    <a:lumMod val="75000"/>
                  </a:schemeClr>
                </a:solidFill>
              </a:rPr>
              <a:t>	 </a:t>
            </a:r>
            <a:r>
              <a:rPr lang="fr-FR" sz="9600" b="1" dirty="0">
                <a:solidFill>
                  <a:srgbClr val="F8734A"/>
                </a:solidFill>
              </a:rPr>
              <a:t>-&gt; « </a:t>
            </a:r>
            <a:r>
              <a:rPr lang="fr-FR" sz="9600" b="1" dirty="0" err="1">
                <a:solidFill>
                  <a:srgbClr val="F8734A"/>
                </a:solidFill>
              </a:rPr>
              <a:t>Trail’boost</a:t>
            </a:r>
            <a:r>
              <a:rPr lang="fr-FR" sz="9600" b="1" dirty="0">
                <a:solidFill>
                  <a:srgbClr val="F8734A"/>
                </a:solidFill>
              </a:rPr>
              <a:t> », </a:t>
            </a:r>
            <a:r>
              <a:rPr lang="fr-FR" sz="9600" b="1" dirty="0">
                <a:solidFill>
                  <a:srgbClr val="002060"/>
                </a:solidFill>
              </a:rPr>
              <a:t>parcours     	d’appropriation du changement</a:t>
            </a:r>
          </a:p>
          <a:p>
            <a:pPr marL="0" indent="0">
              <a:buNone/>
            </a:pPr>
            <a:endParaRPr lang="fr-FR" sz="6200" b="1" dirty="0">
              <a:solidFill>
                <a:schemeClr val="tx2">
                  <a:lumMod val="5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v"/>
            </a:pPr>
            <a:r>
              <a:rPr lang="fr-FR" sz="7200" dirty="0">
                <a:solidFill>
                  <a:srgbClr val="F8734A"/>
                </a:solidFill>
              </a:rPr>
              <a:t> Mettre l’Humain au centre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fr-FR" sz="7200" dirty="0">
                <a:solidFill>
                  <a:srgbClr val="F8734A"/>
                </a:solidFill>
              </a:rPr>
              <a:t> S’enrichir de l’intelligence collective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fr-FR" sz="7200" dirty="0">
                <a:solidFill>
                  <a:srgbClr val="F8734A"/>
                </a:solidFill>
              </a:rPr>
              <a:t>Avancer progressivement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fr-FR" sz="7200" dirty="0">
                <a:solidFill>
                  <a:srgbClr val="F8734A"/>
                </a:solidFill>
              </a:rPr>
              <a:t> Rendre Chacun Acteur de la Transformation </a:t>
            </a:r>
          </a:p>
          <a:p>
            <a:pPr marL="457200" lvl="1" indent="0">
              <a:buNone/>
            </a:pPr>
            <a:endParaRPr lang="fr-FR" sz="4000" i="1" dirty="0">
              <a:solidFill>
                <a:srgbClr val="F8734A"/>
              </a:solidFill>
            </a:endParaRPr>
          </a:p>
          <a:p>
            <a:pPr marL="457200" lvl="1" indent="0">
              <a:buNone/>
            </a:pPr>
            <a:endParaRPr lang="fr-FR" sz="2900" i="1" dirty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fr-FR" dirty="0">
              <a:solidFill>
                <a:schemeClr val="tx2"/>
              </a:solidFill>
            </a:endParaRP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88FD86-FC76-4E22-9FE0-89131A895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F53E-58FD-40CC-B943-CA42C73556E9}" type="datetime1">
              <a:rPr lang="fr-FR" smtClean="0"/>
              <a:t>01/02/2018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806F3B-230F-49BC-9D72-D1B2F73F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BTB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E2E46D-5763-4232-89DD-2CA59B01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776A-EEA8-4FD9-8424-C4A76467CCA3}" type="slidenum">
              <a:rPr lang="fr-FR" smtClean="0"/>
              <a:t>9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785356F-D4C4-449D-9213-59E3DD46E33F}"/>
              </a:ext>
            </a:extLst>
          </p:cNvPr>
          <p:cNvSpPr txBox="1"/>
          <p:nvPr/>
        </p:nvSpPr>
        <p:spPr>
          <a:xfrm>
            <a:off x="179512" y="5373216"/>
            <a:ext cx="8723312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8734A"/>
                </a:solidFill>
              </a:rPr>
              <a:t>Bénéfices</a:t>
            </a:r>
            <a:r>
              <a:rPr lang="fr-FR" sz="2400" dirty="0">
                <a:solidFill>
                  <a:srgbClr val="F8734A"/>
                </a:solidFill>
              </a:rPr>
              <a:t> : </a:t>
            </a:r>
          </a:p>
          <a:p>
            <a:pPr algn="ctr"/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Partager </a:t>
            </a:r>
            <a:r>
              <a:rPr lang="fr-FR" sz="2400" b="1" dirty="0">
                <a:solidFill>
                  <a:srgbClr val="F8734A"/>
                </a:solidFill>
              </a:rPr>
              <a:t>collectivement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les enjeux, </a:t>
            </a:r>
          </a:p>
          <a:p>
            <a:pPr algn="ctr"/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Stimuler</a:t>
            </a:r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2400" b="1" dirty="0">
                <a:solidFill>
                  <a:srgbClr val="F8734A"/>
                </a:solidFill>
              </a:rPr>
              <a:t>l’engagement des collaborateurs</a:t>
            </a:r>
            <a:endParaRPr lang="fr-FR" sz="2400" dirty="0">
              <a:solidFill>
                <a:srgbClr val="F873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037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Personnalisé 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FFC000"/>
      </a:accent4>
      <a:accent5>
        <a:srgbClr val="FFC000"/>
      </a:accent5>
      <a:accent6>
        <a:srgbClr val="FFC000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10701</TotalTime>
  <Words>337</Words>
  <Application>Microsoft Office PowerPoint</Application>
  <PresentationFormat>Affichage à l'écran (4:3)</PresentationFormat>
  <Paragraphs>179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Montserrat</vt:lpstr>
      <vt:lpstr>Arial</vt:lpstr>
      <vt:lpstr>Calibri</vt:lpstr>
      <vt:lpstr>Calibri Light</vt:lpstr>
      <vt:lpstr>Wingdings</vt:lpstr>
      <vt:lpstr>Thème Office</vt:lpstr>
      <vt:lpstr>Conception personnalisée</vt:lpstr>
      <vt:lpstr>Présentation PowerPoint</vt:lpstr>
      <vt:lpstr>Break the Box </vt:lpstr>
      <vt:lpstr>Le monde se transforme inexorablement! </vt:lpstr>
      <vt:lpstr>Répondre à de nouvelles questions !</vt:lpstr>
      <vt:lpstr>De nouveaux impératifs </vt:lpstr>
      <vt:lpstr>La proposition Break the Box</vt:lpstr>
      <vt:lpstr> 1- Donner du sens aux messages  </vt:lpstr>
      <vt:lpstr> 2- Accompagner les personnes ….  </vt:lpstr>
      <vt:lpstr> et les Organisations dans la transformation  </vt:lpstr>
      <vt:lpstr>3- S’ouvrir sur le monde </vt:lpstr>
      <vt:lpstr>Présentation PowerPoint</vt:lpstr>
      <vt:lpstr>Quelques références </vt:lpstr>
      <vt:lpstr>Pour vous accompagner 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Vous avez dit  MOTIVATION</dc:title>
  <dc:creator>COANA</dc:creator>
  <cp:lastModifiedBy>coana</cp:lastModifiedBy>
  <cp:revision>155</cp:revision>
  <dcterms:created xsi:type="dcterms:W3CDTF">2017-03-10T10:37:49Z</dcterms:created>
  <dcterms:modified xsi:type="dcterms:W3CDTF">2018-02-01T17:31:11Z</dcterms:modified>
</cp:coreProperties>
</file>