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3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93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22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0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5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7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108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23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804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0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943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E0268-011C-0F4F-974C-F9B7EC0AEB30}" type="datetimeFigureOut">
              <a:rPr lang="en-US" smtClean="0"/>
              <a:t>2/2/18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758B5-0A8F-514A-8FED-2A1A7A0B2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8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509" y="616755"/>
            <a:ext cx="6023665" cy="460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91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510" y="318933"/>
            <a:ext cx="5493578" cy="564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8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00" y="1524000"/>
            <a:ext cx="70612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449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752600"/>
            <a:ext cx="36449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096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1727200"/>
            <a:ext cx="88900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9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879600"/>
            <a:ext cx="54102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Macintosh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CJ Bowden</dc:creator>
  <cp:lastModifiedBy>CJ Bowden</cp:lastModifiedBy>
  <cp:revision>4</cp:revision>
  <dcterms:created xsi:type="dcterms:W3CDTF">2018-02-02T22:26:01Z</dcterms:created>
  <dcterms:modified xsi:type="dcterms:W3CDTF">2018-02-02T22:56:09Z</dcterms:modified>
</cp:coreProperties>
</file>