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39">
          <p15:clr>
            <a:srgbClr val="A4A3A4"/>
          </p15:clr>
        </p15:guide>
        <p15:guide id="2" pos="3134">
          <p15:clr>
            <a:srgbClr val="A4A3A4"/>
          </p15:clr>
        </p15:guide>
        <p15:guide id="3" orient="horz" pos="2545">
          <p15:clr>
            <a:srgbClr val="A4A3A4"/>
          </p15:clr>
        </p15:guide>
        <p15:guide id="4" pos="31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Goolgasian" initials="JG" lastIdx="1" clrIdx="0">
    <p:extLst/>
  </p:cmAuthor>
  <p:cmAuthor id="2" name="John Goolgasian" initials="JG [2]" lastIdx="1" clrIdx="1">
    <p:extLst/>
  </p:cmAuthor>
  <p:cmAuthor id="3" name="John Goolgasian" initials="JG [3]" lastIdx="1" clrIdx="2">
    <p:extLst/>
  </p:cmAuthor>
  <p:cmAuthor id="4" name="John Goolgasian" initials="JG [4]" lastIdx="1" clrIdx="3">
    <p:extLst/>
  </p:cmAuthor>
  <p:cmAuthor id="5" name="John Goolgasian" initials="J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6E71"/>
    <a:srgbClr val="FFCA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8"/>
    <p:restoredTop sz="94613"/>
  </p:normalViewPr>
  <p:slideViewPr>
    <p:cSldViewPr snapToGrid="0" snapToObjects="1">
      <p:cViewPr varScale="1">
        <p:scale>
          <a:sx n="119" d="100"/>
          <a:sy n="119" d="100"/>
        </p:scale>
        <p:origin x="1928" y="184"/>
      </p:cViewPr>
      <p:guideLst>
        <p:guide orient="horz" pos="4239"/>
        <p:guide pos="3134"/>
        <p:guide orient="horz" pos="2545"/>
        <p:guide pos="31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4AC20-C392-2443-897D-C9F218E3D92F}" type="datetimeFigureOut">
              <a:rPr lang="en-US" smtClean="0"/>
              <a:t>2/14/18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46481-8DA8-BE4A-B1B9-17AC13D7C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54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14112" y="2221"/>
            <a:ext cx="4938317" cy="6853557"/>
          </a:xfrm>
          <a:prstGeom prst="rect">
            <a:avLst/>
          </a:prstGeom>
        </p:spPr>
      </p:pic>
      <p:sp>
        <p:nvSpPr>
          <p:cNvPr id="14" name="Subtitle 2"/>
          <p:cNvSpPr txBox="1">
            <a:spLocks/>
          </p:cNvSpPr>
          <p:nvPr/>
        </p:nvSpPr>
        <p:spPr>
          <a:xfrm>
            <a:off x="335598" y="5049520"/>
            <a:ext cx="8005762" cy="264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 baseline="0">
                <a:solidFill>
                  <a:srgbClr val="5E605F"/>
                </a:solidFill>
                <a:latin typeface="Helvetica"/>
                <a:ea typeface="+mn-ea"/>
                <a:cs typeface="Helvetica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355600" y="2150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046" y="2741632"/>
            <a:ext cx="2286000" cy="4126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14112" y="2221"/>
            <a:ext cx="4938317" cy="6853557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7901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97663"/>
            <a:ext cx="4040188" cy="3951288"/>
          </a:xfrm>
        </p:spPr>
        <p:txBody>
          <a:bodyPr>
            <a:normAutofit/>
          </a:bodyPr>
          <a:lstStyle>
            <a:lvl1pPr>
              <a:defRPr sz="1400">
                <a:solidFill>
                  <a:srgbClr val="6D6E71"/>
                </a:solidFill>
              </a:defRPr>
            </a:lvl1pPr>
            <a:lvl2pPr>
              <a:defRPr sz="1050">
                <a:solidFill>
                  <a:srgbClr val="6D6E71"/>
                </a:solidFill>
              </a:defRPr>
            </a:lvl2pPr>
            <a:lvl3pPr>
              <a:defRPr sz="1000">
                <a:solidFill>
                  <a:srgbClr val="6D6E71"/>
                </a:solidFill>
              </a:defRPr>
            </a:lvl3pPr>
            <a:lvl4pPr>
              <a:defRPr sz="900">
                <a:solidFill>
                  <a:srgbClr val="6D6E71"/>
                </a:solidFill>
              </a:defRPr>
            </a:lvl4pPr>
            <a:lvl5pPr>
              <a:defRPr sz="900">
                <a:solidFill>
                  <a:srgbClr val="6D6E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57901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97663"/>
            <a:ext cx="4041775" cy="3951288"/>
          </a:xfrm>
        </p:spPr>
        <p:txBody>
          <a:bodyPr>
            <a:normAutofit/>
          </a:bodyPr>
          <a:lstStyle>
            <a:lvl1pPr>
              <a:defRPr sz="1400">
                <a:solidFill>
                  <a:srgbClr val="6D6E71"/>
                </a:solidFill>
              </a:defRPr>
            </a:lvl1pPr>
            <a:lvl2pPr>
              <a:defRPr sz="1050">
                <a:solidFill>
                  <a:srgbClr val="6D6E71"/>
                </a:solidFill>
              </a:defRPr>
            </a:lvl2pPr>
            <a:lvl3pPr>
              <a:defRPr sz="1000">
                <a:solidFill>
                  <a:srgbClr val="6D6E71"/>
                </a:solidFill>
              </a:defRPr>
            </a:lvl3pPr>
            <a:lvl4pPr>
              <a:defRPr sz="900">
                <a:solidFill>
                  <a:srgbClr val="6D6E71"/>
                </a:solidFill>
              </a:defRPr>
            </a:lvl4pPr>
            <a:lvl5pPr>
              <a:defRPr sz="900">
                <a:solidFill>
                  <a:srgbClr val="6D6E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41368" y="6466139"/>
            <a:ext cx="338667" cy="253039"/>
          </a:xfrm>
        </p:spPr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65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522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1">
                <a:solidFill>
                  <a:srgbClr val="6D6E71"/>
                </a:solidFill>
              </a:defRPr>
            </a:lvl1pPr>
          </a:lstStyle>
          <a:p>
            <a:fld id="{12CD8C89-D4D7-7344-878A-CA330BEF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4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1368" y="6458390"/>
            <a:ext cx="338667" cy="253039"/>
          </a:xfrm>
        </p:spPr>
        <p:txBody>
          <a:bodyPr/>
          <a:lstStyle>
            <a:lvl1pPr algn="ctr">
              <a:defRPr b="1">
                <a:latin typeface="Calibri" charset="0"/>
                <a:ea typeface="Calibri" charset="0"/>
                <a:cs typeface="Calibri" charset="0"/>
              </a:defRPr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950208" cy="49831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6592" y="1143000"/>
            <a:ext cx="3950208" cy="49831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7901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97663"/>
            <a:ext cx="4040188" cy="3951288"/>
          </a:xfrm>
        </p:spPr>
        <p:txBody>
          <a:bodyPr>
            <a:normAutofit/>
          </a:bodyPr>
          <a:lstStyle>
            <a:lvl1pPr>
              <a:defRPr sz="1400">
                <a:solidFill>
                  <a:srgbClr val="6D6E71"/>
                </a:solidFill>
              </a:defRPr>
            </a:lvl1pPr>
            <a:lvl2pPr>
              <a:defRPr sz="1050">
                <a:solidFill>
                  <a:srgbClr val="6D6E71"/>
                </a:solidFill>
              </a:defRPr>
            </a:lvl2pPr>
            <a:lvl3pPr>
              <a:defRPr sz="1000">
                <a:solidFill>
                  <a:srgbClr val="6D6E71"/>
                </a:solidFill>
              </a:defRPr>
            </a:lvl3pPr>
            <a:lvl4pPr>
              <a:defRPr sz="900">
                <a:solidFill>
                  <a:srgbClr val="6D6E71"/>
                </a:solidFill>
              </a:defRPr>
            </a:lvl4pPr>
            <a:lvl5pPr>
              <a:defRPr sz="900">
                <a:solidFill>
                  <a:srgbClr val="6D6E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57901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97663"/>
            <a:ext cx="4041775" cy="3951288"/>
          </a:xfrm>
        </p:spPr>
        <p:txBody>
          <a:bodyPr>
            <a:normAutofit/>
          </a:bodyPr>
          <a:lstStyle>
            <a:lvl1pPr>
              <a:defRPr sz="1400">
                <a:solidFill>
                  <a:srgbClr val="6D6E71"/>
                </a:solidFill>
              </a:defRPr>
            </a:lvl1pPr>
            <a:lvl2pPr>
              <a:defRPr sz="1050">
                <a:solidFill>
                  <a:srgbClr val="6D6E71"/>
                </a:solidFill>
              </a:defRPr>
            </a:lvl2pPr>
            <a:lvl3pPr>
              <a:defRPr sz="1000">
                <a:solidFill>
                  <a:srgbClr val="6D6E71"/>
                </a:solidFill>
              </a:defRPr>
            </a:lvl3pPr>
            <a:lvl4pPr>
              <a:defRPr sz="900">
                <a:solidFill>
                  <a:srgbClr val="6D6E71"/>
                </a:solidFill>
              </a:defRPr>
            </a:lvl4pPr>
            <a:lvl5pPr>
              <a:defRPr sz="900">
                <a:solidFill>
                  <a:srgbClr val="6D6E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41368" y="6466139"/>
            <a:ext cx="338667" cy="253039"/>
          </a:xfrm>
        </p:spPr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1">
                <a:solidFill>
                  <a:srgbClr val="6D6E71"/>
                </a:solidFill>
              </a:defRPr>
            </a:lvl1pPr>
          </a:lstStyle>
          <a:p>
            <a:fld id="{12CD8C89-D4D7-7344-878A-CA330BEF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9031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14112" y="2221"/>
            <a:ext cx="4938317" cy="6853557"/>
          </a:xfrm>
          <a:prstGeom prst="rect">
            <a:avLst/>
          </a:prstGeom>
        </p:spPr>
      </p:pic>
      <p:sp>
        <p:nvSpPr>
          <p:cNvPr id="14" name="Subtitle 2"/>
          <p:cNvSpPr txBox="1">
            <a:spLocks/>
          </p:cNvSpPr>
          <p:nvPr/>
        </p:nvSpPr>
        <p:spPr>
          <a:xfrm>
            <a:off x="335598" y="5049520"/>
            <a:ext cx="8005762" cy="264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 baseline="0">
                <a:solidFill>
                  <a:srgbClr val="5E605F"/>
                </a:solidFill>
                <a:latin typeface="Helvetica"/>
                <a:ea typeface="+mn-ea"/>
                <a:cs typeface="Helvetica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355600" y="2150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046" y="2741632"/>
            <a:ext cx="2286000" cy="412689"/>
          </a:xfrm>
          <a:prstGeom prst="rect">
            <a:avLst/>
          </a:prstGeom>
        </p:spPr>
      </p:pic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938315" y="2741632"/>
            <a:ext cx="4740735" cy="11716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baseline="0">
                <a:solidFill>
                  <a:srgbClr val="FFCA5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971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1368" y="6458390"/>
            <a:ext cx="338667" cy="253039"/>
          </a:xfrm>
        </p:spPr>
        <p:txBody>
          <a:bodyPr/>
          <a:lstStyle>
            <a:lvl1pPr algn="ctr">
              <a:defRPr b="1">
                <a:latin typeface="Calibri" charset="0"/>
                <a:ea typeface="Calibri" charset="0"/>
                <a:cs typeface="Calibri" charset="0"/>
              </a:defRPr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92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950208" cy="49831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6592" y="1143000"/>
            <a:ext cx="3950208" cy="49831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6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74758" y="6426350"/>
            <a:ext cx="271888" cy="37911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Title Of The Page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68400"/>
            <a:ext cx="8229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1368" y="6466139"/>
            <a:ext cx="338667" cy="253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rgbClr val="6D6E71"/>
                </a:solidFill>
                <a:latin typeface="Avenir Next Regular"/>
                <a:cs typeface="Avenir Next Regular"/>
              </a:defRPr>
            </a:lvl1pPr>
          </a:lstStyle>
          <a:p>
            <a:fld id="{12CD8C89-D4D7-7344-878A-CA330BEFFE8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44224"/>
            <a:ext cx="1266279" cy="228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74758" y="6426350"/>
            <a:ext cx="271888" cy="3791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44224"/>
            <a:ext cx="1266279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034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49" r:id="rId7"/>
    <p:sldLayoutId id="2147483650" r:id="rId8"/>
    <p:sldLayoutId id="2147483652" r:id="rId9"/>
    <p:sldLayoutId id="2147483653" r:id="rId10"/>
    <p:sldLayoutId id="2147483654" r:id="rId11"/>
    <p:sldLayoutId id="2147483655" r:id="rId12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1800" kern="1200" spc="30">
          <a:solidFill>
            <a:srgbClr val="6D6E7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•"/>
        <a:defRPr sz="140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–"/>
        <a:defRPr sz="105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•"/>
        <a:defRPr sz="100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–"/>
        <a:defRPr sz="90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»"/>
        <a:defRPr sz="90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E8BB7C-3037-6F44-A27A-987A293F3C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D8C89-D4D7-7344-878A-CA330BEFFE8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A84382-34AE-E34C-A137-74F5C2E95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0B8C73-52BD-DD4D-B8F9-FD0E6F45B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250" y="2076450"/>
            <a:ext cx="26035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27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26D52A-9236-D948-8F8A-B96F9D9410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D8C89-D4D7-7344-878A-CA330BEFFE8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B4168B-F7E7-4D49-8469-A9DE2F3AD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4EAA8D-1618-1D48-BE78-B5A22315F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0350" y="1924050"/>
            <a:ext cx="35433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849101"/>
      </p:ext>
    </p:extLst>
  </p:cSld>
  <p:clrMapOvr>
    <a:masterClrMapping/>
  </p:clrMapOvr>
</p:sld>
</file>

<file path=ppt/theme/theme1.xml><?xml version="1.0" encoding="utf-8"?>
<a:theme xmlns:a="http://schemas.openxmlformats.org/drawingml/2006/main" name="GeoSpark 20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oSpark Template 2017" id="{702020D5-78A2-6D4F-BDE5-AF048A9504EF}" vid="{68F28FD3-4F2B-0449-B709-0571110ACD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GeoSpark Template 2017</Template>
  <TotalTime>377</TotalTime>
  <Words>2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 Next Regular</vt:lpstr>
      <vt:lpstr>Calibri</vt:lpstr>
      <vt:lpstr>Helvetica</vt:lpstr>
      <vt:lpstr>GeoSpark 2017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John Goolgasian</dc:creator>
  <cp:keywords/>
  <dc:description/>
  <cp:lastModifiedBy>Omar Balkissoon</cp:lastModifiedBy>
  <cp:revision>49</cp:revision>
  <dcterms:created xsi:type="dcterms:W3CDTF">2017-07-08T18:05:52Z</dcterms:created>
  <dcterms:modified xsi:type="dcterms:W3CDTF">2018-02-14T19:18:58Z</dcterms:modified>
  <cp:category/>
</cp:coreProperties>
</file>