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56" r:id="rId1"/>
  </p:sldMasterIdLst>
  <p:notesMasterIdLst>
    <p:notesMasterId r:id="rId4"/>
  </p:notesMasterIdLst>
  <p:sldIdLst>
    <p:sldId id="257" r:id="rId2"/>
    <p:sldId id="258" r:id="rId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239">
          <p15:clr>
            <a:srgbClr val="A4A3A4"/>
          </p15:clr>
        </p15:guide>
        <p15:guide id="2" pos="3134">
          <p15:clr>
            <a:srgbClr val="A4A3A4"/>
          </p15:clr>
        </p15:guide>
        <p15:guide id="3" orient="horz" pos="2545">
          <p15:clr>
            <a:srgbClr val="A4A3A4"/>
          </p15:clr>
        </p15:guide>
        <p15:guide id="4" pos="318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John Goolgasian" initials="JG" lastIdx="1" clrIdx="0">
    <p:extLst/>
  </p:cmAuthor>
  <p:cmAuthor id="2" name="John Goolgasian" initials="JG [2]" lastIdx="1" clrIdx="1">
    <p:extLst/>
  </p:cmAuthor>
  <p:cmAuthor id="3" name="John Goolgasian" initials="JG [3]" lastIdx="1" clrIdx="2">
    <p:extLst/>
  </p:cmAuthor>
  <p:cmAuthor id="4" name="John Goolgasian" initials="JG [4]" lastIdx="1" clrIdx="3">
    <p:extLst/>
  </p:cmAuthor>
  <p:cmAuthor id="5" name="John Goolgasian" initials="JG [5]" lastIdx="1" clrIdx="4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D6E71"/>
    <a:srgbClr val="FFCA5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108"/>
    <p:restoredTop sz="94613"/>
  </p:normalViewPr>
  <p:slideViewPr>
    <p:cSldViewPr snapToGrid="0" snapToObjects="1">
      <p:cViewPr varScale="1">
        <p:scale>
          <a:sx n="119" d="100"/>
          <a:sy n="119" d="100"/>
        </p:scale>
        <p:origin x="1928" y="184"/>
      </p:cViewPr>
      <p:guideLst>
        <p:guide orient="horz" pos="4239"/>
        <p:guide pos="3134"/>
        <p:guide orient="horz" pos="2545"/>
        <p:guide pos="3181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80" d="100"/>
        <a:sy n="18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614AC20-C392-2443-897D-C9F218E3D92F}" type="datetimeFigureOut">
              <a:rPr lang="en-US" smtClean="0"/>
              <a:t>2/14/18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4C46481-8DA8-BE4A-B1B9-17AC13D7CF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33542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Picture 19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1014112" y="2221"/>
            <a:ext cx="4938317" cy="6853557"/>
          </a:xfrm>
          <a:prstGeom prst="rect">
            <a:avLst/>
          </a:prstGeom>
        </p:spPr>
      </p:pic>
      <p:sp>
        <p:nvSpPr>
          <p:cNvPr id="14" name="Subtitle 2"/>
          <p:cNvSpPr txBox="1">
            <a:spLocks/>
          </p:cNvSpPr>
          <p:nvPr/>
        </p:nvSpPr>
        <p:spPr>
          <a:xfrm>
            <a:off x="335598" y="5049520"/>
            <a:ext cx="8005762" cy="26416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600" b="0" i="0" kern="1200" baseline="0">
                <a:solidFill>
                  <a:srgbClr val="5E605F"/>
                </a:solidFill>
                <a:latin typeface="Helvetica"/>
                <a:ea typeface="+mn-ea"/>
                <a:cs typeface="Helvetica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1600" b="0" i="0" kern="1200">
                <a:solidFill>
                  <a:schemeClr val="tx1">
                    <a:tint val="75000"/>
                  </a:schemeClr>
                </a:solidFill>
                <a:latin typeface="Helvetica Light"/>
                <a:ea typeface="+mn-ea"/>
                <a:cs typeface="Helvetica Light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Helvetica Light"/>
                <a:ea typeface="+mn-ea"/>
                <a:cs typeface="Helvetica Light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1200" b="0" i="0" kern="1200">
                <a:solidFill>
                  <a:schemeClr val="tx1">
                    <a:tint val="75000"/>
                  </a:schemeClr>
                </a:solidFill>
                <a:latin typeface="Helvetica Light"/>
                <a:ea typeface="+mn-ea"/>
                <a:cs typeface="Helvetica Light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1200" b="0" i="0" kern="1200">
                <a:solidFill>
                  <a:schemeClr val="tx1">
                    <a:tint val="75000"/>
                  </a:schemeClr>
                </a:solidFill>
                <a:latin typeface="Helvetica Light"/>
                <a:ea typeface="+mn-ea"/>
                <a:cs typeface="Helvetica Light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</p:txBody>
      </p:sp>
      <p:sp>
        <p:nvSpPr>
          <p:cNvPr id="27" name="TextBox 26"/>
          <p:cNvSpPr txBox="1"/>
          <p:nvPr/>
        </p:nvSpPr>
        <p:spPr>
          <a:xfrm>
            <a:off x="-355600" y="2150533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12046" y="2741632"/>
            <a:ext cx="2286000" cy="41268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1014112" y="2221"/>
            <a:ext cx="4938317" cy="6853557"/>
          </a:xfrm>
          <a:prstGeom prst="rect">
            <a:avLst/>
          </a:prstGeom>
        </p:spPr>
      </p:pic>
    </p:spTree>
    <p:extLst/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057901"/>
            <a:ext cx="4040188" cy="639762"/>
          </a:xfrm>
        </p:spPr>
        <p:txBody>
          <a:bodyPr anchor="b">
            <a:normAutofit/>
          </a:bodyPr>
          <a:lstStyle>
            <a:lvl1pPr marL="0" indent="0">
              <a:buNone/>
              <a:defRPr sz="1400" b="1">
                <a:solidFill>
                  <a:srgbClr val="6D6E71"/>
                </a:solidFill>
                <a:latin typeface="Calibri" charset="0"/>
                <a:ea typeface="Calibri" charset="0"/>
                <a:cs typeface="Calibri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97663"/>
            <a:ext cx="4040188" cy="3951288"/>
          </a:xfrm>
        </p:spPr>
        <p:txBody>
          <a:bodyPr>
            <a:normAutofit/>
          </a:bodyPr>
          <a:lstStyle>
            <a:lvl1pPr>
              <a:defRPr sz="1400">
                <a:solidFill>
                  <a:srgbClr val="6D6E71"/>
                </a:solidFill>
              </a:defRPr>
            </a:lvl1pPr>
            <a:lvl2pPr>
              <a:defRPr sz="1050">
                <a:solidFill>
                  <a:srgbClr val="6D6E71"/>
                </a:solidFill>
              </a:defRPr>
            </a:lvl2pPr>
            <a:lvl3pPr>
              <a:defRPr sz="1000">
                <a:solidFill>
                  <a:srgbClr val="6D6E71"/>
                </a:solidFill>
              </a:defRPr>
            </a:lvl3pPr>
            <a:lvl4pPr>
              <a:defRPr sz="900">
                <a:solidFill>
                  <a:srgbClr val="6D6E71"/>
                </a:solidFill>
              </a:defRPr>
            </a:lvl4pPr>
            <a:lvl5pPr>
              <a:defRPr sz="900">
                <a:solidFill>
                  <a:srgbClr val="6D6E7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057901"/>
            <a:ext cx="4041775" cy="639762"/>
          </a:xfrm>
        </p:spPr>
        <p:txBody>
          <a:bodyPr anchor="b">
            <a:normAutofit/>
          </a:bodyPr>
          <a:lstStyle>
            <a:lvl1pPr marL="0" indent="0">
              <a:buNone/>
              <a:defRPr sz="1400" b="1">
                <a:solidFill>
                  <a:srgbClr val="6D6E71"/>
                </a:solidFill>
                <a:latin typeface="Calibri" charset="0"/>
                <a:ea typeface="Calibri" charset="0"/>
                <a:cs typeface="Calibri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697663"/>
            <a:ext cx="4041775" cy="3951288"/>
          </a:xfrm>
        </p:spPr>
        <p:txBody>
          <a:bodyPr>
            <a:normAutofit/>
          </a:bodyPr>
          <a:lstStyle>
            <a:lvl1pPr>
              <a:defRPr sz="1400">
                <a:solidFill>
                  <a:srgbClr val="6D6E71"/>
                </a:solidFill>
              </a:defRPr>
            </a:lvl1pPr>
            <a:lvl2pPr>
              <a:defRPr sz="1050">
                <a:solidFill>
                  <a:srgbClr val="6D6E71"/>
                </a:solidFill>
              </a:defRPr>
            </a:lvl2pPr>
            <a:lvl3pPr>
              <a:defRPr sz="1000">
                <a:solidFill>
                  <a:srgbClr val="6D6E71"/>
                </a:solidFill>
              </a:defRPr>
            </a:lvl3pPr>
            <a:lvl4pPr>
              <a:defRPr sz="900">
                <a:solidFill>
                  <a:srgbClr val="6D6E71"/>
                </a:solidFill>
              </a:defRPr>
            </a:lvl4pPr>
            <a:lvl5pPr>
              <a:defRPr sz="900">
                <a:solidFill>
                  <a:srgbClr val="6D6E7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741368" y="6466139"/>
            <a:ext cx="338667" cy="253039"/>
          </a:xfrm>
        </p:spPr>
        <p:txBody>
          <a:bodyPr/>
          <a:lstStyle>
            <a:lvl1pPr algn="ctr">
              <a:defRPr b="1"/>
            </a:lvl1pPr>
          </a:lstStyle>
          <a:p>
            <a:fld id="{1840435A-DD14-B042-AFA8-DCC6829E720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3" name="Title Placeholder 1"/>
          <p:cNvSpPr>
            <a:spLocks noGrp="1"/>
          </p:cNvSpPr>
          <p:nvPr>
            <p:ph type="title"/>
          </p:nvPr>
        </p:nvSpPr>
        <p:spPr>
          <a:xfrm>
            <a:off x="1920240" y="266653"/>
            <a:ext cx="6766560" cy="585216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16549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 algn="ctr">
              <a:defRPr b="1"/>
            </a:lvl1pPr>
          </a:lstStyle>
          <a:p>
            <a:fld id="{1840435A-DD14-B042-AFA8-DCC6829E720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1920240" y="266653"/>
            <a:ext cx="6766560" cy="585216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752283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En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 algn="ctr">
              <a:defRPr b="1">
                <a:solidFill>
                  <a:srgbClr val="6D6E71"/>
                </a:solidFill>
              </a:defRPr>
            </a:lvl1pPr>
          </a:lstStyle>
          <a:p>
            <a:fld id="{12CD8C89-D4D7-7344-878A-CA330BEFFE8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Title Placeholder 1"/>
          <p:cNvSpPr>
            <a:spLocks noGrp="1"/>
          </p:cNvSpPr>
          <p:nvPr>
            <p:ph type="title"/>
          </p:nvPr>
        </p:nvSpPr>
        <p:spPr>
          <a:xfrm>
            <a:off x="1920240" y="266653"/>
            <a:ext cx="6766560" cy="585216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16403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1400"/>
            </a:lvl1pPr>
            <a:lvl2pPr>
              <a:defRPr sz="105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741368" y="6458390"/>
            <a:ext cx="338667" cy="253039"/>
          </a:xfrm>
        </p:spPr>
        <p:txBody>
          <a:bodyPr/>
          <a:lstStyle>
            <a:lvl1pPr algn="ctr">
              <a:defRPr b="1">
                <a:latin typeface="Calibri" charset="0"/>
                <a:ea typeface="Calibri" charset="0"/>
                <a:cs typeface="Calibri" charset="0"/>
              </a:defRPr>
            </a:lvl1pPr>
          </a:lstStyle>
          <a:p>
            <a:fld id="{1840435A-DD14-B042-AFA8-DCC6829E720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1920240" y="266653"/>
            <a:ext cx="6766560" cy="585216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/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143000"/>
            <a:ext cx="3950208" cy="4983163"/>
          </a:xfrm>
        </p:spPr>
        <p:txBody>
          <a:bodyPr>
            <a:normAutofit/>
          </a:bodyPr>
          <a:lstStyle>
            <a:lvl1pPr>
              <a:defRPr sz="1400"/>
            </a:lvl1pPr>
            <a:lvl2pPr>
              <a:defRPr sz="105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36592" y="1143000"/>
            <a:ext cx="3950208" cy="4983163"/>
          </a:xfrm>
        </p:spPr>
        <p:txBody>
          <a:bodyPr>
            <a:normAutofit/>
          </a:bodyPr>
          <a:lstStyle>
            <a:lvl1pPr>
              <a:defRPr sz="1400"/>
            </a:lvl1pPr>
            <a:lvl2pPr>
              <a:defRPr sz="105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ctr">
              <a:defRPr b="1"/>
            </a:lvl1pPr>
          </a:lstStyle>
          <a:p>
            <a:fld id="{1840435A-DD14-B042-AFA8-DCC6829E720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Title Placeholder 1"/>
          <p:cNvSpPr>
            <a:spLocks noGrp="1"/>
          </p:cNvSpPr>
          <p:nvPr>
            <p:ph type="title"/>
          </p:nvPr>
        </p:nvSpPr>
        <p:spPr>
          <a:xfrm>
            <a:off x="1920240" y="266653"/>
            <a:ext cx="6766560" cy="585216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/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057901"/>
            <a:ext cx="4040188" cy="639762"/>
          </a:xfrm>
        </p:spPr>
        <p:txBody>
          <a:bodyPr anchor="b">
            <a:normAutofit/>
          </a:bodyPr>
          <a:lstStyle>
            <a:lvl1pPr marL="0" indent="0">
              <a:buNone/>
              <a:defRPr sz="1400" b="1">
                <a:solidFill>
                  <a:srgbClr val="6D6E71"/>
                </a:solidFill>
                <a:latin typeface="Calibri" charset="0"/>
                <a:ea typeface="Calibri" charset="0"/>
                <a:cs typeface="Calibri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97663"/>
            <a:ext cx="4040188" cy="3951288"/>
          </a:xfrm>
        </p:spPr>
        <p:txBody>
          <a:bodyPr>
            <a:normAutofit/>
          </a:bodyPr>
          <a:lstStyle>
            <a:lvl1pPr>
              <a:defRPr sz="1400">
                <a:solidFill>
                  <a:srgbClr val="6D6E71"/>
                </a:solidFill>
              </a:defRPr>
            </a:lvl1pPr>
            <a:lvl2pPr>
              <a:defRPr sz="1050">
                <a:solidFill>
                  <a:srgbClr val="6D6E71"/>
                </a:solidFill>
              </a:defRPr>
            </a:lvl2pPr>
            <a:lvl3pPr>
              <a:defRPr sz="1000">
                <a:solidFill>
                  <a:srgbClr val="6D6E71"/>
                </a:solidFill>
              </a:defRPr>
            </a:lvl3pPr>
            <a:lvl4pPr>
              <a:defRPr sz="900">
                <a:solidFill>
                  <a:srgbClr val="6D6E71"/>
                </a:solidFill>
              </a:defRPr>
            </a:lvl4pPr>
            <a:lvl5pPr>
              <a:defRPr sz="900">
                <a:solidFill>
                  <a:srgbClr val="6D6E7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057901"/>
            <a:ext cx="4041775" cy="639762"/>
          </a:xfrm>
        </p:spPr>
        <p:txBody>
          <a:bodyPr anchor="b">
            <a:normAutofit/>
          </a:bodyPr>
          <a:lstStyle>
            <a:lvl1pPr marL="0" indent="0">
              <a:buNone/>
              <a:defRPr sz="1400" b="1">
                <a:solidFill>
                  <a:srgbClr val="6D6E71"/>
                </a:solidFill>
                <a:latin typeface="Calibri" charset="0"/>
                <a:ea typeface="Calibri" charset="0"/>
                <a:cs typeface="Calibri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697663"/>
            <a:ext cx="4041775" cy="3951288"/>
          </a:xfrm>
        </p:spPr>
        <p:txBody>
          <a:bodyPr>
            <a:normAutofit/>
          </a:bodyPr>
          <a:lstStyle>
            <a:lvl1pPr>
              <a:defRPr sz="1400">
                <a:solidFill>
                  <a:srgbClr val="6D6E71"/>
                </a:solidFill>
              </a:defRPr>
            </a:lvl1pPr>
            <a:lvl2pPr>
              <a:defRPr sz="1050">
                <a:solidFill>
                  <a:srgbClr val="6D6E71"/>
                </a:solidFill>
              </a:defRPr>
            </a:lvl2pPr>
            <a:lvl3pPr>
              <a:defRPr sz="1000">
                <a:solidFill>
                  <a:srgbClr val="6D6E71"/>
                </a:solidFill>
              </a:defRPr>
            </a:lvl3pPr>
            <a:lvl4pPr>
              <a:defRPr sz="900">
                <a:solidFill>
                  <a:srgbClr val="6D6E71"/>
                </a:solidFill>
              </a:defRPr>
            </a:lvl4pPr>
            <a:lvl5pPr>
              <a:defRPr sz="900">
                <a:solidFill>
                  <a:srgbClr val="6D6E7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741368" y="6466139"/>
            <a:ext cx="338667" cy="253039"/>
          </a:xfrm>
        </p:spPr>
        <p:txBody>
          <a:bodyPr/>
          <a:lstStyle>
            <a:lvl1pPr algn="ctr">
              <a:defRPr b="1"/>
            </a:lvl1pPr>
          </a:lstStyle>
          <a:p>
            <a:fld id="{1840435A-DD14-B042-AFA8-DCC6829E720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3" name="Title Placeholder 1"/>
          <p:cNvSpPr>
            <a:spLocks noGrp="1"/>
          </p:cNvSpPr>
          <p:nvPr>
            <p:ph type="title"/>
          </p:nvPr>
        </p:nvSpPr>
        <p:spPr>
          <a:xfrm>
            <a:off x="1920240" y="266653"/>
            <a:ext cx="6766560" cy="585216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/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 algn="ctr">
              <a:defRPr b="1"/>
            </a:lvl1pPr>
          </a:lstStyle>
          <a:p>
            <a:fld id="{1840435A-DD14-B042-AFA8-DCC6829E720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1920240" y="266653"/>
            <a:ext cx="6766560" cy="585216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/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En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 algn="ctr">
              <a:defRPr b="1">
                <a:solidFill>
                  <a:srgbClr val="6D6E71"/>
                </a:solidFill>
              </a:defRPr>
            </a:lvl1pPr>
          </a:lstStyle>
          <a:p>
            <a:fld id="{12CD8C89-D4D7-7344-878A-CA330BEFFE8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Title Placeholder 1"/>
          <p:cNvSpPr>
            <a:spLocks noGrp="1"/>
          </p:cNvSpPr>
          <p:nvPr>
            <p:ph type="title"/>
          </p:nvPr>
        </p:nvSpPr>
        <p:spPr>
          <a:xfrm>
            <a:off x="1920240" y="266653"/>
            <a:ext cx="6766560" cy="585216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/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6903156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pic>
        <p:nvPicPr>
          <p:cNvPr id="20" name="Picture 19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1014112" y="2221"/>
            <a:ext cx="4938317" cy="6853557"/>
          </a:xfrm>
          <a:prstGeom prst="rect">
            <a:avLst/>
          </a:prstGeom>
        </p:spPr>
      </p:pic>
      <p:sp>
        <p:nvSpPr>
          <p:cNvPr id="14" name="Subtitle 2"/>
          <p:cNvSpPr txBox="1">
            <a:spLocks/>
          </p:cNvSpPr>
          <p:nvPr/>
        </p:nvSpPr>
        <p:spPr>
          <a:xfrm>
            <a:off x="335598" y="5049520"/>
            <a:ext cx="8005762" cy="26416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600" b="0" i="0" kern="1200" baseline="0">
                <a:solidFill>
                  <a:srgbClr val="5E605F"/>
                </a:solidFill>
                <a:latin typeface="Helvetica"/>
                <a:ea typeface="+mn-ea"/>
                <a:cs typeface="Helvetica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1600" b="0" i="0" kern="1200">
                <a:solidFill>
                  <a:schemeClr val="tx1">
                    <a:tint val="75000"/>
                  </a:schemeClr>
                </a:solidFill>
                <a:latin typeface="Helvetica Light"/>
                <a:ea typeface="+mn-ea"/>
                <a:cs typeface="Helvetica Light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Helvetica Light"/>
                <a:ea typeface="+mn-ea"/>
                <a:cs typeface="Helvetica Light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1200" b="0" i="0" kern="1200">
                <a:solidFill>
                  <a:schemeClr val="tx1">
                    <a:tint val="75000"/>
                  </a:schemeClr>
                </a:solidFill>
                <a:latin typeface="Helvetica Light"/>
                <a:ea typeface="+mn-ea"/>
                <a:cs typeface="Helvetica Light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1200" b="0" i="0" kern="1200">
                <a:solidFill>
                  <a:schemeClr val="tx1">
                    <a:tint val="75000"/>
                  </a:schemeClr>
                </a:solidFill>
                <a:latin typeface="Helvetica Light"/>
                <a:ea typeface="+mn-ea"/>
                <a:cs typeface="Helvetica Light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</p:txBody>
      </p:sp>
      <p:sp>
        <p:nvSpPr>
          <p:cNvPr id="27" name="TextBox 26"/>
          <p:cNvSpPr txBox="1"/>
          <p:nvPr/>
        </p:nvSpPr>
        <p:spPr>
          <a:xfrm>
            <a:off x="-355600" y="2150533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12046" y="2741632"/>
            <a:ext cx="2286000" cy="412689"/>
          </a:xfrm>
          <a:prstGeom prst="rect">
            <a:avLst/>
          </a:prstGeom>
        </p:spPr>
      </p:pic>
      <p:sp>
        <p:nvSpPr>
          <p:cNvPr id="19" name="Title Placeholder 1"/>
          <p:cNvSpPr>
            <a:spLocks noGrp="1"/>
          </p:cNvSpPr>
          <p:nvPr>
            <p:ph type="title"/>
          </p:nvPr>
        </p:nvSpPr>
        <p:spPr>
          <a:xfrm>
            <a:off x="3938315" y="2741632"/>
            <a:ext cx="4740735" cy="117169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>
              <a:defRPr baseline="0">
                <a:solidFill>
                  <a:srgbClr val="FFCA5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59714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1400"/>
            </a:lvl1pPr>
            <a:lvl2pPr>
              <a:defRPr sz="105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741368" y="6458390"/>
            <a:ext cx="338667" cy="253039"/>
          </a:xfrm>
        </p:spPr>
        <p:txBody>
          <a:bodyPr/>
          <a:lstStyle>
            <a:lvl1pPr algn="ctr">
              <a:defRPr b="1">
                <a:latin typeface="Calibri" charset="0"/>
                <a:ea typeface="Calibri" charset="0"/>
                <a:cs typeface="Calibri" charset="0"/>
              </a:defRPr>
            </a:lvl1pPr>
          </a:lstStyle>
          <a:p>
            <a:fld id="{1840435A-DD14-B042-AFA8-DCC6829E720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1920240" y="266653"/>
            <a:ext cx="6766560" cy="585216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09291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143000"/>
            <a:ext cx="3950208" cy="4983163"/>
          </a:xfrm>
        </p:spPr>
        <p:txBody>
          <a:bodyPr>
            <a:normAutofit/>
          </a:bodyPr>
          <a:lstStyle>
            <a:lvl1pPr>
              <a:defRPr sz="1400"/>
            </a:lvl1pPr>
            <a:lvl2pPr>
              <a:defRPr sz="105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36592" y="1143000"/>
            <a:ext cx="3950208" cy="4983163"/>
          </a:xfrm>
        </p:spPr>
        <p:txBody>
          <a:bodyPr>
            <a:normAutofit/>
          </a:bodyPr>
          <a:lstStyle>
            <a:lvl1pPr>
              <a:defRPr sz="1400"/>
            </a:lvl1pPr>
            <a:lvl2pPr>
              <a:defRPr sz="105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ctr">
              <a:defRPr b="1"/>
            </a:lvl1pPr>
          </a:lstStyle>
          <a:p>
            <a:fld id="{1840435A-DD14-B042-AFA8-DCC6829E720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Title Placeholder 1"/>
          <p:cNvSpPr>
            <a:spLocks noGrp="1"/>
          </p:cNvSpPr>
          <p:nvPr>
            <p:ph type="title"/>
          </p:nvPr>
        </p:nvSpPr>
        <p:spPr>
          <a:xfrm>
            <a:off x="1920240" y="266653"/>
            <a:ext cx="6766560" cy="585216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03680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>
          <a:blip r:embed="rId1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774758" y="6426350"/>
            <a:ext cx="271888" cy="379112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20240" y="266653"/>
            <a:ext cx="6766560" cy="585216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dirty="0"/>
              <a:t>Title Of The Page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68400"/>
            <a:ext cx="8229600" cy="49577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41368" y="6466139"/>
            <a:ext cx="338667" cy="25303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 b="0" i="0">
                <a:solidFill>
                  <a:srgbClr val="6D6E71"/>
                </a:solidFill>
                <a:latin typeface="Avenir Next Regular"/>
                <a:cs typeface="Avenir Next Regular"/>
              </a:defRPr>
            </a:lvl1pPr>
          </a:lstStyle>
          <a:p>
            <a:fld id="{12CD8C89-D4D7-7344-878A-CA330BEFFE84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1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7200" y="344224"/>
            <a:ext cx="1266279" cy="2286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 userDrawn="1"/>
        </p:nvPicPr>
        <p:blipFill>
          <a:blip r:embed="rId1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774758" y="6426350"/>
            <a:ext cx="271888" cy="379112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 userDrawn="1"/>
        </p:nvPicPr>
        <p:blipFill>
          <a:blip r:embed="rId1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7200" y="344224"/>
            <a:ext cx="1266279" cy="228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90349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7" r:id="rId1"/>
    <p:sldLayoutId id="2147483658" r:id="rId2"/>
    <p:sldLayoutId id="2147483659" r:id="rId3"/>
    <p:sldLayoutId id="2147483660" r:id="rId4"/>
    <p:sldLayoutId id="2147483661" r:id="rId5"/>
    <p:sldLayoutId id="2147483662" r:id="rId6"/>
    <p:sldLayoutId id="2147483649" r:id="rId7"/>
    <p:sldLayoutId id="2147483650" r:id="rId8"/>
    <p:sldLayoutId id="2147483652" r:id="rId9"/>
    <p:sldLayoutId id="2147483653" r:id="rId10"/>
    <p:sldLayoutId id="2147483654" r:id="rId11"/>
    <p:sldLayoutId id="2147483655" r:id="rId12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1800" kern="1200" spc="30">
          <a:solidFill>
            <a:srgbClr val="6D6E71"/>
          </a:solidFill>
          <a:latin typeface="Calibri" charset="0"/>
          <a:ea typeface="Calibri" charset="0"/>
          <a:cs typeface="Calibri" charset="0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Clr>
          <a:srgbClr val="FFCA52"/>
        </a:buClr>
        <a:buFont typeface="Arial"/>
        <a:buChar char="•"/>
        <a:defRPr sz="1400" b="0" i="0" kern="1200">
          <a:solidFill>
            <a:srgbClr val="6D6E71"/>
          </a:solidFill>
          <a:latin typeface="Calibri" charset="0"/>
          <a:ea typeface="Calibri" charset="0"/>
          <a:cs typeface="Calibri" charset="0"/>
        </a:defRPr>
      </a:lvl1pPr>
      <a:lvl2pPr marL="742950" indent="-285750" algn="l" defTabSz="457200" rtl="0" eaLnBrk="1" latinLnBrk="0" hangingPunct="1">
        <a:spcBef>
          <a:spcPct val="20000"/>
        </a:spcBef>
        <a:buClr>
          <a:srgbClr val="FFCA52"/>
        </a:buClr>
        <a:buFont typeface="Arial"/>
        <a:buChar char="–"/>
        <a:defRPr sz="1050" b="0" i="0" kern="1200">
          <a:solidFill>
            <a:srgbClr val="6D6E71"/>
          </a:solidFill>
          <a:latin typeface="Calibri" charset="0"/>
          <a:ea typeface="Calibri" charset="0"/>
          <a:cs typeface="Calibri" charset="0"/>
        </a:defRPr>
      </a:lvl2pPr>
      <a:lvl3pPr marL="1143000" indent="-228600" algn="l" defTabSz="457200" rtl="0" eaLnBrk="1" latinLnBrk="0" hangingPunct="1">
        <a:spcBef>
          <a:spcPct val="20000"/>
        </a:spcBef>
        <a:buClr>
          <a:srgbClr val="FFCA52"/>
        </a:buClr>
        <a:buFont typeface="Arial"/>
        <a:buChar char="•"/>
        <a:defRPr sz="1000" b="0" i="0" kern="1200">
          <a:solidFill>
            <a:srgbClr val="6D6E71"/>
          </a:solidFill>
          <a:latin typeface="Calibri" charset="0"/>
          <a:ea typeface="Calibri" charset="0"/>
          <a:cs typeface="Calibri" charset="0"/>
        </a:defRPr>
      </a:lvl3pPr>
      <a:lvl4pPr marL="1600200" indent="-228600" algn="l" defTabSz="457200" rtl="0" eaLnBrk="1" latinLnBrk="0" hangingPunct="1">
        <a:spcBef>
          <a:spcPct val="20000"/>
        </a:spcBef>
        <a:buClr>
          <a:srgbClr val="FFCA52"/>
        </a:buClr>
        <a:buFont typeface="Arial"/>
        <a:buChar char="–"/>
        <a:defRPr sz="900" b="0" i="0" kern="1200">
          <a:solidFill>
            <a:srgbClr val="6D6E71"/>
          </a:solidFill>
          <a:latin typeface="Calibri" charset="0"/>
          <a:ea typeface="Calibri" charset="0"/>
          <a:cs typeface="Calibri" charset="0"/>
        </a:defRPr>
      </a:lvl4pPr>
      <a:lvl5pPr marL="2057400" indent="-228600" algn="l" defTabSz="457200" rtl="0" eaLnBrk="1" latinLnBrk="0" hangingPunct="1">
        <a:spcBef>
          <a:spcPct val="20000"/>
        </a:spcBef>
        <a:buClr>
          <a:srgbClr val="FFCA52"/>
        </a:buClr>
        <a:buFont typeface="Arial"/>
        <a:buChar char="»"/>
        <a:defRPr sz="900" b="0" i="0" kern="1200">
          <a:solidFill>
            <a:srgbClr val="6D6E71"/>
          </a:solidFill>
          <a:latin typeface="Calibri" charset="0"/>
          <a:ea typeface="Calibri" charset="0"/>
          <a:cs typeface="Calibri" charset="0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A4E8BB7C-3037-6F44-A27A-987A293F3C4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CD8C89-D4D7-7344-878A-CA330BEFFE84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D8A84382-34AE-E34C-A137-74F5C2E95A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20F35F7-1BBD-DE46-96F5-4CFCF012943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62150" y="1047750"/>
            <a:ext cx="5219700" cy="4762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12747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CC26D52A-9236-D948-8F8A-B96F9D94102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CD8C89-D4D7-7344-878A-CA330BEFFE84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B0B4168B-F7E7-4D49-8469-A9DE2F3ADA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EACDA74-7BB0-6A4F-9B01-2A07376919D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06700" y="2114550"/>
            <a:ext cx="3530600" cy="2628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3849101"/>
      </p:ext>
    </p:extLst>
  </p:cSld>
  <p:clrMapOvr>
    <a:masterClrMapping/>
  </p:clrMapOvr>
</p:sld>
</file>

<file path=ppt/theme/theme1.xml><?xml version="1.0" encoding="utf-8"?>
<a:theme xmlns:a="http://schemas.openxmlformats.org/drawingml/2006/main" name="GeoSpark 2017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GeoSpark Template 2017" id="{702020D5-78A2-6D4F-BDE5-AF048A9504EF}" vid="{68F28FD3-4F2B-0449-B709-0571110ACD8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GeoSpark Template 2017</Template>
  <TotalTime>376</TotalTime>
  <Words>2</Words>
  <Application>Microsoft Macintosh PowerPoint</Application>
  <PresentationFormat>On-screen Show (4:3)</PresentationFormat>
  <Paragraphs>2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Avenir Next Regular</vt:lpstr>
      <vt:lpstr>Calibri</vt:lpstr>
      <vt:lpstr>Helvetica</vt:lpstr>
      <vt:lpstr>GeoSpark 2017</vt:lpstr>
      <vt:lpstr>PowerPoint Presentation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16.0010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John Goolgasian</dc:creator>
  <cp:keywords/>
  <dc:description/>
  <cp:lastModifiedBy>Omar Balkissoon</cp:lastModifiedBy>
  <cp:revision>48</cp:revision>
  <dcterms:created xsi:type="dcterms:W3CDTF">2017-07-08T18:05:52Z</dcterms:created>
  <dcterms:modified xsi:type="dcterms:W3CDTF">2018-02-14T18:40:30Z</dcterms:modified>
  <cp:category/>
</cp:coreProperties>
</file>