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9E5F3-4B85-4407-BADD-32BFF6F01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734782-3ECA-47CE-BDA6-4F54D7F66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058F6-FEC4-41C1-B681-9B7E01B1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96B5F2-CC35-41A7-A918-9F36F52FC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8AAC4-1C00-41D6-B967-6E7C552C8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0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8B45-B166-46AF-BBD8-FC0B2DAC4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8AC0B-2355-485C-9061-181C915D4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95BAB-F7D5-4E68-A503-244A7ACB9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E35A5-3208-48D2-B021-4576349F6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501B4-00DA-46D3-A4AB-D4C655A04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3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3DD91D-D166-41FC-818A-49C00D95E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CF19F4-7AD0-40B9-AAAB-EEEE2B57F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89D30-0FFF-4781-B390-22787468A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C34BC-DE9C-473F-9175-7E3F04858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6B15A-7817-44C2-9106-F6F5BD39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2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2218C-81AA-4D4A-B92C-025BB52A1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F991D-CC3B-4972-8A0B-D46B07337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94349-C20D-4D1F-AC50-A5B778006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01A82-7F3A-45E0-8C4E-9DC27FBE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C41E03-EBD3-4A70-BCC9-6003EB35E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C3552-904C-4E23-9171-B20EC3E41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7FA55-20EF-4AF4-9746-9C2979051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E671B-E26B-4AFE-881A-33F2AADF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EB685-C6C6-4120-A0B3-6E7FFAC3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79E76-0C33-427C-BB67-5361B378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7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6D591-EF98-436C-9377-AA8B2416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5724F-E00C-4EFC-A788-1F29F6D0C3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0DE27-5A4E-4087-B9CC-7725A4D4C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D276F-5FCA-412F-95D3-335DC269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527F4-EFEA-43AC-BB9F-A1CAE096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7D0E9-6A1C-4EF3-971B-EF9167B39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90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1FD3-BC3A-479C-9C05-87697FBC4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79353-AD7E-4AF4-A96F-77EB96F78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7F10F-C4B8-431A-BE07-57CE4A704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F6C3F9-4B3A-4B4D-9CBF-08B500E1B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D55075-348F-4B46-905D-A5B9EE714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03F985-9A1F-4343-B543-52EE5D36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F0F53D-5FBF-482E-861B-8209CF8C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4949-7E94-41AD-BA99-5E775585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5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73F26-27B8-464B-99C5-178D00265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493C8-03BF-47B5-8F79-CC6F6A5E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02F9BD-3441-4051-BB32-81AA4DE5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EE0041-2E95-4EC8-B8C1-E9E470C4B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61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F9C6BA-8CE8-4EC2-B394-0D5023FB8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9FA88C-A154-4E45-A148-C77D2A7A2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3D971-9D76-4C74-A9C0-066FD9B79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45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721E-7ACF-4E0C-BE9D-ADF393AD7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19894-CD77-46F4-9CD8-8E90822B8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91C34-7760-4AEE-B577-5C27A8645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5FDEF-15DC-48C3-BDE0-C07339CAA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AB3A3-A18C-457D-BE17-217B111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9E5D4-2504-476C-873C-9504E3256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E880D-0824-43AE-ABCF-552B9B4D9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66845-AA55-4474-85F2-83905B9AE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41B02-63EA-4564-A876-BFCCDB7AD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93983-307E-4F6C-99ED-317FBC8E0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8D0084-C9E1-4675-9700-9955C9B5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D7DFD-952B-469D-A09F-199C563E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6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7E711C-65C0-4333-AEA2-0A7A874B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C1FD4A-396F-450A-AAE9-B712A5244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BB397-DB32-482A-82CF-95A39A791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461D-A264-4C15-BF85-D3DBE13056B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0D9CC-9A6C-489F-B2A0-BE4B2DECEA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30AA1-E103-4311-B060-867C6D45B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2BAA4-4C3B-4290-A24B-ABE92F4D3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A1DBAE-F86A-4D97-971E-BD7FBE50E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60" y="565266"/>
            <a:ext cx="2589747" cy="128015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5BF7979-522C-4C58-9693-97827AA47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083" y="2209281"/>
            <a:ext cx="1866900" cy="10096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EDF652-B991-4173-8666-DD836AD8E7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129" y="4039985"/>
            <a:ext cx="2853101" cy="78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573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Salvatore Randazzo</dc:creator>
  <cp:lastModifiedBy>Salvatore Randazzo</cp:lastModifiedBy>
  <cp:revision>2</cp:revision>
  <dcterms:created xsi:type="dcterms:W3CDTF">2018-01-12T14:37:36Z</dcterms:created>
  <dcterms:modified xsi:type="dcterms:W3CDTF">2018-01-12T14:47:21Z</dcterms:modified>
</cp:coreProperties>
</file>