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46" autoAdjust="0"/>
    <p:restoredTop sz="94660"/>
  </p:normalViewPr>
  <p:slideViewPr>
    <p:cSldViewPr snapToGrid="0">
      <p:cViewPr varScale="1">
        <p:scale>
          <a:sx n="45" d="100"/>
          <a:sy n="45" d="100"/>
        </p:scale>
        <p:origin x="43" y="52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267FE-0ECE-4E4D-AF1A-A4A40F2DDF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64DC87-BAAE-479A-B929-F98E0B5D28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3C244-8C03-49F5-AF21-901E5B323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75685-CC95-43C1-AD87-78FE61E87BC4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895C15-7450-49E3-AE94-92D7BB937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4C45A-0693-4443-B481-9769E8F04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BF9E-B533-4AC0-8178-331C4CCC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3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CA2FA-4CDC-43E4-BCF7-3DCEE0FD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267660-A06C-4336-BDF8-A3FC386D69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30CB02-1B4B-4721-9F1F-EFEF5C358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75685-CC95-43C1-AD87-78FE61E87BC4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84246-257F-4559-94E2-0B3341EB0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57A8C-E8E0-4B70-BB68-703D02F06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BF9E-B533-4AC0-8178-331C4CCC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600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FD883C-7EE3-45D0-B5DE-BD04D1BE81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3AA8F6-0948-4116-9B37-16B510995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1804E2-F7A8-443E-8001-FBE54E7BE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75685-CC95-43C1-AD87-78FE61E87BC4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0BF6A-E609-4318-BADF-5F85F199A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15235C-1614-4008-9387-AC2C0492E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BF9E-B533-4AC0-8178-331C4CCC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26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08E4B-C06E-402A-BA2E-3393CDD34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E5C2D-5A07-46F3-B400-6E45C2FF2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649F4-B3FC-4B31-B940-74DD83D90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75685-CC95-43C1-AD87-78FE61E87BC4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6D029-B655-4BF9-A7D7-8200A2AAA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F32413-287B-4F7F-A51B-086925C8F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BF9E-B533-4AC0-8178-331C4CCC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880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6207A-3F52-44D7-8585-2242F99BF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1587E3-5DE4-498B-9EB3-68ED19B47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918A5-9813-418B-8D93-8C420EDFB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75685-CC95-43C1-AD87-78FE61E87BC4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ABA349-210F-4CB7-BB72-6A497548C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A3DC12-F2A9-49B1-AEE1-F70CBDF73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BF9E-B533-4AC0-8178-331C4CCC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27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0C7-7B5A-4D68-AD37-794A67B0B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574FE-0505-418E-B7C0-8F2B54EB3B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B1366B-5DD8-42D4-8FD2-24261DF275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ADAB8-1441-47AB-A92C-F4B4CD907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75685-CC95-43C1-AD87-78FE61E87BC4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61F5A6-614F-4A33-AF58-FDE837A78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A08A22-372A-4442-8BFD-C8E2F9273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BF9E-B533-4AC0-8178-331C4CCC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51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3C3AB-156D-4408-80DF-2CB0037FC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0559E5-EDC3-4BDD-AEE4-C5FF75A4A1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DC9AAF-4EB4-4776-9F51-2D8471DBD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BDDA32-FFD1-42A4-A128-EC77C5F020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7710B1-DA45-4F47-97CF-28C5B1A79A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A94009-736B-49C0-B90B-F412CD7CF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75685-CC95-43C1-AD87-78FE61E87BC4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24565B-622D-4839-B2E6-D5A1C2A7D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0A929A-8398-4CB0-8E46-0FCFCD3FF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BF9E-B533-4AC0-8178-331C4CCC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04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0EB45-A9AA-4CE3-AECB-E3DEC2AB8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3F33DB-D434-485C-B542-D2A6F8233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75685-CC95-43C1-AD87-78FE61E87BC4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161120-40CC-456B-98FB-C4432AC47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89B18-BE67-4213-BB21-975A4AD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BF9E-B533-4AC0-8178-331C4CCC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090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3BFD0A-DC48-46AC-95A3-A67EFDDCE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75685-CC95-43C1-AD87-78FE61E87BC4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873D64-F1AF-4DC1-BD7D-FB4EC10B0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E25A1B-8CE4-4745-BCE1-8A586D772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BF9E-B533-4AC0-8178-331C4CCC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44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879D4-5187-4C77-8B98-18FEF5625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B5022-2DC2-4EDA-B4C1-B756F0B23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B88A88-E9D2-45A3-9362-BDD59A1617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F67EDC-DBEA-4D90-897F-45EECB702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75685-CC95-43C1-AD87-78FE61E87BC4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62FE81-F68C-4A77-A6B6-A01E2F96B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15616C-C613-47D7-88FC-A58BBC10C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BF9E-B533-4AC0-8178-331C4CCC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384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E844B-317E-4560-BEA0-FBAB1B1F8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233969-1E8E-4B4B-9A1A-CDBFD49F31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405442-9B91-4956-9254-11FE021DC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64E4F1-2B88-4FF0-BE07-3D09277DB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75685-CC95-43C1-AD87-78FE61E87BC4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D67B2E-40AC-48B2-898A-3E8212240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7971DB-6E27-41AF-B157-085F4E8E3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BF9E-B533-4AC0-8178-331C4CCC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387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D73E1B-DC8C-48C1-91FC-EA5A079FB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191E0-166B-4359-83CD-C7AC76325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5A4AA-C0FB-4A2C-8A60-4904C564EC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75685-CC95-43C1-AD87-78FE61E87BC4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398B3-DBEC-4BDE-B73D-38A33B99EE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0B495-B951-4139-9478-6886D03D25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7BF9E-B533-4AC0-8178-331C4CCC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37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4DCC77-A618-42AF-B0CF-983EAA5755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340" y="254000"/>
            <a:ext cx="10495642" cy="66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901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Franco</dc:creator>
  <cp:lastModifiedBy>John Franco</cp:lastModifiedBy>
  <cp:revision>1</cp:revision>
  <dcterms:created xsi:type="dcterms:W3CDTF">2018-03-15T22:55:18Z</dcterms:created>
  <dcterms:modified xsi:type="dcterms:W3CDTF">2018-03-15T22:56:01Z</dcterms:modified>
</cp:coreProperties>
</file>