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8DA114-471F-4C55-A068-65E0DED3AEC4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3B5639-058F-47E4-8CD6-B117F9971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9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561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9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4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4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6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7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3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7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5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9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9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14179-864C-4412-B8E0-075999108EBD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68E3B-3521-40E2-BD47-CDAA7D495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0" y="-1"/>
            <a:ext cx="12192000" cy="928200"/>
          </a:xfrm>
          <a:prstGeom prst="rect">
            <a:avLst/>
          </a:prstGeom>
          <a:solidFill>
            <a:srgbClr val="1E4E79"/>
          </a:solidFill>
          <a:ln w="12700" cap="flat" cmpd="sng">
            <a:solidFill>
              <a:srgbClr val="1E4E7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23A2A0-4685-4200-B49D-AD78D5433851}"/>
              </a:ext>
            </a:extLst>
          </p:cNvPr>
          <p:cNvCxnSpPr>
            <a:cxnSpLocks/>
          </p:cNvCxnSpPr>
          <p:nvPr/>
        </p:nvCxnSpPr>
        <p:spPr>
          <a:xfrm>
            <a:off x="363984" y="6516210"/>
            <a:ext cx="7581531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EACCB09-FF2B-406E-A656-4DD3AE51B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502" y="1220859"/>
            <a:ext cx="4288473" cy="4230027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F52926F-D8E9-444C-AB4D-22CFD5BEB477}"/>
              </a:ext>
            </a:extLst>
          </p:cNvPr>
          <p:cNvSpPr/>
          <p:nvPr/>
        </p:nvSpPr>
        <p:spPr>
          <a:xfrm>
            <a:off x="3794154" y="993790"/>
            <a:ext cx="37321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Easy as 1,2,3</a:t>
            </a:r>
            <a:endParaRPr lang="en-US" sz="54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4104ED-29AD-42AC-A55B-BE4969F1D2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112" y="2707714"/>
            <a:ext cx="4898522" cy="27431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0E039CEA-2A73-4CBB-A2C9-5CF6BA8AA809}"/>
              </a:ext>
            </a:extLst>
          </p:cNvPr>
          <p:cNvSpPr/>
          <p:nvPr/>
        </p:nvSpPr>
        <p:spPr>
          <a:xfrm>
            <a:off x="2168000" y="3590940"/>
            <a:ext cx="225129" cy="443753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0061EF7-C7E6-4EBB-AC03-32F4403DF5B0}"/>
              </a:ext>
            </a:extLst>
          </p:cNvPr>
          <p:cNvSpPr/>
          <p:nvPr/>
        </p:nvSpPr>
        <p:spPr>
          <a:xfrm>
            <a:off x="7552422" y="3590939"/>
            <a:ext cx="225129" cy="443753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275CFC5-463B-441C-9DCA-1AA2294DC1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25" y="2174748"/>
            <a:ext cx="1968992" cy="3276138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7084304-8839-4843-8D5B-E73C515C6E3E}"/>
              </a:ext>
            </a:extLst>
          </p:cNvPr>
          <p:cNvSpPr txBox="1"/>
          <p:nvPr/>
        </p:nvSpPr>
        <p:spPr>
          <a:xfrm>
            <a:off x="122275" y="5527289"/>
            <a:ext cx="196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Banners are placed in key locations with powerful hooks.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5A54C4-A83A-40CA-86DA-F07A413EB942}"/>
              </a:ext>
            </a:extLst>
          </p:cNvPr>
          <p:cNvSpPr txBox="1"/>
          <p:nvPr/>
        </p:nvSpPr>
        <p:spPr>
          <a:xfrm>
            <a:off x="2763010" y="5500547"/>
            <a:ext cx="445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A one-page application layover appears once banner or finance page is clicked.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95DAB0-4B2D-4FF8-9132-F086DED83555}"/>
              </a:ext>
            </a:extLst>
          </p:cNvPr>
          <p:cNvSpPr txBox="1"/>
          <p:nvPr/>
        </p:nvSpPr>
        <p:spPr>
          <a:xfrm>
            <a:off x="8451541" y="5500547"/>
            <a:ext cx="3187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Pre-qualification with credit score and ranking appears instantly.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A849DAF-ED6A-4A48-8C75-8BFDDC92AD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70413" y="2586993"/>
            <a:ext cx="1612489" cy="24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4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59892</TotalTime>
  <Words>35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Franco</dc:creator>
  <cp:lastModifiedBy>John Franco</cp:lastModifiedBy>
  <cp:revision>237</cp:revision>
  <cp:lastPrinted>2017-05-18T20:15:05Z</cp:lastPrinted>
  <dcterms:created xsi:type="dcterms:W3CDTF">2016-07-11T16:35:54Z</dcterms:created>
  <dcterms:modified xsi:type="dcterms:W3CDTF">2018-03-12T16:54:57Z</dcterms:modified>
</cp:coreProperties>
</file>