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82"/>
    <p:restoredTop sz="94659"/>
  </p:normalViewPr>
  <p:slideViewPr>
    <p:cSldViewPr snapToGrid="0" snapToObjects="1">
      <p:cViewPr varScale="1">
        <p:scale>
          <a:sx n="110" d="100"/>
          <a:sy n="110" d="100"/>
        </p:scale>
        <p:origin x="4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43593-3816-8543-9A69-37B4F45DEF01}" type="datetimeFigureOut">
              <a:rPr lang="en-US" smtClean="0"/>
              <a:t>1/28/18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73223-C985-4340-8643-4F86844D9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3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1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37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55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8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3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1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1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400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9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724EE-D929-8D45-8E6F-C7E5A47E34DE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C7191-B1D2-FC45-9DAE-17B3E548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6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" y="775504"/>
            <a:ext cx="12191999" cy="4658851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Hizmetlerimiz:</a:t>
            </a:r>
            <a:br>
              <a:rPr lang="tr-TR" dirty="0"/>
            </a:br>
            <a:br>
              <a:rPr lang="tr-TR" dirty="0"/>
            </a:br>
            <a:r>
              <a:rPr lang="tr-TR" dirty="0"/>
              <a:t>Yapısal Titreşim Kontrolü</a:t>
            </a:r>
            <a:br>
              <a:rPr lang="tr-TR" dirty="0"/>
            </a:br>
            <a:r>
              <a:rPr lang="tr-TR" dirty="0"/>
              <a:t>Yapı Sağlığı İzleme</a:t>
            </a:r>
            <a:br>
              <a:rPr lang="tr-TR" dirty="0"/>
            </a:br>
            <a:r>
              <a:rPr lang="tr-TR" dirty="0"/>
              <a:t>Kabul Deneyleri</a:t>
            </a:r>
            <a:br>
              <a:rPr lang="tr-TR"/>
            </a:br>
            <a:r>
              <a:rPr lang="tr-TR"/>
              <a:t>Yapısal Analiz</a:t>
            </a:r>
            <a:br>
              <a:rPr lang="tr-TR" dirty="0"/>
            </a:br>
            <a:br>
              <a:rPr lang="tr-T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309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7066</TotalTime>
  <Words>2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Hizmetlerimiz:  Yapısal Titreşim Kontrolü Yapı Sağlığı İzleme Kabul Deneyleri Yapısal Analiz  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 IE, Ihsan</dc:creator>
  <cp:lastModifiedBy>Bal IE, Ihsan</cp:lastModifiedBy>
  <cp:revision>41</cp:revision>
  <dcterms:created xsi:type="dcterms:W3CDTF">2017-10-05T08:58:36Z</dcterms:created>
  <dcterms:modified xsi:type="dcterms:W3CDTF">2018-01-28T11:49:49Z</dcterms:modified>
</cp:coreProperties>
</file>