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82"/>
    <p:restoredTop sz="94659"/>
  </p:normalViewPr>
  <p:slideViewPr>
    <p:cSldViewPr snapToGrid="0" snapToObjects="1">
      <p:cViewPr varScale="1">
        <p:scale>
          <a:sx n="110" d="100"/>
          <a:sy n="110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43593-3816-8543-9A69-37B4F45DEF01}" type="datetimeFigureOut">
              <a:rPr lang="en-US" smtClean="0"/>
              <a:t>1/28/18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73223-C985-4340-8643-4F86844D9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3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3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5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8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3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1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1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0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9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6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" y="775504"/>
            <a:ext cx="12191999" cy="4658851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/>
              <a:t>Our</a:t>
            </a:r>
            <a:r>
              <a:rPr lang="tr-TR" dirty="0"/>
              <a:t> Services:</a:t>
            </a:r>
            <a:br>
              <a:rPr lang="tr-TR" dirty="0"/>
            </a:br>
            <a:br>
              <a:rPr lang="tr-TR" dirty="0"/>
            </a:br>
            <a:r>
              <a:rPr lang="tr-TR" dirty="0" err="1"/>
              <a:t>Structural</a:t>
            </a:r>
            <a:r>
              <a:rPr lang="tr-TR" dirty="0"/>
              <a:t> </a:t>
            </a:r>
            <a:r>
              <a:rPr lang="tr-TR" dirty="0" err="1"/>
              <a:t>Vibration</a:t>
            </a:r>
            <a:r>
              <a:rPr lang="tr-TR" dirty="0"/>
              <a:t> Solutions</a:t>
            </a:r>
            <a:br>
              <a:rPr lang="tr-TR" dirty="0"/>
            </a:br>
            <a:r>
              <a:rPr lang="tr-TR" dirty="0" err="1"/>
              <a:t>Structural</a:t>
            </a:r>
            <a:r>
              <a:rPr lang="tr-TR" dirty="0"/>
              <a:t> </a:t>
            </a:r>
            <a:r>
              <a:rPr lang="tr-TR" dirty="0" err="1"/>
              <a:t>Monitoring</a:t>
            </a:r>
            <a:br>
              <a:rPr lang="tr-TR" dirty="0"/>
            </a:br>
            <a:r>
              <a:rPr lang="tr-TR" dirty="0" err="1"/>
              <a:t>Proof</a:t>
            </a:r>
            <a:r>
              <a:rPr lang="tr-TR" dirty="0"/>
              <a:t> </a:t>
            </a:r>
            <a:r>
              <a:rPr lang="tr-TR" dirty="0" err="1"/>
              <a:t>Tests</a:t>
            </a:r>
            <a:br>
              <a:rPr lang="tr-TR" dirty="0"/>
            </a:br>
            <a:r>
              <a:rPr lang="tr-TR" dirty="0" err="1"/>
              <a:t>Structural</a:t>
            </a:r>
            <a:r>
              <a:rPr lang="tr-TR" dirty="0"/>
              <a:t> </a:t>
            </a:r>
            <a:r>
              <a:rPr lang="tr-TR" dirty="0" err="1"/>
              <a:t>Analyses</a:t>
            </a:r>
            <a:br>
              <a:rPr lang="tr-TR" dirty="0"/>
            </a:br>
            <a:br>
              <a:rPr lang="tr-T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309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7066</TotalTime>
  <Words>3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Our Services:  Structural Vibration Solutions Structural Monitoring Proof Tests Structural Analyses  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 IE, Ihsan</dc:creator>
  <cp:lastModifiedBy>Bal IE, Ihsan</cp:lastModifiedBy>
  <cp:revision>40</cp:revision>
  <dcterms:created xsi:type="dcterms:W3CDTF">2017-10-05T08:58:36Z</dcterms:created>
  <dcterms:modified xsi:type="dcterms:W3CDTF">2018-01-28T11:41:22Z</dcterms:modified>
</cp:coreProperties>
</file>