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A1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831" autoAdjust="0"/>
  </p:normalViewPr>
  <p:slideViewPr>
    <p:cSldViewPr>
      <p:cViewPr varScale="1">
        <p:scale>
          <a:sx n="62" d="100"/>
          <a:sy n="62" d="100"/>
        </p:scale>
        <p:origin x="-47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36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21DAC6-D967-4FED-9E1C-120EC3E68D75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DDE8C-D5AE-46B6-B80D-13D5A2B36D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554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Bottom edge- Caution: For external use only. Avoid contact with eyes. May stain fabrics. Store</a:t>
            </a:r>
            <a:r>
              <a:rPr lang="en-US" baseline="0" dirty="0" smtClean="0"/>
              <a:t> at </a:t>
            </a:r>
            <a:r>
              <a:rPr lang="en-US" baseline="0" smtClean="0"/>
              <a:t>room temperature.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DDE8C-D5AE-46B6-B80D-13D5A2B36D9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6620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E36E-0DF2-43CB-985B-FB8AE5EB3B6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41AF-4B4E-445C-AC66-768D71A74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733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E36E-0DF2-43CB-985B-FB8AE5EB3B6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41AF-4B4E-445C-AC66-768D71A74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480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E36E-0DF2-43CB-985B-FB8AE5EB3B6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41AF-4B4E-445C-AC66-768D71A74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819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E36E-0DF2-43CB-985B-FB8AE5EB3B6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41AF-4B4E-445C-AC66-768D71A74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836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E36E-0DF2-43CB-985B-FB8AE5EB3B6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41AF-4B4E-445C-AC66-768D71A74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451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E36E-0DF2-43CB-985B-FB8AE5EB3B6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41AF-4B4E-445C-AC66-768D71A74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434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E36E-0DF2-43CB-985B-FB8AE5EB3B6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41AF-4B4E-445C-AC66-768D71A74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685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E36E-0DF2-43CB-985B-FB8AE5EB3B6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41AF-4B4E-445C-AC66-768D71A74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120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E36E-0DF2-43CB-985B-FB8AE5EB3B6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41AF-4B4E-445C-AC66-768D71A74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619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E36E-0DF2-43CB-985B-FB8AE5EB3B6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41AF-4B4E-445C-AC66-768D71A74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67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09E36E-0DF2-43CB-985B-FB8AE5EB3B6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E41AF-4B4E-445C-AC66-768D71A74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4430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E36E-0DF2-43CB-985B-FB8AE5EB3B66}" type="datetimeFigureOut">
              <a:rPr lang="en-US" smtClean="0"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E41AF-4B4E-445C-AC66-768D71A74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86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838200" y="990600"/>
            <a:ext cx="7315200" cy="4953000"/>
          </a:xfrm>
          <a:prstGeom prst="ellipse">
            <a:avLst/>
          </a:prstGeom>
          <a:solidFill>
            <a:srgbClr val="F8A15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81200" y="2451437"/>
            <a:ext cx="5029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LOGO HERE</a:t>
            </a:r>
          </a:p>
          <a:p>
            <a:pPr algn="ctr"/>
            <a:r>
              <a:rPr lang="en-US" sz="3200" dirty="0" smtClean="0"/>
              <a:t>Out of Eden</a:t>
            </a:r>
          </a:p>
          <a:p>
            <a:pPr algn="ctr"/>
            <a:r>
              <a:rPr lang="en-US" dirty="0" smtClean="0"/>
              <a:t>Natural  Bath &amp; Body Skin Therapy</a:t>
            </a:r>
          </a:p>
          <a:p>
            <a:pPr algn="ctr"/>
            <a:r>
              <a:rPr lang="en-US" sz="2400" dirty="0" smtClean="0"/>
              <a:t>Simply Authentic</a:t>
            </a:r>
          </a:p>
          <a:p>
            <a:pPr algn="ctr"/>
            <a:r>
              <a:rPr lang="en-US" sz="3200" dirty="0" smtClean="0"/>
              <a:t>www.outofedenstore.com</a:t>
            </a:r>
            <a:endParaRPr 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3352800" y="5318312"/>
            <a:ext cx="2286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Net Wt. 8 oz.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578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44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Windows 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Monica Washington</dc:creator>
  <cp:lastModifiedBy>Monica Washington</cp:lastModifiedBy>
  <cp:revision>5</cp:revision>
  <dcterms:created xsi:type="dcterms:W3CDTF">2018-01-25T01:41:02Z</dcterms:created>
  <dcterms:modified xsi:type="dcterms:W3CDTF">2018-01-25T03:03:13Z</dcterms:modified>
</cp:coreProperties>
</file>