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78" y="9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A767C1-9147-4BC0-97E6-13A83AB90B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C199D79-5383-48A5-B7FC-329B9E5FDC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1172F01-7727-45A3-B564-92944FAF0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FF7E-097B-4D82-8777-2399D2BB5DF6}" type="datetimeFigureOut">
              <a:rPr lang="it-IT" smtClean="0"/>
              <a:t>23/01/2018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FDACE47-CB45-4080-9243-52E595DE0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99EDD3B-5F48-421C-A080-079EB2428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1014-C0FF-41B8-9738-F7C47DA1B7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1359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B13892-819B-4E36-8E54-EE1E24744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FBEAB6B-69F8-4BAE-829C-C10A062D4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409B112-B542-4DE7-BAD1-4B691E373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FF7E-097B-4D82-8777-2399D2BB5DF6}" type="datetimeFigureOut">
              <a:rPr lang="it-IT" smtClean="0"/>
              <a:t>23/01/2018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326DF56-DEA1-43C1-A953-C4598D3C5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2041521-2F61-440A-80CF-0063504E5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1014-C0FF-41B8-9738-F7C47DA1B7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5132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3CEA781-8C07-4526-9949-0E3C9AF81F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771F45E-9D6A-4602-9D88-7B5539EA46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137659A-92B5-4ECC-876C-D53B3DF6E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FF7E-097B-4D82-8777-2399D2BB5DF6}" type="datetimeFigureOut">
              <a:rPr lang="it-IT" smtClean="0"/>
              <a:t>23/01/2018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5B53D13-9CD5-422B-8CC8-E8DE0C0B6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14488B8-28E2-4CFB-84D6-F085BC713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1014-C0FF-41B8-9738-F7C47DA1B7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8448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A7BA52-0B85-49F5-8349-05ECB1E53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D8404A2-A751-4262-B576-05649ADA1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75A2A3A-BA70-4B4A-80F0-214CF41A3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FF7E-097B-4D82-8777-2399D2BB5DF6}" type="datetimeFigureOut">
              <a:rPr lang="it-IT" smtClean="0"/>
              <a:t>23/01/2018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8FF532D-1E09-4832-B6C6-40E31FCF2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2A737B1-D77C-4893-8BE2-7B4267659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1014-C0FF-41B8-9738-F7C47DA1B7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4471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00623B-329B-4537-95D5-3FB8B5807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5D0E6E2-6C7B-483E-90E2-360D72E79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3854227-E918-4BD3-8180-12F8057A0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FF7E-097B-4D82-8777-2399D2BB5DF6}" type="datetimeFigureOut">
              <a:rPr lang="it-IT" smtClean="0"/>
              <a:t>23/01/2018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DB76175-2F7B-4C56-8A95-77CF38D88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A388C4-98D4-487B-B2D8-2D56338F7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1014-C0FF-41B8-9738-F7C47DA1B7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0612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B0DB0B-1294-40E1-AE57-DC8899D39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554952-FE44-4A2C-B0C2-3A6FF36530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7376194-8A46-41E2-8FE5-826B9D96A2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00555B4-60D2-4F64-BA2A-BC7BEFEA4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FF7E-097B-4D82-8777-2399D2BB5DF6}" type="datetimeFigureOut">
              <a:rPr lang="it-IT" smtClean="0"/>
              <a:t>23/01/2018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8A5FA2D-6216-4CF1-AE00-C30DD7B9A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E337975-A045-451B-9E13-968813477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1014-C0FF-41B8-9738-F7C47DA1B7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9443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76BA47-625B-486D-8E5B-FBE72144C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449BB77-83CA-4131-9162-2F5397C66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2C6B4EE-D109-40DD-9674-2B096D5440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9A9D26C-DB96-4F53-B7AF-64B34C81B4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484AE88-7F31-4E89-A1E4-61115A7A7D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265BCF7-26CF-47A7-8823-93BE3BCDC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FF7E-097B-4D82-8777-2399D2BB5DF6}" type="datetimeFigureOut">
              <a:rPr lang="it-IT" smtClean="0"/>
              <a:t>23/01/2018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383011F-D3B2-4558-9144-AAB22C424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C40AEFC-80CB-447A-B437-C00422119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1014-C0FF-41B8-9738-F7C47DA1B7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658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632EDA-3387-4EA1-823F-C734DCDB3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4EB4414-3D73-486E-AD5E-BE3BD79DA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FF7E-097B-4D82-8777-2399D2BB5DF6}" type="datetimeFigureOut">
              <a:rPr lang="it-IT" smtClean="0"/>
              <a:t>23/01/2018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458BDC3-59EE-4358-B8CA-06DFA2E6B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8F31EB8-A920-439C-9715-DABA2BE19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1014-C0FF-41B8-9738-F7C47DA1B7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1928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96A63C2-35BA-44CE-9F9D-4348C523C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FF7E-097B-4D82-8777-2399D2BB5DF6}" type="datetimeFigureOut">
              <a:rPr lang="it-IT" smtClean="0"/>
              <a:t>23/01/2018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90E2492-0D0C-46E5-9EF4-951BE213C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88F929F-1164-4741-8AD9-BB6EB7DBC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1014-C0FF-41B8-9738-F7C47DA1B7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0729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681700-161E-4801-8C07-A70E2281B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A0072F9-CEB8-4C25-93CB-BE4014344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A88242B-37CC-4C5C-9ACC-692968EA0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23CE41D-3401-4235-92E6-8C9A3FF56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FF7E-097B-4D82-8777-2399D2BB5DF6}" type="datetimeFigureOut">
              <a:rPr lang="it-IT" smtClean="0"/>
              <a:t>23/01/2018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7866C07-1147-4978-A33F-9AE63D4FB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C629923-0693-4EFD-A523-205173EA9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1014-C0FF-41B8-9738-F7C47DA1B7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853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A9EBE6-8C5D-47C1-B08A-A9A487289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78BE1B0-7DA6-4EBB-A83B-5C589DC563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077B26F-3F40-4C57-A810-69016B06AE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F2807AF-6340-4E3D-9ABB-E18048282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FF7E-097B-4D82-8777-2399D2BB5DF6}" type="datetimeFigureOut">
              <a:rPr lang="it-IT" smtClean="0"/>
              <a:t>23/01/2018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33A1D78-E655-4803-A3C2-A0526FBF6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44F6A7B-D6D4-4E94-9C9D-72E1D0811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1014-C0FF-41B8-9738-F7C47DA1B7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8940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012531F-02FB-4BAB-98E2-5FF09C8BD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443D441-00A1-4D4E-9D2F-948E52B889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2E26034-54DF-4E85-B047-41C838D07D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FFF7E-097B-4D82-8777-2399D2BB5DF6}" type="datetimeFigureOut">
              <a:rPr lang="it-IT" smtClean="0"/>
              <a:t>23/01/2018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67F2E4-05D7-44F7-B6C9-7B440A1338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CFC2F75-4E26-490C-A676-768D0FC6E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51014-C0FF-41B8-9738-F7C47DA1B7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9572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9">
            <a:extLst>
              <a:ext uri="{FF2B5EF4-FFF2-40B4-BE49-F238E27FC236}">
                <a16:creationId xmlns:a16="http://schemas.microsoft.com/office/drawing/2014/main" id="{6D51EA0D-F43E-42FA-B361-A789310CD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206" y="741452"/>
            <a:ext cx="3771900" cy="380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1">
            <a:extLst>
              <a:ext uri="{FF2B5EF4-FFF2-40B4-BE49-F238E27FC236}">
                <a16:creationId xmlns:a16="http://schemas.microsoft.com/office/drawing/2014/main" id="{E8294EC7-7250-4D44-BC51-1F5F90C8A0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5" t="14906" r="5890" b="52795"/>
          <a:stretch>
            <a:fillRect/>
          </a:stretch>
        </p:blipFill>
        <p:spPr bwMode="auto">
          <a:xfrm>
            <a:off x="4706272" y="213698"/>
            <a:ext cx="6848475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8">
            <a:extLst>
              <a:ext uri="{FF2B5EF4-FFF2-40B4-BE49-F238E27FC236}">
                <a16:creationId xmlns:a16="http://schemas.microsoft.com/office/drawing/2014/main" id="{E5DD9A2C-F9E1-471D-921D-A1983A414184}"/>
              </a:ext>
            </a:extLst>
          </p:cNvPr>
          <p:cNvGrpSpPr>
            <a:grpSpLocks/>
          </p:cNvGrpSpPr>
          <p:nvPr/>
        </p:nvGrpSpPr>
        <p:grpSpPr bwMode="auto">
          <a:xfrm>
            <a:off x="5997166" y="2946400"/>
            <a:ext cx="4968875" cy="2808288"/>
            <a:chOff x="975" y="1405"/>
            <a:chExt cx="3266" cy="2207"/>
          </a:xfrm>
        </p:grpSpPr>
        <p:pic>
          <p:nvPicPr>
            <p:cNvPr id="7" name="Picture 9">
              <a:extLst>
                <a:ext uri="{FF2B5EF4-FFF2-40B4-BE49-F238E27FC236}">
                  <a16:creationId xmlns:a16="http://schemas.microsoft.com/office/drawing/2014/main" id="{29DD6706-B3DA-4852-A560-DC3A367A5C4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50" r="27208" b="21066"/>
            <a:stretch>
              <a:fillRect/>
            </a:stretch>
          </p:blipFill>
          <p:spPr bwMode="auto">
            <a:xfrm>
              <a:off x="975" y="1405"/>
              <a:ext cx="3266" cy="22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" name="Line 10">
              <a:extLst>
                <a:ext uri="{FF2B5EF4-FFF2-40B4-BE49-F238E27FC236}">
                  <a16:creationId xmlns:a16="http://schemas.microsoft.com/office/drawing/2014/main" id="{2BF59119-FDAE-4C66-9B4F-F66AF77F15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6" y="2432"/>
              <a:ext cx="408" cy="31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it-IT"/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96EFA220-5EA6-4510-87B2-17A895C991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5" y="1570"/>
              <a:ext cx="1497" cy="363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it-IT"/>
            </a:p>
          </p:txBody>
        </p:sp>
        <p:sp>
          <p:nvSpPr>
            <p:cNvPr id="10" name="Rectangle 12">
              <a:extLst>
                <a:ext uri="{FF2B5EF4-FFF2-40B4-BE49-F238E27FC236}">
                  <a16:creationId xmlns:a16="http://schemas.microsoft.com/office/drawing/2014/main" id="{507D35CD-0D15-49E1-9558-610EFFA673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5" y="1570"/>
              <a:ext cx="149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Clr>
                  <a:srgbClr val="FF6600"/>
                </a:buClr>
                <a:buFont typeface="Wingdings" panose="05000000000000000000" pitchFamily="2" charset="2"/>
                <a:buNone/>
              </a:pPr>
              <a:r>
                <a:rPr kumimoji="1" lang="it-IT" altLang="it-IT" sz="1400" dirty="0" err="1"/>
                <a:t>Anaerobic</a:t>
              </a:r>
              <a:r>
                <a:rPr kumimoji="1" lang="it-IT" altLang="it-IT" sz="1400" dirty="0"/>
                <a:t> </a:t>
              </a:r>
              <a:r>
                <a:rPr kumimoji="1" lang="it-IT" altLang="it-IT" sz="1400" dirty="0" err="1"/>
                <a:t>digestion</a:t>
              </a:r>
              <a:endParaRPr kumimoji="1" lang="it-IT" altLang="it-IT" sz="1400" dirty="0"/>
            </a:p>
          </p:txBody>
        </p:sp>
        <p:sp>
          <p:nvSpPr>
            <p:cNvPr id="11" name="Line 13">
              <a:extLst>
                <a:ext uri="{FF2B5EF4-FFF2-40B4-BE49-F238E27FC236}">
                  <a16:creationId xmlns:a16="http://schemas.microsoft.com/office/drawing/2014/main" id="{85B7299F-82DC-44CA-A900-8D56AA11D9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1" y="1933"/>
              <a:ext cx="0" cy="408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it-IT"/>
            </a:p>
          </p:txBody>
        </p:sp>
        <p:sp>
          <p:nvSpPr>
            <p:cNvPr id="12" name="Line 14">
              <a:extLst>
                <a:ext uri="{FF2B5EF4-FFF2-40B4-BE49-F238E27FC236}">
                  <a16:creationId xmlns:a16="http://schemas.microsoft.com/office/drawing/2014/main" id="{EF62554A-072B-4320-9865-C7E0EBD1FF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2" y="1752"/>
              <a:ext cx="363" cy="227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it-IT"/>
            </a:p>
          </p:txBody>
        </p:sp>
        <p:sp>
          <p:nvSpPr>
            <p:cNvPr id="13" name="Rectangle 15">
              <a:extLst>
                <a:ext uri="{FF2B5EF4-FFF2-40B4-BE49-F238E27FC236}">
                  <a16:creationId xmlns:a16="http://schemas.microsoft.com/office/drawing/2014/main" id="{47B37FF1-87FC-400A-B088-FAD8B44479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" y="2659"/>
              <a:ext cx="862" cy="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 algn="l">
                <a:spcBef>
                  <a:spcPct val="20000"/>
                </a:spcBef>
                <a:buClr>
                  <a:schemeClr val="folHlink"/>
                </a:buClr>
                <a:buSzPct val="75000"/>
                <a:buFont typeface="Monotype Sorts" pitchFamily="2" charset="2"/>
                <a:buChar char="n"/>
                <a:defRPr kumimoji="1" sz="3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defRPr>
              </a:lvl1pPr>
              <a:lvl2pPr marL="742950" indent="-285750" algn="l">
                <a:spcBef>
                  <a:spcPct val="20000"/>
                </a:spcBef>
                <a:buClr>
                  <a:schemeClr val="folHlink"/>
                </a:buClr>
                <a:buChar char="–"/>
                <a:defRPr kumimoji="1" sz="28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folHlink"/>
                </a:buClr>
                <a:buSzPct val="60000"/>
                <a:buFont typeface="Monotype Sorts" pitchFamily="2" charset="2"/>
                <a:buChar char="n"/>
                <a:defRPr kumimoji="1" sz="24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50000"/>
                <a:buFont typeface="Monotype Sorts" pitchFamily="2" charset="2"/>
                <a:buChar char="n"/>
                <a:defRPr kumimoji="1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50000"/>
                <a:buFont typeface="Monotype Sorts" pitchFamily="2" charset="2"/>
                <a:buChar char="n"/>
                <a:defRPr kumimoji="1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50000"/>
                <a:buFont typeface="Monotype Sorts" pitchFamily="2" charset="2"/>
                <a:buChar char="n"/>
                <a:defRPr kumimoji="1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50000"/>
                <a:buFont typeface="Monotype Sorts" pitchFamily="2" charset="2"/>
                <a:buChar char="n"/>
                <a:defRPr kumimoji="1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50000"/>
                <a:buFont typeface="Monotype Sorts" pitchFamily="2" charset="2"/>
                <a:buChar char="n"/>
                <a:defRPr kumimoji="1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defRPr>
              </a:lvl9pPr>
            </a:lstStyle>
            <a:p>
              <a:pPr algn="just">
                <a:lnSpc>
                  <a:spcPct val="150000"/>
                </a:lnSpc>
                <a:buFont typeface="Monotype Sorts" pitchFamily="2" charset="2"/>
                <a:buNone/>
              </a:pPr>
              <a:r>
                <a:rPr lang="it-IT" altLang="it-IT" sz="1600" b="1">
                  <a:solidFill>
                    <a:srgbClr val="9999FF"/>
                  </a:solidFill>
                  <a:effectLst/>
                  <a:latin typeface="Arial" panose="020B0604020202020204" pitchFamily="34" charset="0"/>
                </a:rPr>
                <a:t>Digestore 1</a:t>
              </a:r>
            </a:p>
          </p:txBody>
        </p:sp>
        <p:sp>
          <p:nvSpPr>
            <p:cNvPr id="14" name="Rectangle 16">
              <a:extLst>
                <a:ext uri="{FF2B5EF4-FFF2-40B4-BE49-F238E27FC236}">
                  <a16:creationId xmlns:a16="http://schemas.microsoft.com/office/drawing/2014/main" id="{9EF879B2-6569-4BBB-AA58-F400C307F9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4" y="3113"/>
              <a:ext cx="862" cy="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 algn="l">
                <a:spcBef>
                  <a:spcPct val="20000"/>
                </a:spcBef>
                <a:buClr>
                  <a:schemeClr val="folHlink"/>
                </a:buClr>
                <a:buSzPct val="75000"/>
                <a:buFont typeface="Monotype Sorts" pitchFamily="2" charset="2"/>
                <a:buChar char="n"/>
                <a:defRPr kumimoji="1" sz="3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defRPr>
              </a:lvl1pPr>
              <a:lvl2pPr marL="742950" indent="-285750" algn="l">
                <a:spcBef>
                  <a:spcPct val="20000"/>
                </a:spcBef>
                <a:buClr>
                  <a:schemeClr val="folHlink"/>
                </a:buClr>
                <a:buChar char="–"/>
                <a:defRPr kumimoji="1" sz="28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folHlink"/>
                </a:buClr>
                <a:buSzPct val="60000"/>
                <a:buFont typeface="Monotype Sorts" pitchFamily="2" charset="2"/>
                <a:buChar char="n"/>
                <a:defRPr kumimoji="1" sz="24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50000"/>
                <a:buFont typeface="Monotype Sorts" pitchFamily="2" charset="2"/>
                <a:buChar char="n"/>
                <a:defRPr kumimoji="1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50000"/>
                <a:buFont typeface="Monotype Sorts" pitchFamily="2" charset="2"/>
                <a:buChar char="n"/>
                <a:defRPr kumimoji="1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50000"/>
                <a:buFont typeface="Monotype Sorts" pitchFamily="2" charset="2"/>
                <a:buChar char="n"/>
                <a:defRPr kumimoji="1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50000"/>
                <a:buFont typeface="Monotype Sorts" pitchFamily="2" charset="2"/>
                <a:buChar char="n"/>
                <a:defRPr kumimoji="1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50000"/>
                <a:buFont typeface="Monotype Sorts" pitchFamily="2" charset="2"/>
                <a:buChar char="n"/>
                <a:defRPr kumimoji="1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defRPr>
              </a:lvl9pPr>
            </a:lstStyle>
            <a:p>
              <a:pPr algn="just">
                <a:lnSpc>
                  <a:spcPct val="150000"/>
                </a:lnSpc>
                <a:buFont typeface="Monotype Sorts" pitchFamily="2" charset="2"/>
                <a:buNone/>
              </a:pPr>
              <a:r>
                <a:rPr lang="it-IT" altLang="it-IT" sz="1600" b="1" dirty="0">
                  <a:solidFill>
                    <a:srgbClr val="9999FF"/>
                  </a:solidFill>
                  <a:effectLst/>
                  <a:latin typeface="Arial" panose="020B0604020202020204" pitchFamily="34" charset="0"/>
                </a:rPr>
                <a:t>Digestore 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081833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Monotype Sorts</vt:lpstr>
      <vt:lpstr>Wingdings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massone</dc:creator>
  <cp:lastModifiedBy>alessandro massone</cp:lastModifiedBy>
  <cp:revision>1</cp:revision>
  <dcterms:created xsi:type="dcterms:W3CDTF">2018-01-23T17:19:11Z</dcterms:created>
  <dcterms:modified xsi:type="dcterms:W3CDTF">2018-01-23T17:21:29Z</dcterms:modified>
</cp:coreProperties>
</file>