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B0FC-F127-4437-8EA0-B09C61F7473C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98A5-C44C-42F2-866A-56E94D88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/>
          <a:stretch/>
        </p:blipFill>
        <p:spPr bwMode="auto">
          <a:xfrm>
            <a:off x="1676400" y="553525"/>
            <a:ext cx="5181600" cy="26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41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M is meant to look as if two </a:t>
            </a:r>
            <a:r>
              <a:rPr lang="en-US" dirty="0"/>
              <a:t>arms </a:t>
            </a:r>
            <a:r>
              <a:rPr lang="en-US" dirty="0" smtClean="0"/>
              <a:t>are being </a:t>
            </a:r>
            <a:r>
              <a:rPr lang="en-US" dirty="0"/>
              <a:t>wrapped in a hug.</a:t>
            </a:r>
          </a:p>
        </p:txBody>
      </p:sp>
    </p:spTree>
    <p:extLst>
      <p:ext uri="{BB962C8B-B14F-4D97-AF65-F5344CB8AC3E}">
        <p14:creationId xmlns:p14="http://schemas.microsoft.com/office/powerpoint/2010/main" val="70004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ndian f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0" y="838200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9812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7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014413"/>
            <a:ext cx="71151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7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19238"/>
            <a:ext cx="5715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2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indian f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019800" cy="63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Namaste Icon </a:t>
            </a:r>
            <a:br>
              <a:rPr lang="en-US" dirty="0" smtClean="0"/>
            </a:br>
            <a:r>
              <a:rPr lang="en-US" dirty="0" smtClean="0"/>
              <a:t>(represents two hands being clasped together as a sign of respect)</a:t>
            </a:r>
            <a:endParaRPr lang="en-US" dirty="0"/>
          </a:p>
        </p:txBody>
      </p:sp>
      <p:pic>
        <p:nvPicPr>
          <p:cNvPr id="8194" name="Picture 2" descr="Image result for namas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Namaste Icon  (represents two hands being clasped together as a sign of respect)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Avani</dc:creator>
  <cp:lastModifiedBy>Avani</cp:lastModifiedBy>
  <cp:revision>7</cp:revision>
  <dcterms:created xsi:type="dcterms:W3CDTF">2018-01-19T18:30:40Z</dcterms:created>
  <dcterms:modified xsi:type="dcterms:W3CDTF">2018-01-21T05:46:15Z</dcterms:modified>
</cp:coreProperties>
</file>