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5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9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4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7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1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11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2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96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1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34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8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A37BD-0F6A-4EF5-890A-D51016A3E43E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3478D-2C84-4975-A616-7DF28761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5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esign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7500" b="59000" l="9750" r="52000">
                        <a14:foregroundMark x1="33083" y1="53417" x2="33083" y2="53417"/>
                        <a14:foregroundMark x1="36750" y1="54250" x2="36750" y2="54250"/>
                        <a14:foregroundMark x1="47333" y1="55417" x2="47333" y2="55417"/>
                        <a14:foregroundMark x1="46167" y1="44583" x2="46167" y2="445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550" t="37275" r="48054" b="41219"/>
          <a:stretch/>
        </p:blipFill>
        <p:spPr bwMode="auto">
          <a:xfrm>
            <a:off x="450744" y="1864751"/>
            <a:ext cx="2035276" cy="103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esign imag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36" t="43472" r="9012" b="41781"/>
          <a:stretch/>
        </p:blipFill>
        <p:spPr bwMode="auto">
          <a:xfrm>
            <a:off x="494988" y="2897138"/>
            <a:ext cx="1946787" cy="707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ouble Bracket 3"/>
          <p:cNvSpPr/>
          <p:nvPr/>
        </p:nvSpPr>
        <p:spPr>
          <a:xfrm>
            <a:off x="249185" y="1788551"/>
            <a:ext cx="2438400" cy="2057400"/>
          </a:xfrm>
          <a:prstGeom prst="bracketPair">
            <a:avLst/>
          </a:prstGeom>
          <a:ln w="76200">
            <a:solidFill>
              <a:srgbClr val="2FBB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3026796" y="1794501"/>
            <a:ext cx="2743200" cy="2057400"/>
            <a:chOff x="3581400" y="1788551"/>
            <a:chExt cx="2743200" cy="2057400"/>
          </a:xfrm>
        </p:grpSpPr>
        <p:pic>
          <p:nvPicPr>
            <p:cNvPr id="8" name="Picture 4" descr="design image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37500" b="59000" l="9750" r="52000">
                          <a14:foregroundMark x1="33083" y1="53417" x2="33083" y2="53417"/>
                          <a14:foregroundMark x1="36750" y1="54250" x2="36750" y2="54250"/>
                          <a14:foregroundMark x1="47333" y1="55417" x2="47333" y2="55417"/>
                          <a14:foregroundMark x1="46167" y1="44583" x2="46167" y2="4458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0" t="37275" r="48054" b="41219"/>
            <a:stretch/>
          </p:blipFill>
          <p:spPr bwMode="auto">
            <a:xfrm>
              <a:off x="3935359" y="1864751"/>
              <a:ext cx="2035276" cy="1032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design image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3452" b="58109" l="50564" r="90807">
                          <a14:foregroundMark x1="57676" y1="50217" x2="57676" y2="50217"/>
                          <a14:foregroundMark x1="75282" y1="50043" x2="75282" y2="50043"/>
                          <a14:foregroundMark x1="82394" y1="51258" x2="82394" y2="5125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436" t="43472" r="9012" b="41781"/>
            <a:stretch/>
          </p:blipFill>
          <p:spPr bwMode="auto">
            <a:xfrm>
              <a:off x="3979603" y="2897138"/>
              <a:ext cx="1946787" cy="707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Double Brace 9"/>
            <p:cNvSpPr/>
            <p:nvPr/>
          </p:nvSpPr>
          <p:spPr>
            <a:xfrm>
              <a:off x="3581400" y="1788551"/>
              <a:ext cx="2743200" cy="2057400"/>
            </a:xfrm>
            <a:prstGeom prst="bracePair">
              <a:avLst/>
            </a:prstGeom>
            <a:ln w="76200">
              <a:solidFill>
                <a:srgbClr val="CA3C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962650" y="1376166"/>
            <a:ext cx="4324350" cy="2564070"/>
            <a:chOff x="762000" y="3674805"/>
            <a:chExt cx="4324350" cy="2564070"/>
          </a:xfrm>
        </p:grpSpPr>
        <p:pic>
          <p:nvPicPr>
            <p:cNvPr id="11" name="Picture 4" descr="design image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37500" b="59000" l="9750" r="52000">
                          <a14:foregroundMark x1="33083" y1="53417" x2="33083" y2="53417"/>
                          <a14:foregroundMark x1="36750" y1="54250" x2="36750" y2="54250"/>
                          <a14:foregroundMark x1="47333" y1="55417" x2="47333" y2="55417"/>
                          <a14:foregroundMark x1="46167" y1="44583" x2="46167" y2="4458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0" t="37275" r="48054" b="41219"/>
            <a:stretch/>
          </p:blipFill>
          <p:spPr bwMode="auto">
            <a:xfrm>
              <a:off x="1219200" y="4281597"/>
              <a:ext cx="2035276" cy="1032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4" descr="design image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3452" b="58109" l="50564" r="90807">
                          <a14:foregroundMark x1="57676" y1="50217" x2="57676" y2="50217"/>
                          <a14:foregroundMark x1="75282" y1="50043" x2="75282" y2="50043"/>
                          <a14:foregroundMark x1="82394" y1="51258" x2="82394" y2="5125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436" t="43472" r="9012" b="41781"/>
            <a:stretch/>
          </p:blipFill>
          <p:spPr bwMode="auto">
            <a:xfrm>
              <a:off x="1263444" y="5313984"/>
              <a:ext cx="1946787" cy="707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762000" y="3674805"/>
              <a:ext cx="198120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0" dirty="0" smtClean="0">
                  <a:solidFill>
                    <a:srgbClr val="CA3C72"/>
                  </a:solidFill>
                  <a:latin typeface="Arial Narrow" panose="020B0606020202030204" pitchFamily="34" charset="0"/>
                </a:rPr>
                <a:t>(</a:t>
              </a:r>
              <a:endParaRPr lang="en-US" sz="16000" dirty="0">
                <a:solidFill>
                  <a:srgbClr val="CA3C72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05150" y="3684330"/>
              <a:ext cx="198120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0" dirty="0" smtClean="0">
                  <a:solidFill>
                    <a:srgbClr val="CA3C72"/>
                  </a:solidFill>
                  <a:latin typeface="Arial Narrow" panose="020B0606020202030204" pitchFamily="34" charset="0"/>
                </a:rPr>
                <a:t>)</a:t>
              </a:r>
              <a:endParaRPr lang="en-US" sz="16000" dirty="0">
                <a:solidFill>
                  <a:srgbClr val="CA3C72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902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Avani</dc:creator>
  <cp:lastModifiedBy>Avani</cp:lastModifiedBy>
  <cp:revision>1</cp:revision>
  <dcterms:created xsi:type="dcterms:W3CDTF">2018-01-26T03:49:14Z</dcterms:created>
  <dcterms:modified xsi:type="dcterms:W3CDTF">2018-01-26T03:49:54Z</dcterms:modified>
</cp:coreProperties>
</file>