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6858000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5871" autoAdjust="0"/>
  </p:normalViewPr>
  <p:slideViewPr>
    <p:cSldViewPr snapToGrid="0">
      <p:cViewPr>
        <p:scale>
          <a:sx n="125" d="100"/>
          <a:sy n="125" d="100"/>
        </p:scale>
        <p:origin x="7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839-3DFD-4488-8979-F5EC6C44FF25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1143000"/>
            <a:ext cx="981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F792-C1F9-4F5B-A40B-60FCC3636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1143000"/>
            <a:ext cx="9779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Cultureamp.com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9F792-C1F9-4F5B-A40B-60FCC36363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88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534926"/>
            <a:ext cx="5829300" cy="751983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1344753"/>
            <a:ext cx="5143500" cy="521488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9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6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149976"/>
            <a:ext cx="147875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49976"/>
            <a:ext cx="4350544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1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0" y="5384890"/>
            <a:ext cx="5915025" cy="898480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20" y="14454689"/>
            <a:ext cx="5915025" cy="47248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5749875"/>
            <a:ext cx="2914650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5749875"/>
            <a:ext cx="2914650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3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1149979"/>
            <a:ext cx="5915025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5294887"/>
            <a:ext cx="2901255" cy="25949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7889828"/>
            <a:ext cx="290125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7" y="5294887"/>
            <a:ext cx="2915543" cy="25949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7" y="7889828"/>
            <a:ext cx="2915543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1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439969"/>
            <a:ext cx="2211884" cy="503988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3109937"/>
            <a:ext cx="3471863" cy="1534966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6479857"/>
            <a:ext cx="2211884" cy="12004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439969"/>
            <a:ext cx="2211884" cy="503988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7" y="3109937"/>
            <a:ext cx="3471863" cy="1534966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6479857"/>
            <a:ext cx="2211884" cy="12004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0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1149979"/>
            <a:ext cx="5915025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5749875"/>
            <a:ext cx="5915025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20019566"/>
            <a:ext cx="154305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82E3-6D07-4F20-9CE6-2550EA1545F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20019566"/>
            <a:ext cx="2314575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20019566"/>
            <a:ext cx="154305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A709-70CA-4A0F-A7CE-A10C22A60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AppData\Roaming\PixelMetrics\CaptureWiz\Temp\1.png">
            <a:extLst>
              <a:ext uri="{FF2B5EF4-FFF2-40B4-BE49-F238E27FC236}">
                <a16:creationId xmlns:a16="http://schemas.microsoft.com/office/drawing/2014/main" id="{3E925D02-B5DD-448E-8448-57C6298F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098"/>
            <a:ext cx="68580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ter\AppData\Roaming\PixelMetrics\CaptureWiz\Temp\13.png">
            <a:extLst>
              <a:ext uri="{FF2B5EF4-FFF2-40B4-BE49-F238E27FC236}">
                <a16:creationId xmlns:a16="http://schemas.microsoft.com/office/drawing/2014/main" id="{B12B8FC4-6335-4E1D-858E-31822C49E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8" r="34008"/>
          <a:stretch/>
        </p:blipFill>
        <p:spPr bwMode="auto">
          <a:xfrm>
            <a:off x="2332300" y="3847437"/>
            <a:ext cx="2193402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eter\AppData\Roaming\PixelMetrics\CaptureWiz\Temp\14.png">
            <a:extLst>
              <a:ext uri="{FF2B5EF4-FFF2-40B4-BE49-F238E27FC236}">
                <a16:creationId xmlns:a16="http://schemas.microsoft.com/office/drawing/2014/main" id="{1DBAE380-206E-41F3-88EC-3003C80F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145"/>
            <a:ext cx="6858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eter\AppData\Roaming\PixelMetrics\CaptureWiz\Temp\15.png">
            <a:extLst>
              <a:ext uri="{FF2B5EF4-FFF2-40B4-BE49-F238E27FC236}">
                <a16:creationId xmlns:a16="http://schemas.microsoft.com/office/drawing/2014/main" id="{759AB567-D2A6-4D30-90B3-128C356A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2267"/>
            <a:ext cx="6858000" cy="35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eter\AppData\Roaming\PixelMetrics\CaptureWiz\Temp\16.png">
            <a:extLst>
              <a:ext uri="{FF2B5EF4-FFF2-40B4-BE49-F238E27FC236}">
                <a16:creationId xmlns:a16="http://schemas.microsoft.com/office/drawing/2014/main" id="{1DA06CFF-3B63-4942-8DDD-93D603CD4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8046"/>
            <a:ext cx="68580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Peter\AppData\Roaming\PixelMetrics\CaptureWiz\Temp\20.png">
            <a:extLst>
              <a:ext uri="{FF2B5EF4-FFF2-40B4-BE49-F238E27FC236}">
                <a16:creationId xmlns:a16="http://schemas.microsoft.com/office/drawing/2014/main" id="{3D858369-928C-41A1-AE7C-C653E6C78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2"/>
          <a:stretch/>
        </p:blipFill>
        <p:spPr bwMode="auto">
          <a:xfrm>
            <a:off x="1047512" y="15703761"/>
            <a:ext cx="5550061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Peter\AppData\Roaming\PixelMetrics\CaptureWiz\Temp\18.png">
            <a:extLst>
              <a:ext uri="{FF2B5EF4-FFF2-40B4-BE49-F238E27FC236}">
                <a16:creationId xmlns:a16="http://schemas.microsoft.com/office/drawing/2014/main" id="{D7F00C2F-8EE2-4981-9526-5A81CB0CC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12"/>
          <a:stretch/>
        </p:blipFill>
        <p:spPr bwMode="auto">
          <a:xfrm>
            <a:off x="1" y="15562733"/>
            <a:ext cx="1672542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9A6FC-CAE7-4177-B233-C9C8A17904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4" y="689409"/>
            <a:ext cx="1823013" cy="4924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62B082-56EB-4755-8CD7-458EE13AD603}"/>
              </a:ext>
            </a:extLst>
          </p:cNvPr>
          <p:cNvGrpSpPr/>
          <p:nvPr/>
        </p:nvGrpSpPr>
        <p:grpSpPr>
          <a:xfrm>
            <a:off x="0" y="16923839"/>
            <a:ext cx="6858000" cy="3407296"/>
            <a:chOff x="0" y="12910455"/>
            <a:chExt cx="6858000" cy="3407296"/>
          </a:xfrm>
        </p:grpSpPr>
        <p:pic>
          <p:nvPicPr>
            <p:cNvPr id="1050" name="Picture 26" descr="C:\Users\Peter\AppData\Roaming\PixelMetrics\CaptureWiz\Temp\23.png">
              <a:extLst>
                <a:ext uri="{FF2B5EF4-FFF2-40B4-BE49-F238E27FC236}">
                  <a16:creationId xmlns:a16="http://schemas.microsoft.com/office/drawing/2014/main" id="{2DF91697-BC5A-4D92-93AD-0EF9329C3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02283"/>
              <a:ext cx="6858000" cy="2728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C:\Users\Peter\AppData\Roaming\PixelMetrics\CaptureWiz\Temp\24.png">
              <a:extLst>
                <a:ext uri="{FF2B5EF4-FFF2-40B4-BE49-F238E27FC236}">
                  <a16:creationId xmlns:a16="http://schemas.microsoft.com/office/drawing/2014/main" id="{FF95E39D-3F28-41C0-8577-576A555F7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931195"/>
              <a:ext cx="6858000" cy="38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8" descr="C:\Users\Peter\AppData\Roaming\PixelMetrics\CaptureWiz\Temp\24.png">
              <a:extLst>
                <a:ext uri="{FF2B5EF4-FFF2-40B4-BE49-F238E27FC236}">
                  <a16:creationId xmlns:a16="http://schemas.microsoft.com/office/drawing/2014/main" id="{0771D247-3577-405A-BFAB-A91D7BFFE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10455"/>
              <a:ext cx="6858000" cy="38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Peter\AppData\Roaming\PixelMetrics\CaptureWiz\Temp\5.png">
            <a:extLst>
              <a:ext uri="{FF2B5EF4-FFF2-40B4-BE49-F238E27FC236}">
                <a16:creationId xmlns:a16="http://schemas.microsoft.com/office/drawing/2014/main" id="{765781A1-913F-454D-8F62-70863A93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011"/>
            <a:ext cx="68580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royal college of ophthalmologists">
            <a:extLst>
              <a:ext uri="{FF2B5EF4-FFF2-40B4-BE49-F238E27FC236}">
                <a16:creationId xmlns:a16="http://schemas.microsoft.com/office/drawing/2014/main" id="{F8CA3181-89A3-4832-B53B-F28950CF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4" y="4810376"/>
            <a:ext cx="758288" cy="6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ireland college of ophthalmologists">
            <a:extLst>
              <a:ext uri="{FF2B5EF4-FFF2-40B4-BE49-F238E27FC236}">
                <a16:creationId xmlns:a16="http://schemas.microsoft.com/office/drawing/2014/main" id="{6EC00E91-10AA-4AE4-B711-20D9F00B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22" y="4810376"/>
            <a:ext cx="1515938" cy="5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australian college of ophthalmologists">
            <a:extLst>
              <a:ext uri="{FF2B5EF4-FFF2-40B4-BE49-F238E27FC236}">
                <a16:creationId xmlns:a16="http://schemas.microsoft.com/office/drawing/2014/main" id="{40453534-FEF1-48EB-9E82-EAA2A7A06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 b="10006"/>
          <a:stretch/>
        </p:blipFill>
        <p:spPr bwMode="auto">
          <a:xfrm>
            <a:off x="3558916" y="4810377"/>
            <a:ext cx="606687" cy="6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american college of ophthalmologists">
            <a:extLst>
              <a:ext uri="{FF2B5EF4-FFF2-40B4-BE49-F238E27FC236}">
                <a16:creationId xmlns:a16="http://schemas.microsoft.com/office/drawing/2014/main" id="{A9F83044-3066-4A31-8658-B1D4AE72E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7" b="20423"/>
          <a:stretch/>
        </p:blipFill>
        <p:spPr bwMode="auto">
          <a:xfrm>
            <a:off x="4216400" y="4804164"/>
            <a:ext cx="2176436" cy="5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:\Users\Peter\AppData\Roaming\PixelMetrics\CaptureWiz\Temp\6.png">
            <a:extLst>
              <a:ext uri="{FF2B5EF4-FFF2-40B4-BE49-F238E27FC236}">
                <a16:creationId xmlns:a16="http://schemas.microsoft.com/office/drawing/2014/main" id="{FCE3885C-2C9B-4B56-80DF-4DCBC6FF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1138"/>
            <a:ext cx="68580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C:\Users\Peter\AppData\Roaming\PixelMetrics\CaptureWiz\Temp\8.png">
            <a:extLst>
              <a:ext uri="{FF2B5EF4-FFF2-40B4-BE49-F238E27FC236}">
                <a16:creationId xmlns:a16="http://schemas.microsoft.com/office/drawing/2014/main" id="{06A2F777-47EE-4276-B2A7-0C3D7369D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247" r="24963" b="2247"/>
          <a:stretch/>
        </p:blipFill>
        <p:spPr bwMode="auto">
          <a:xfrm>
            <a:off x="1209040" y="20804210"/>
            <a:ext cx="4434840" cy="3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Peter\AppData\Roaming\PixelMetrics\CaptureWiz\Temp\11.png">
            <a:extLst>
              <a:ext uri="{FF2B5EF4-FFF2-40B4-BE49-F238E27FC236}">
                <a16:creationId xmlns:a16="http://schemas.microsoft.com/office/drawing/2014/main" id="{6C2F57F7-ADCC-413F-A68C-58241F61B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788425"/>
            <a:ext cx="896620" cy="3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D361DDD-A1AA-44C6-93FE-473342B7EEC5}"/>
              </a:ext>
            </a:extLst>
          </p:cNvPr>
          <p:cNvSpPr txBox="1"/>
          <p:nvPr/>
        </p:nvSpPr>
        <p:spPr>
          <a:xfrm>
            <a:off x="106680" y="157916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HOME PAGE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A07DE-B2A5-455B-B760-F595A4D57D4A}"/>
              </a:ext>
            </a:extLst>
          </p:cNvPr>
          <p:cNvSpPr/>
          <p:nvPr/>
        </p:nvSpPr>
        <p:spPr>
          <a:xfrm>
            <a:off x="3862259" y="6191187"/>
            <a:ext cx="1465179" cy="14437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08E92A-E1E6-40F6-925E-E8E67DB0E6CD}"/>
              </a:ext>
            </a:extLst>
          </p:cNvPr>
          <p:cNvSpPr/>
          <p:nvPr/>
        </p:nvSpPr>
        <p:spPr>
          <a:xfrm>
            <a:off x="1672545" y="4753267"/>
            <a:ext cx="4771093" cy="687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E4BE9A-A713-4A6C-90B9-FB324C839B68}"/>
              </a:ext>
            </a:extLst>
          </p:cNvPr>
          <p:cNvSpPr/>
          <p:nvPr/>
        </p:nvSpPr>
        <p:spPr>
          <a:xfrm>
            <a:off x="1694707" y="4780506"/>
            <a:ext cx="1184556" cy="687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Logo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e.g. Medical School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45E371-8CD5-4058-B658-4B9C01353F21}"/>
              </a:ext>
            </a:extLst>
          </p:cNvPr>
          <p:cNvSpPr/>
          <p:nvPr/>
        </p:nvSpPr>
        <p:spPr>
          <a:xfrm>
            <a:off x="3216624" y="4780506"/>
            <a:ext cx="1184556" cy="687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Logo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e.g. Medical School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A4F00B-F1A0-4B05-B392-722107B75008}"/>
              </a:ext>
            </a:extLst>
          </p:cNvPr>
          <p:cNvSpPr/>
          <p:nvPr/>
        </p:nvSpPr>
        <p:spPr>
          <a:xfrm>
            <a:off x="4712340" y="4780506"/>
            <a:ext cx="1184556" cy="687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Logo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e.g. Medical School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FC5B65-FEE2-4EEC-A817-855ED482B93D}"/>
              </a:ext>
            </a:extLst>
          </p:cNvPr>
          <p:cNvSpPr/>
          <p:nvPr/>
        </p:nvSpPr>
        <p:spPr>
          <a:xfrm>
            <a:off x="1554397" y="7753803"/>
            <a:ext cx="1465179" cy="14437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930A64-CED7-4B5F-B09C-9C1FDC3770EA}"/>
              </a:ext>
            </a:extLst>
          </p:cNvPr>
          <p:cNvSpPr/>
          <p:nvPr/>
        </p:nvSpPr>
        <p:spPr>
          <a:xfrm>
            <a:off x="1122879" y="10228150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AA9D13-DD6E-4798-9162-414A40D23911}"/>
              </a:ext>
            </a:extLst>
          </p:cNvPr>
          <p:cNvSpPr/>
          <p:nvPr/>
        </p:nvSpPr>
        <p:spPr>
          <a:xfrm>
            <a:off x="2919576" y="10228150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57AAC1-C4AD-4B0F-A79E-E327B7BA09B6}"/>
              </a:ext>
            </a:extLst>
          </p:cNvPr>
          <p:cNvSpPr/>
          <p:nvPr/>
        </p:nvSpPr>
        <p:spPr>
          <a:xfrm>
            <a:off x="4797734" y="10228150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D9837B-275F-45F8-9DD5-C5781CC48D64}"/>
              </a:ext>
            </a:extLst>
          </p:cNvPr>
          <p:cNvSpPr/>
          <p:nvPr/>
        </p:nvSpPr>
        <p:spPr>
          <a:xfrm>
            <a:off x="176355" y="516816"/>
            <a:ext cx="2347605" cy="6872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New Ophthalmology Training Logo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67EBC8-886C-46A9-A334-C4B13860C8E4}"/>
              </a:ext>
            </a:extLst>
          </p:cNvPr>
          <p:cNvSpPr/>
          <p:nvPr/>
        </p:nvSpPr>
        <p:spPr>
          <a:xfrm>
            <a:off x="615995" y="15672683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281154-8867-4054-9DDF-05A43FA7E03A}"/>
              </a:ext>
            </a:extLst>
          </p:cNvPr>
          <p:cNvSpPr/>
          <p:nvPr/>
        </p:nvSpPr>
        <p:spPr>
          <a:xfrm>
            <a:off x="1770822" y="18175305"/>
            <a:ext cx="3271746" cy="1832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1F99E0-2136-4361-968E-9A0EDF90DD25}"/>
              </a:ext>
            </a:extLst>
          </p:cNvPr>
          <p:cNvSpPr/>
          <p:nvPr/>
        </p:nvSpPr>
        <p:spPr>
          <a:xfrm>
            <a:off x="-6110" y="21321735"/>
            <a:ext cx="6864110" cy="228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0FF5D6-E2E0-4EF3-B705-BA6FA694CDAD}"/>
              </a:ext>
            </a:extLst>
          </p:cNvPr>
          <p:cNvSpPr/>
          <p:nvPr/>
        </p:nvSpPr>
        <p:spPr>
          <a:xfrm>
            <a:off x="0" y="1355695"/>
            <a:ext cx="6858000" cy="30352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Video Panel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8E2C7-489C-4B02-B2C4-52B48CA31F76}"/>
              </a:ext>
            </a:extLst>
          </p:cNvPr>
          <p:cNvSpPr txBox="1"/>
          <p:nvPr/>
        </p:nvSpPr>
        <p:spPr>
          <a:xfrm>
            <a:off x="2220186" y="1743463"/>
            <a:ext cx="249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Learn faster and smarter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51F0D2-A108-4CC9-A04B-5CF83E3C0A3A}"/>
              </a:ext>
            </a:extLst>
          </p:cNvPr>
          <p:cNvSpPr txBox="1"/>
          <p:nvPr/>
        </p:nvSpPr>
        <p:spPr>
          <a:xfrm>
            <a:off x="1531851" y="2189812"/>
            <a:ext cx="386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Ophthalmology Training helps undergraduates and healthcare professionals to learn or update their knowledge about the clinically relevant anatomy, ophthalmic examination techniques and common eye disorders of the human eye.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D34EBC-4C43-40BF-B68F-7BFB563D8E66}"/>
              </a:ext>
            </a:extLst>
          </p:cNvPr>
          <p:cNvSpPr/>
          <p:nvPr/>
        </p:nvSpPr>
        <p:spPr>
          <a:xfrm>
            <a:off x="2217959" y="3348154"/>
            <a:ext cx="2307745" cy="3590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Button </a:t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“Undergraduates – Learn more”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673B3D-801F-4783-B350-DFB17C066B84}"/>
              </a:ext>
            </a:extLst>
          </p:cNvPr>
          <p:cNvSpPr/>
          <p:nvPr/>
        </p:nvSpPr>
        <p:spPr>
          <a:xfrm>
            <a:off x="2217959" y="3808513"/>
            <a:ext cx="2307745" cy="3590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Button </a:t>
            </a:r>
            <a:br>
              <a:rPr lang="en-GB" sz="1000" dirty="0">
                <a:solidFill>
                  <a:schemeClr val="tx1"/>
                </a:solidFill>
              </a:rPr>
            </a:br>
            <a:r>
              <a:rPr lang="en-GB" sz="1000" dirty="0">
                <a:solidFill>
                  <a:schemeClr val="tx1"/>
                </a:solidFill>
              </a:rPr>
              <a:t>“Healthcare Professionals – Learn more”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546510-FC8F-45C7-B259-0A49BAB48780}"/>
              </a:ext>
            </a:extLst>
          </p:cNvPr>
          <p:cNvGrpSpPr/>
          <p:nvPr/>
        </p:nvGrpSpPr>
        <p:grpSpPr>
          <a:xfrm>
            <a:off x="0" y="23607736"/>
            <a:ext cx="6858000" cy="2389188"/>
            <a:chOff x="0" y="23607736"/>
            <a:chExt cx="6858000" cy="2389188"/>
          </a:xfrm>
        </p:grpSpPr>
        <p:pic>
          <p:nvPicPr>
            <p:cNvPr id="1046" name="Picture 22" descr="C:\Users\Peter\AppData\Roaming\PixelMetrics\CaptureWiz\Temp\21.png">
              <a:extLst>
                <a:ext uri="{FF2B5EF4-FFF2-40B4-BE49-F238E27FC236}">
                  <a16:creationId xmlns:a16="http://schemas.microsoft.com/office/drawing/2014/main" id="{77F7EE5F-9F29-43C7-938D-C55C0C42B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07736"/>
              <a:ext cx="6858000" cy="238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Peter\AppData\Roaming\PixelMetrics\CaptureWiz\Temp\11.png">
              <a:extLst>
                <a:ext uri="{FF2B5EF4-FFF2-40B4-BE49-F238E27FC236}">
                  <a16:creationId xmlns:a16="http://schemas.microsoft.com/office/drawing/2014/main" id="{661C7AD1-4434-49F0-BB29-F82513172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72" y="25571454"/>
              <a:ext cx="1496028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Peter\AppData\Roaming\PixelMetrics\CaptureWiz\Temp\11.png">
              <a:extLst>
                <a:ext uri="{FF2B5EF4-FFF2-40B4-BE49-F238E27FC236}">
                  <a16:creationId xmlns:a16="http://schemas.microsoft.com/office/drawing/2014/main" id="{915EC8E2-047C-477F-98CF-FE17AC3BA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707" y="24722422"/>
              <a:ext cx="1496028" cy="530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Peter\AppData\Roaming\PixelMetrics\CaptureWiz\Temp\11.png">
              <a:extLst>
                <a:ext uri="{FF2B5EF4-FFF2-40B4-BE49-F238E27FC236}">
                  <a16:creationId xmlns:a16="http://schemas.microsoft.com/office/drawing/2014/main" id="{00CA7153-D9B4-4610-9F82-0457B3CA6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601" y="23930519"/>
              <a:ext cx="532054" cy="11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Peter\AppData\Roaming\PixelMetrics\CaptureWiz\Temp\11.png">
              <a:extLst>
                <a:ext uri="{FF2B5EF4-FFF2-40B4-BE49-F238E27FC236}">
                  <a16:creationId xmlns:a16="http://schemas.microsoft.com/office/drawing/2014/main" id="{423D4403-7DD9-428D-94E4-D192EEE34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874" y="23930519"/>
              <a:ext cx="719245" cy="159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Peter\AppData\Roaming\PixelMetrics\CaptureWiz\Temp\11.png">
              <a:extLst>
                <a:ext uri="{FF2B5EF4-FFF2-40B4-BE49-F238E27FC236}">
                  <a16:creationId xmlns:a16="http://schemas.microsoft.com/office/drawing/2014/main" id="{7A782182-A945-41EC-A32F-F67B9B2DE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812" y="25092860"/>
              <a:ext cx="1977761" cy="56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BA72B-0C82-4333-AB99-5278D51C9582}"/>
              </a:ext>
            </a:extLst>
          </p:cNvPr>
          <p:cNvSpPr/>
          <p:nvPr/>
        </p:nvSpPr>
        <p:spPr>
          <a:xfrm>
            <a:off x="-6110" y="12815405"/>
            <a:ext cx="6864110" cy="2277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Meet the team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1D2EDC-2235-40A6-8F96-AA9F61A402E2}"/>
              </a:ext>
            </a:extLst>
          </p:cNvPr>
          <p:cNvSpPr/>
          <p:nvPr/>
        </p:nvSpPr>
        <p:spPr>
          <a:xfrm>
            <a:off x="761890" y="13659064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/Founder Bio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D010D26-B4DC-4E97-9D2F-698CF5BB6199}"/>
              </a:ext>
            </a:extLst>
          </p:cNvPr>
          <p:cNvSpPr/>
          <p:nvPr/>
        </p:nvSpPr>
        <p:spPr>
          <a:xfrm>
            <a:off x="2208529" y="13659064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/Founder Bio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B33B62-5CEE-455B-8DA8-996EF38B6025}"/>
              </a:ext>
            </a:extLst>
          </p:cNvPr>
          <p:cNvSpPr/>
          <p:nvPr/>
        </p:nvSpPr>
        <p:spPr>
          <a:xfrm>
            <a:off x="3655168" y="13659064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/Founder Bio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703FAC-E12B-41F5-9743-455B9C093765}"/>
              </a:ext>
            </a:extLst>
          </p:cNvPr>
          <p:cNvSpPr/>
          <p:nvPr/>
        </p:nvSpPr>
        <p:spPr>
          <a:xfrm>
            <a:off x="5101808" y="13659064"/>
            <a:ext cx="1013768" cy="9923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Icon/Image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/Founder Bio</a:t>
            </a:r>
          </a:p>
        </p:txBody>
      </p:sp>
    </p:spTree>
    <p:extLst>
      <p:ext uri="{BB962C8B-B14F-4D97-AF65-F5344CB8AC3E}">
        <p14:creationId xmlns:p14="http://schemas.microsoft.com/office/powerpoint/2010/main" val="375958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101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Hay</dc:creator>
  <cp:lastModifiedBy>Peter Hay</cp:lastModifiedBy>
  <cp:revision>19</cp:revision>
  <dcterms:created xsi:type="dcterms:W3CDTF">2017-11-07T07:38:10Z</dcterms:created>
  <dcterms:modified xsi:type="dcterms:W3CDTF">2018-01-16T20:54:14Z</dcterms:modified>
</cp:coreProperties>
</file>