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vml" ContentType="application/vnd.openxmlformats-officedocument.vmlDrawing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8" r:id="rId3"/>
    <p:sldId id="259" r:id="rId4"/>
    <p:sldId id="260" r:id="rId5"/>
    <p:sldId id="261" r:id="rId6"/>
    <p:sldId id="262" r:id="rId7"/>
    <p:sldId id="271" r:id="rId8"/>
    <p:sldId id="321" r:id="rId9"/>
    <p:sldId id="263" r:id="rId10"/>
    <p:sldId id="264" r:id="rId11"/>
    <p:sldId id="265" r:id="rId12"/>
    <p:sldId id="266" r:id="rId13"/>
    <p:sldId id="267" r:id="rId14"/>
    <p:sldId id="270" r:id="rId15"/>
    <p:sldId id="269" r:id="rId16"/>
    <p:sldId id="268" r:id="rId17"/>
    <p:sldId id="354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57" r:id="rId32"/>
    <p:sldId id="324" r:id="rId33"/>
    <p:sldId id="286" r:id="rId34"/>
    <p:sldId id="305" r:id="rId35"/>
    <p:sldId id="322" r:id="rId36"/>
    <p:sldId id="289" r:id="rId37"/>
    <p:sldId id="290" r:id="rId38"/>
    <p:sldId id="291" r:id="rId39"/>
    <p:sldId id="292" r:id="rId40"/>
    <p:sldId id="293" r:id="rId41"/>
    <p:sldId id="295" r:id="rId42"/>
    <p:sldId id="296" r:id="rId43"/>
    <p:sldId id="297" r:id="rId44"/>
    <p:sldId id="298" r:id="rId45"/>
    <p:sldId id="299" r:id="rId46"/>
    <p:sldId id="300" r:id="rId47"/>
    <p:sldId id="287" r:id="rId48"/>
    <p:sldId id="304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953">
          <p15:clr>
            <a:srgbClr val="A4A3A4"/>
          </p15:clr>
        </p15:guide>
        <p15:guide id="2" pos="362">
          <p15:clr>
            <a:srgbClr val="A4A3A4"/>
          </p15:clr>
        </p15:guide>
        <p15:guide id="3" pos="5514">
          <p15:clr>
            <a:srgbClr val="A4A3A4"/>
          </p15:clr>
        </p15:guide>
        <p15:guide id="4" orient="horz" pos="3644">
          <p15:clr>
            <a:srgbClr val="A4A3A4"/>
          </p15:clr>
        </p15:guide>
        <p15:guide id="5" orient="horz" pos="2278">
          <p15:clr>
            <a:srgbClr val="A4A3A4"/>
          </p15:clr>
        </p15:guide>
        <p15:guide id="6" orient="horz" pos="231">
          <p15:clr>
            <a:srgbClr val="A4A3A4"/>
          </p15:clr>
        </p15:guide>
        <p15:guide id="7" orient="horz" pos="10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E0B"/>
    <a:srgbClr val="0C6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824" y="200"/>
      </p:cViewPr>
      <p:guideLst>
        <p:guide pos="2953"/>
        <p:guide pos="362"/>
        <p:guide pos="5514"/>
        <p:guide orient="horz" pos="3644"/>
        <p:guide orient="horz" pos="2278"/>
        <p:guide orient="horz" pos="231"/>
        <p:guide orient="horz" pos="10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C:\Users\pc3\AppData\Roaming\Foxmail7\Temp-2372-20171201174954\Attach\&#21103;&#26412;&#32452;&#32455;&#26550;&#26500;&#22270;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Administrator\Desktop\Book1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pc3\AppData\Roaming\Foxmail7\Temp-3820-20171221212304\Attach\&#12467;&#12500;&#12540;&#19981;&#33391;&#34920;%20FQ17-1105%20EPC%20INTERNATIONAL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pc3\AppData\Roaming\Foxmail7\Temp-3820-20171221212304\Attach\&#12467;&#12500;&#12540;&#19981;&#33391;&#34920;%20FQ17-1105%20EPC%20INTERNATIONAL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846317418808"/>
          <c:y val="0.0202824686145984"/>
          <c:w val="0.857051987245943"/>
          <c:h val="0.84728938848064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808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>
                  <a:lumMod val="90000"/>
                </a:schemeClr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dLbls>
            <c:dLbl>
              <c:idx val="6"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algn="ctr">
                      <a:defRPr lang="zh-CN" sz="1800" b="0" i="0" u="none" strike="noStrike" kern="1200" baseline="0">
                        <a:solidFill>
                          <a:schemeClr val="tx1"/>
                        </a:solidFill>
                        <a:latin typeface="+mj-lt"/>
                        <a:ea typeface="Meiryo UI" pitchFamily="34" charset="-128"/>
                        <a:cs typeface="Meiryo UI" pitchFamily="34" charset="-128"/>
                      </a:defRPr>
                    </a:pPr>
                    <a:r>
                      <a:rPr lang="is-IS"/>
                      <a:t>250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800" b="0" i="0" u="none" strike="noStrike" kern="1200" baseline="0">
                    <a:solidFill>
                      <a:schemeClr val="tx1"/>
                    </a:solidFill>
                    <a:latin typeface="+mj-lt"/>
                    <a:ea typeface="Meiryo UI" pitchFamily="34" charset="-128"/>
                    <a:cs typeface="Meiryo UI" pitchFamily="34" charset="-128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50800" cap="rnd" cmpd="dbl" algn="ctr">
                <a:solidFill>
                  <a:schemeClr val="accent3"/>
                </a:solidFill>
                <a:prstDash val="sysDot"/>
                <a:round/>
              </a:ln>
              <a:effectLst/>
            </c:spPr>
            <c:trendlineType val="exp"/>
            <c:dispRSqr val="0"/>
            <c:dispEq val="0"/>
          </c:trendline>
          <c:cat>
            <c:strRef>
              <c:f>Sheet1!$C$31:$I$31</c:f>
              <c:strCache>
                <c:ptCount val="7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</c:strCache>
            </c:strRef>
          </c:cat>
          <c:val>
            <c:numRef>
              <c:f>Sheet1!$C$32:$I$32</c:f>
              <c:numCache>
                <c:formatCode>General</c:formatCode>
                <c:ptCount val="7"/>
                <c:pt idx="0">
                  <c:v>7.22E7</c:v>
                </c:pt>
                <c:pt idx="1">
                  <c:v>7.58E7</c:v>
                </c:pt>
                <c:pt idx="2">
                  <c:v>7.66E7</c:v>
                </c:pt>
                <c:pt idx="3">
                  <c:v>8.0E7</c:v>
                </c:pt>
                <c:pt idx="4">
                  <c:v>9.0E7</c:v>
                </c:pt>
                <c:pt idx="5">
                  <c:v>1.5E8</c:v>
                </c:pt>
                <c:pt idx="6">
                  <c:v>2.5E8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218797136"/>
        <c:axId val="218648160"/>
      </c:barChart>
      <c:catAx>
        <c:axId val="21879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j-lt"/>
                <a:ea typeface="Meiryo UI" pitchFamily="34" charset="-128"/>
                <a:cs typeface="Meiryo UI" pitchFamily="34" charset="-128"/>
              </a:defRPr>
            </a:pPr>
            <a:endParaRPr lang="en-US"/>
          </a:p>
        </c:txPr>
        <c:crossAx val="218648160"/>
        <c:crosses val="autoZero"/>
        <c:auto val="1"/>
        <c:lblAlgn val="ctr"/>
        <c:lblOffset val="100"/>
        <c:noMultiLvlLbl val="0"/>
      </c:catAx>
      <c:valAx>
        <c:axId val="218648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j-lt"/>
                <a:ea typeface="Meiryo UI" pitchFamily="34" charset="-128"/>
                <a:cs typeface="Meiryo UI" pitchFamily="34" charset="-128"/>
              </a:defRPr>
            </a:pPr>
            <a:endParaRPr lang="en-US"/>
          </a:p>
        </c:txPr>
        <c:crossAx val="218797136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>
          <a:latin typeface="+mj-lt"/>
          <a:ea typeface="Meiryo UI" pitchFamily="34" charset="-128"/>
          <a:cs typeface="Meiryo UI" pitchFamily="34" charset="-128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755829578689"/>
          <c:y val="0.00452898550724638"/>
          <c:w val="0.821650167285602"/>
          <c:h val="0.77690331710275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Sheet1!$E$20</c:f>
              <c:strCache>
                <c:ptCount val="1"/>
                <c:pt idx="0">
                  <c:v>月間キャパ(千㎡)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Lbls>
            <c:dLbl>
              <c:idx val="2"/>
              <c:layout>
                <c:manualLayout>
                  <c:x val="-0.0331687583267949"/>
                  <c:y val="0.059178743961352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600" b="1" i="0" u="none" strike="noStrike" kern="1200" baseline="0">
                    <a:solidFill>
                      <a:schemeClr val="accent5"/>
                    </a:solidFill>
                    <a:latin typeface="+mj-lt"/>
                    <a:ea typeface="Meiryo UI" pitchFamily="34" charset="-128"/>
                    <a:cs typeface="Meiryo UI" pitchFamily="34" charset="-128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Sheet1!$D$21:$D$23</c:f>
              <c:strCache>
                <c:ptCount val="3"/>
                <c:pt idx="0">
                  <c:v>両面
(2L)</c:v>
                </c:pt>
                <c:pt idx="1">
                  <c:v>仮両面
(NPTH 2L)</c:v>
                </c:pt>
                <c:pt idx="2">
                  <c:v>片面
(1L)</c:v>
                </c:pt>
              </c:strCache>
            </c:strRef>
          </c:cat>
          <c:val>
            <c:numRef>
              <c:f>Sheet1!$E$21:$E$23</c:f>
              <c:numCache>
                <c:formatCode>_ * #,##0_ ;_ * \-#,##0_ ;_ * "-"??_ ;_ @_ </c:formatCode>
                <c:ptCount val="3"/>
                <c:pt idx="0">
                  <c:v>70000.0</c:v>
                </c:pt>
                <c:pt idx="1">
                  <c:v>10000.0</c:v>
                </c:pt>
                <c:pt idx="2">
                  <c:v>130000.0</c:v>
                </c:pt>
              </c:numCache>
            </c:numRef>
          </c:val>
        </c:ser>
        <c:ser>
          <c:idx val="1"/>
          <c:order val="1"/>
          <c:tx>
            <c:strRef>
              <c:f>Sheet1!$F$20</c:f>
              <c:strCache>
                <c:ptCount val="1"/>
                <c:pt idx="0">
                  <c:v>月間稼動(千㎡)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algn="ctr">
                      <a:defRPr lang="zh-CN" sz="1600" b="0" i="0" u="none" strike="noStrike" kern="1200" baseline="0">
                        <a:solidFill>
                          <a:schemeClr val="tx1"/>
                        </a:solidFill>
                        <a:latin typeface="+mj-lt"/>
                        <a:ea typeface="Meiryo UI" pitchFamily="34" charset="-128"/>
                        <a:cs typeface="Meiryo UI" pitchFamily="34" charset="-128"/>
                      </a:defRPr>
                    </a:pPr>
                    <a:r>
                      <a:rPr lang="nb-NO" sz="1600"/>
                      <a:t>90.0 </a:t>
                    </a:r>
                  </a:p>
                </c:rich>
              </c:tx>
              <c:numFmt formatCode="#,##0.0_);[Red]\(#,##0.0\)" sourceLinked="0"/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600" b="0" i="0" u="none" strike="noStrike" kern="1200" baseline="0">
                    <a:solidFill>
                      <a:schemeClr val="tx1"/>
                    </a:solidFill>
                    <a:latin typeface="+mj-lt"/>
                    <a:ea typeface="Meiryo UI" pitchFamily="34" charset="-128"/>
                    <a:cs typeface="Meiryo UI" pitchFamily="34" charset="-128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Sheet1!$D$21:$D$23</c:f>
              <c:strCache>
                <c:ptCount val="3"/>
                <c:pt idx="0">
                  <c:v>両面
(2L)</c:v>
                </c:pt>
                <c:pt idx="1">
                  <c:v>仮両面
(NPTH 2L)</c:v>
                </c:pt>
                <c:pt idx="2">
                  <c:v>片面
(1L)</c:v>
                </c:pt>
              </c:strCache>
            </c:strRef>
          </c:cat>
          <c:val>
            <c:numRef>
              <c:f>Sheet1!$F$21:$F$23</c:f>
              <c:numCache>
                <c:formatCode>_ * #,##0_ ;_ * \-#,##0_ ;_ * "-"??_ ;_ @_ </c:formatCode>
                <c:ptCount val="3"/>
                <c:pt idx="0">
                  <c:v>4500.0</c:v>
                </c:pt>
                <c:pt idx="1">
                  <c:v>900.0</c:v>
                </c:pt>
                <c:pt idx="2">
                  <c:v>90000.0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252040176"/>
        <c:axId val="251883984"/>
      </c:barChart>
      <c:catAx>
        <c:axId val="2520401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/>
                </a:solidFill>
                <a:latin typeface="+mj-lt"/>
                <a:ea typeface="Meiryo UI" pitchFamily="34" charset="-128"/>
                <a:cs typeface="Meiryo UI" pitchFamily="34" charset="-128"/>
              </a:defRPr>
            </a:pPr>
            <a:endParaRPr lang="en-US"/>
          </a:p>
        </c:txPr>
        <c:crossAx val="251883984"/>
        <c:crosses val="autoZero"/>
        <c:auto val="1"/>
        <c:lblAlgn val="ctr"/>
        <c:lblOffset val="100"/>
        <c:noMultiLvlLbl val="0"/>
      </c:catAx>
      <c:valAx>
        <c:axId val="251883984"/>
        <c:scaling>
          <c:orientation val="minMax"/>
        </c:scaling>
        <c:delete val="0"/>
        <c:axPos val="b"/>
        <c:numFmt formatCode="_ * #,##0_ ;_ * \-#,##0_ ;_ * &quot;-&quot;??_ ;_ @_ 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/>
                </a:solidFill>
                <a:latin typeface="+mj-lt"/>
                <a:ea typeface="Meiryo UI" pitchFamily="34" charset="-128"/>
                <a:cs typeface="Meiryo UI" pitchFamily="34" charset="-128"/>
              </a:defRPr>
            </a:pPr>
            <a:endParaRPr lang="en-US"/>
          </a:p>
        </c:txPr>
        <c:crossAx val="252040176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394399053819"/>
          <c:y val="0.926108009887254"/>
          <c:w val="0.511114429908517"/>
          <c:h val="0.0667036246661994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600" b="0" i="0" u="none" strike="noStrike" kern="1200" baseline="0">
              <a:solidFill>
                <a:schemeClr val="tx1"/>
              </a:solidFill>
              <a:latin typeface="+mj-lt"/>
              <a:ea typeface="Meiryo UI" pitchFamily="34" charset="-128"/>
              <a:cs typeface="Meiryo UI" pitchFamily="34" charset="-128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>
          <a:latin typeface="+mj-lt"/>
          <a:ea typeface="Meiryo UI" pitchFamily="34" charset="-128"/>
          <a:cs typeface="Meiryo UI" pitchFamily="34" charset="-128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022344092415"/>
          <c:y val="0.0410124053939512"/>
          <c:w val="0.856544736646055"/>
          <c:h val="0.7451515943544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Sheet1!$C$35</c:f>
              <c:strCache>
                <c:ptCount val="1"/>
                <c:pt idx="0">
                  <c:v>日本
Japan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5"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algn="ctr" defTabSz="914400">
                      <a:defRPr lang="zh-CN" sz="1000" b="1" i="0" u="none" strike="noStrike" kern="1200" baseline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>
                        <a:solidFill>
                          <a:schemeClr val="accent6"/>
                        </a:solidFill>
                      </a:rPr>
                      <a:t>5</a:t>
                    </a:r>
                    <a:r>
                      <a:rPr lang="en-US" altLang="zh-CN" b="1">
                        <a:solidFill>
                          <a:schemeClr val="accent6"/>
                        </a:solidFill>
                      </a:rPr>
                      <a:t>3</a:t>
                    </a:r>
                    <a:r>
                      <a:rPr lang="en-US" b="1">
                        <a:solidFill>
                          <a:schemeClr val="accent6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horzOverflow="overflow" vert="horz" wrap="square" lIns="38100" tIns="19050" rIns="38100" bIns="19050" anchor="ctr" anchorCtr="1"/>
              <a:lstStyle/>
              <a:p>
                <a:pPr>
                  <a:defRPr lang="zh-CN" sz="12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Sheet1!$D$34:$I$34</c:f>
              <c:strCache>
                <c:ptCount val="6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</c:strCache>
            </c:strRef>
          </c:cat>
          <c:val>
            <c:numRef>
              <c:f>Sheet1!$D$35:$I$35</c:f>
              <c:numCache>
                <c:formatCode>0%</c:formatCode>
                <c:ptCount val="6"/>
                <c:pt idx="0">
                  <c:v>0.55</c:v>
                </c:pt>
                <c:pt idx="1">
                  <c:v>0.54</c:v>
                </c:pt>
                <c:pt idx="2">
                  <c:v>0.58</c:v>
                </c:pt>
                <c:pt idx="3">
                  <c:v>0.58</c:v>
                </c:pt>
                <c:pt idx="4">
                  <c:v>0.54</c:v>
                </c:pt>
                <c:pt idx="5">
                  <c:v>0.53</c:v>
                </c:pt>
              </c:numCache>
            </c:numRef>
          </c:val>
        </c:ser>
        <c:ser>
          <c:idx val="1"/>
          <c:order val="1"/>
          <c:tx>
            <c:strRef>
              <c:f>Sheet1!$C$36</c:f>
              <c:strCache>
                <c:ptCount val="1"/>
                <c:pt idx="0">
                  <c:v>トルコ
Turkey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5"/>
              <c:tx>
                <c:rich>
                  <a:bodyPr rot="0" spcFirstLastPara="0" vertOverflow="ellipsis" vert="horz" wrap="none" lIns="38100" tIns="19050" rIns="38100" bIns="19050" anchor="ctr" anchorCtr="1"/>
                  <a:lstStyle/>
                  <a:p>
                    <a:pPr algn="ctr" defTabSz="914400">
                      <a:defRPr lang="zh-CN" sz="1000" b="1" i="0" u="none" strike="noStrike" kern="1200" baseline="0">
                        <a:solidFill>
                          <a:schemeClr val="accent5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>
                        <a:solidFill>
                          <a:schemeClr val="accent5"/>
                        </a:solidFill>
                      </a:rPr>
                      <a:t>4</a:t>
                    </a:r>
                    <a:r>
                      <a:rPr lang="en-US" altLang="zh-CN" b="1">
                        <a:solidFill>
                          <a:schemeClr val="accent5"/>
                        </a:solidFill>
                      </a:rPr>
                      <a:t>5</a:t>
                    </a:r>
                    <a:r>
                      <a:rPr lang="en-US" b="1">
                        <a:solidFill>
                          <a:schemeClr val="accent5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horzOverflow="overflow" vert="horz" wrap="none" lIns="38100" tIns="19050" rIns="38100" bIns="19050" anchor="ctr" anchorCtr="1"/>
              <a:lstStyle/>
              <a:p>
                <a:pPr>
                  <a:defRPr lang="zh-CN" sz="12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Sheet1!$D$34:$I$34</c:f>
              <c:strCache>
                <c:ptCount val="6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</c:strCache>
            </c:strRef>
          </c:cat>
          <c:val>
            <c:numRef>
              <c:f>Sheet1!$D$36:$I$36</c:f>
              <c:numCache>
                <c:formatCode>0%</c:formatCode>
                <c:ptCount val="6"/>
                <c:pt idx="0">
                  <c:v>0.43</c:v>
                </c:pt>
                <c:pt idx="1">
                  <c:v>0.45</c:v>
                </c:pt>
                <c:pt idx="2">
                  <c:v>0.41</c:v>
                </c:pt>
                <c:pt idx="3">
                  <c:v>0.41</c:v>
                </c:pt>
                <c:pt idx="4">
                  <c:v>0.45</c:v>
                </c:pt>
                <c:pt idx="5">
                  <c:v>0.45</c:v>
                </c:pt>
              </c:numCache>
            </c:numRef>
          </c:val>
        </c:ser>
        <c:ser>
          <c:idx val="2"/>
          <c:order val="2"/>
          <c:tx>
            <c:strRef>
              <c:f>Sheet1!$C$37</c:f>
              <c:strCache>
                <c:ptCount val="1"/>
                <c:pt idx="0">
                  <c:v>ヨーロッパ
Europe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horzOverflow="overflow" vert="horz" wrap="square" lIns="38100" tIns="19050" rIns="38100" bIns="19050" anchor="ctr" anchorCtr="1"/>
              <a:lstStyle/>
              <a:p>
                <a:pPr>
                  <a:defRPr lang="zh-CN" sz="1200" b="1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Sheet1!$D$34:$I$34</c:f>
              <c:strCache>
                <c:ptCount val="6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</c:strCache>
            </c:strRef>
          </c:cat>
          <c:val>
            <c:numRef>
              <c:f>Sheet1!$D$37:$I$37</c:f>
              <c:numCache>
                <c:formatCode>0%</c:formatCode>
                <c:ptCount val="6"/>
                <c:pt idx="0">
                  <c:v>0.01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  <c:pt idx="4">
                  <c:v>0.01</c:v>
                </c:pt>
                <c:pt idx="5">
                  <c:v>0.01</c:v>
                </c:pt>
              </c:numCache>
            </c:numRef>
          </c:val>
        </c:ser>
        <c:ser>
          <c:idx val="3"/>
          <c:order val="3"/>
          <c:tx>
            <c:strRef>
              <c:f>Sheet1!$C$38</c:f>
              <c:strCache>
                <c:ptCount val="1"/>
                <c:pt idx="0">
                  <c:v>その他
Others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shade val="51000"/>
                    <a:satMod val="130000"/>
                  </a:schemeClr>
                </a:gs>
                <a:gs pos="80000">
                  <a:schemeClr val="accent6">
                    <a:lumMod val="60000"/>
                    <a:shade val="93000"/>
                    <a:satMod val="130000"/>
                  </a:schemeClr>
                </a:gs>
                <a:gs pos="100000">
                  <a:schemeClr val="accent6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horzOverflow="overflow" vert="horz" wrap="square" lIns="38100" tIns="19050" rIns="38100" bIns="19050" anchor="ctr" anchorCtr="1"/>
              <a:lstStyle/>
              <a:p>
                <a:pPr>
                  <a:defRPr lang="zh-CN" sz="12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Sheet1!$D$34:$I$34</c:f>
              <c:strCache>
                <c:ptCount val="6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</c:strCache>
            </c:strRef>
          </c:cat>
          <c:val>
            <c:numRef>
              <c:f>Sheet1!$D$38:$I$38</c:f>
              <c:numCache>
                <c:formatCode>0%</c:formatCode>
                <c:ptCount val="6"/>
                <c:pt idx="0">
                  <c:v>0.01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19515856"/>
        <c:axId val="319517632"/>
      </c:barChart>
      <c:catAx>
        <c:axId val="319515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horzOverflow="overflow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517632"/>
        <c:crosses val="autoZero"/>
        <c:auto val="1"/>
        <c:lblAlgn val="ctr"/>
        <c:lblOffset val="100"/>
        <c:noMultiLvlLbl val="0"/>
      </c:catAx>
      <c:valAx>
        <c:axId val="31951763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0" vertOverflow="ellipsis" horzOverflow="overflow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515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horzOverflow="overflow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0" vertOverflow="ellipsis" horzOverflow="overflow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0" vertOverflow="ellipsis" horzOverflow="overflow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0" vertOverflow="ellipsis" horzOverflow="overflow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76697230939127"/>
          <c:y val="0.886885592722315"/>
          <c:w val="0.45239369493238"/>
          <c:h val="0.113114407277685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horzOverflow="overflow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0" vertOverflow="ellipsis" horzOverflow="overflow" vert="horz" wrap="square" anchor="ctr" anchorCtr="1"/>
        <a:lstStyle/>
        <a:p>
          <a:pPr>
            <a:defRPr lang="zh-CN" sz="1400" b="1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'[material stock in warehouse (11 2017).xls]Sheet2'!$D$9</c:f>
              <c:strCache>
                <c:ptCount val="1"/>
                <c:pt idx="0">
                  <c:v>比例%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dPt>
            <c:idx val="0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horzOverflow="overflow" vert="horz" wrap="square" lIns="38100" tIns="19050" rIns="38100" bIns="19050" anchor="ctr" anchorCtr="1"/>
                <a:lstStyle/>
                <a:p>
                  <a:pPr>
                    <a:defRPr lang="zh-CN"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horzOverflow="overflow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'[material stock in warehouse (11 2017).xls]Sheet2'!$C$10:$C$13</c:f>
              <c:strCache>
                <c:ptCount val="4"/>
                <c:pt idx="0">
                  <c:v>家電製品Household appliances </c:v>
                </c:pt>
                <c:pt idx="1">
                  <c:v>電源製品 Power supply</c:v>
                </c:pt>
                <c:pt idx="2">
                  <c:v>照明製品 
Lighting control system</c:v>
                </c:pt>
                <c:pt idx="3">
                  <c:v>その他 　other</c:v>
                </c:pt>
              </c:strCache>
            </c:strRef>
          </c:cat>
          <c:val>
            <c:numRef>
              <c:f>'[material stock in warehouse (11 2017).xls]Sheet2'!$D$10:$D$13</c:f>
              <c:numCache>
                <c:formatCode>0%</c:formatCode>
                <c:ptCount val="4"/>
                <c:pt idx="0">
                  <c:v>0.6</c:v>
                </c:pt>
                <c:pt idx="1">
                  <c:v>0.2</c:v>
                </c:pt>
                <c:pt idx="2">
                  <c:v>0.1</c:v>
                </c:pt>
                <c:pt idx="3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1216604876882"/>
          <c:y val="0.806843663980447"/>
          <c:w val="0.750266471615729"/>
          <c:h val="0.1306326180069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900" kern="120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explosion val="7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</c:dPt>
          <c:dPt>
            <c:idx val="1"/>
            <c:bubble3D val="0"/>
            <c:explosion val="13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</c:dPt>
          <c:dPt>
            <c:idx val="2"/>
            <c:bubble3D val="0"/>
            <c:spPr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  <a:sp3d/>
            </c:spPr>
          </c:dPt>
          <c:dPt>
            <c:idx val="3"/>
            <c:bubble3D val="0"/>
            <c:explosion val="1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</c:dPt>
          <c:dPt>
            <c:idx val="4"/>
            <c:bubble3D val="0"/>
            <c:explosion val="4"/>
            <c:spPr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3"/>
                <c:pt idx="0">
                  <c:v>Sales A</c:v>
                </c:pt>
                <c:pt idx="1">
                  <c:v>Sales B</c:v>
                </c:pt>
                <c:pt idx="2">
                  <c:v>Sales C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0.6</c:v>
                </c:pt>
                <c:pt idx="1">
                  <c:v>0.2</c:v>
                </c:pt>
                <c:pt idx="2">
                  <c:v>0.1</c:v>
                </c:pt>
                <c:pt idx="3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29193069882533"/>
          <c:y val="0.0157726410539565"/>
          <c:w val="0.881810811954957"/>
          <c:h val="0.76135833771448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Sheet1!$H$3:$H$4</c:f>
              <c:strCache>
                <c:ptCount val="1"/>
                <c:pt idx="0">
                  <c:v>Target  (USD Million)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Sheet1!$G$5:$G$12</c:f>
              <c:numCache>
                <c:formatCode>General</c:formatCode>
                <c:ptCount val="8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  <c:pt idx="6">
                  <c:v>2016.0</c:v>
                </c:pt>
                <c:pt idx="7">
                  <c:v>2017.0</c:v>
                </c:pt>
              </c:numCache>
            </c:numRef>
          </c:cat>
          <c:val>
            <c:numRef>
              <c:f>Sheet1!$H$5:$H$12</c:f>
              <c:numCache>
                <c:formatCode>General</c:formatCode>
                <c:ptCount val="8"/>
                <c:pt idx="0">
                  <c:v>15.0</c:v>
                </c:pt>
                <c:pt idx="1">
                  <c:v>17.0</c:v>
                </c:pt>
                <c:pt idx="2">
                  <c:v>19.0</c:v>
                </c:pt>
                <c:pt idx="3">
                  <c:v>22.0</c:v>
                </c:pt>
                <c:pt idx="4">
                  <c:v>27.0</c:v>
                </c:pt>
                <c:pt idx="5">
                  <c:v>33.0</c:v>
                </c:pt>
                <c:pt idx="6">
                  <c:v>40.0</c:v>
                </c:pt>
                <c:pt idx="7">
                  <c:v>50.0</c:v>
                </c:pt>
              </c:numCache>
            </c:numRef>
          </c:val>
        </c:ser>
        <c:ser>
          <c:idx val="2"/>
          <c:order val="1"/>
          <c:tx>
            <c:strRef>
              <c:f>Sheet1!$I$3:$I$4</c:f>
              <c:strCache>
                <c:ptCount val="1"/>
                <c:pt idx="0">
                  <c:v>Actual (USD Million)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horzOverflow="overflow" vert="horz" wrap="square" lIns="38100" tIns="19050" rIns="38100" bIns="19050" anchor="ctr" anchorCtr="1"/>
              <a:lstStyle/>
              <a:p>
                <a:pPr>
                  <a:defRPr lang="zh-CN" sz="99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Sheet1!$G$5:$G$12</c:f>
              <c:numCache>
                <c:formatCode>General</c:formatCode>
                <c:ptCount val="8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  <c:pt idx="6">
                  <c:v>2016.0</c:v>
                </c:pt>
                <c:pt idx="7">
                  <c:v>2017.0</c:v>
                </c:pt>
              </c:numCache>
            </c:numRef>
          </c:cat>
          <c:val>
            <c:numRef>
              <c:f>Sheet1!$I$5:$I$12</c:f>
              <c:numCache>
                <c:formatCode>General</c:formatCode>
                <c:ptCount val="8"/>
                <c:pt idx="0">
                  <c:v>14.5</c:v>
                </c:pt>
                <c:pt idx="1">
                  <c:v>17.2</c:v>
                </c:pt>
                <c:pt idx="2">
                  <c:v>20.0</c:v>
                </c:pt>
                <c:pt idx="3">
                  <c:v>24.5</c:v>
                </c:pt>
                <c:pt idx="4">
                  <c:v>30.0</c:v>
                </c:pt>
                <c:pt idx="5">
                  <c:v>35.0</c:v>
                </c:pt>
                <c:pt idx="6">
                  <c:v>45.0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1764016"/>
        <c:axId val="251793744"/>
      </c:barChart>
      <c:catAx>
        <c:axId val="251764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horzOverflow="overflow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793744"/>
        <c:crosses val="autoZero"/>
        <c:auto val="1"/>
        <c:lblAlgn val="ctr"/>
        <c:lblOffset val="100"/>
        <c:noMultiLvlLbl val="0"/>
      </c:catAx>
      <c:valAx>
        <c:axId val="2517937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solidFill>
            <a:sysClr val="window" lastClr="FFFFFF">
              <a:lumMod val="85000"/>
              <a:alpha val="0"/>
            </a:sysClr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c:spPr>
        <c:txPr>
          <a:bodyPr rot="-60000000" spcFirstLastPara="0" vertOverflow="ellipsis" horzOverflow="overflow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764016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8842933206772"/>
          <c:y val="0.852229198406218"/>
          <c:w val="0.398328071894239"/>
          <c:h val="0.0471218809210231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horzOverflow="overflow" vert="horz" wrap="square" anchor="ctr" anchorCtr="1"/>
        <a:lstStyle/>
        <a:p>
          <a:pPr>
            <a:defRPr lang="zh-CN"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55240027045301"/>
          <c:y val="0.0651438240270728"/>
          <c:w val="0.838133874239351"/>
          <c:h val="0.873942470389171"/>
        </c:manualLayout>
      </c:layout>
      <c:pieChart>
        <c:varyColors val="1"/>
        <c:ser>
          <c:idx val="0"/>
          <c:order val="0"/>
          <c:tx>
            <c:strRef>
              <c:f>'[コピー不良表 FQ17-1105 EPC INTERNATIONAL.xls]Sheet3'!$D$12</c:f>
              <c:strCache>
                <c:ptCount val="1"/>
                <c:pt idx="0">
                  <c:v>割合%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rotWithShape="0">
                  <a:schemeClr val="accent1">
                    <a:alpha val="25000"/>
                  </a:schemeClr>
                </a:outerShdw>
              </a:effectLst>
            </c:spPr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rotWithShape="0">
                  <a:schemeClr val="accent2">
                    <a:alpha val="25000"/>
                  </a:scheme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rotWithShape="0">
                  <a:schemeClr val="accent3">
                    <a:alpha val="25000"/>
                  </a:schemeClr>
                </a:outerShdw>
              </a:effectLst>
            </c:spPr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rotWithShape="0">
                  <a:schemeClr val="accent4">
                    <a:alpha val="25000"/>
                  </a:schemeClr>
                </a:outerShdw>
              </a:effectLst>
            </c:spPr>
          </c:dPt>
          <c:dLbls>
            <c:dLbl>
              <c:idx val="0"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algn="ctr" defTabSz="914400">
                      <a:defRPr lang="zh-CN" sz="1400" b="1" i="0" u="none" strike="noStrike" kern="1200" cap="none" normalizeH="0" baseline="0">
                        <a:solidFill>
                          <a:schemeClr val="tx1"/>
                        </a:solidFill>
                        <a:uFill>
                          <a:solidFill>
                            <a:schemeClr val="bg1"/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endParaRPr lang="en-US" sz="1400" u="none" strike="noStrike" cap="none" normalizeH="0">
                      <a:solidFill>
                        <a:schemeClr val="tx1"/>
                      </a:solidFill>
                      <a:uFill>
                        <a:solidFill>
                          <a:schemeClr val="bg1"/>
                        </a:solidFill>
                      </a:uFill>
                    </a:endParaRPr>
                  </a:p>
                  <a:p>
                    <a:pPr algn="ctr" defTabSz="914400">
                      <a:defRPr lang="zh-CN" sz="1400" b="1" i="0" u="none" strike="noStrike" kern="1200" cap="none" normalizeH="0" baseline="0">
                        <a:solidFill>
                          <a:schemeClr val="tx1"/>
                        </a:solidFill>
                        <a:uFill>
                          <a:solidFill>
                            <a:schemeClr val="bg1"/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u="none" strike="noStrike" cap="none" normalizeH="0">
                        <a:solidFill>
                          <a:schemeClr val="tx1"/>
                        </a:solidFill>
                        <a:uFill>
                          <a:solidFill>
                            <a:schemeClr val="bg1"/>
                          </a:solidFill>
                        </a:uFill>
                      </a:rPr>
                      <a:t>58%</a:t>
                    </a:r>
                    <a:endParaRPr lang="en-US" sz="1400" b="1" i="0" u="none" strike="noStrike" kern="1200" cap="none" normalizeH="0" baseline="0">
                      <a:solidFill>
                        <a:schemeClr val="tx1"/>
                      </a:solidFill>
                      <a:effectLst/>
                      <a:uFill>
                        <a:solidFill>
                          <a:schemeClr val="bg1"/>
                        </a:solidFill>
                      </a:u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algn="ctr" defTabSz="914400">
                      <a:defRPr lang="zh-CN" sz="1400" b="1" i="0" u="none" strike="noStrike" kern="1200" cap="none" normalizeH="0" baseline="0">
                        <a:solidFill>
                          <a:schemeClr val="tx1"/>
                        </a:solidFill>
                        <a:uFill>
                          <a:solidFill>
                            <a:schemeClr val="bg1"/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endParaRPr lang="en-US" sz="1400" u="none" strike="noStrike" cap="none" normalizeH="0">
                      <a:solidFill>
                        <a:schemeClr val="tx1"/>
                      </a:solidFill>
                      <a:uFill>
                        <a:solidFill>
                          <a:schemeClr val="bg1"/>
                        </a:solidFill>
                      </a:uFill>
                    </a:endParaRPr>
                  </a:p>
                  <a:p>
                    <a:pPr algn="ctr" defTabSz="914400">
                      <a:defRPr lang="zh-CN" sz="1400" b="1" i="0" u="none" strike="noStrike" kern="1200" cap="none" normalizeH="0" baseline="0">
                        <a:solidFill>
                          <a:schemeClr val="tx1"/>
                        </a:solidFill>
                        <a:uFill>
                          <a:solidFill>
                            <a:schemeClr val="bg1"/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u="none" strike="noStrike" cap="none" normalizeH="0">
                        <a:solidFill>
                          <a:schemeClr val="tx1"/>
                        </a:solidFill>
                        <a:uFill>
                          <a:solidFill>
                            <a:schemeClr val="bg1"/>
                          </a:solidFill>
                        </a:uFill>
                      </a:rPr>
                      <a:t>30%</a:t>
                    </a:r>
                    <a:endParaRPr lang="en-US" sz="1400" b="1" i="0" u="none" strike="noStrike" kern="1200" cap="none" normalizeH="0" baseline="0">
                      <a:solidFill>
                        <a:schemeClr val="tx1"/>
                      </a:solidFill>
                      <a:effectLst/>
                      <a:uFill>
                        <a:solidFill>
                          <a:schemeClr val="bg1"/>
                        </a:solidFill>
                      </a:u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algn="ctr" defTabSz="914400">
                      <a:defRPr lang="zh-CN" sz="1400" b="1" i="0" u="none" strike="noStrike" kern="1200" cap="none" normalizeH="0" baseline="0">
                        <a:solidFill>
                          <a:schemeClr val="tx1"/>
                        </a:solidFill>
                        <a:uFill>
                          <a:solidFill>
                            <a:schemeClr val="bg1"/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u="none" strike="noStrike" cap="none" normalizeH="0">
                        <a:solidFill>
                          <a:schemeClr val="tx1"/>
                        </a:solidFill>
                        <a:uFill>
                          <a:solidFill>
                            <a:schemeClr val="bg1"/>
                          </a:solidFill>
                        </a:uFill>
                      </a:rPr>
                      <a:t> </a:t>
                    </a:r>
                  </a:p>
                  <a:p>
                    <a:pPr algn="ctr" defTabSz="914400">
                      <a:defRPr lang="zh-CN" sz="1400" b="1" i="0" u="none" strike="noStrike" kern="1200" cap="none" normalizeH="0" baseline="0">
                        <a:solidFill>
                          <a:schemeClr val="tx1"/>
                        </a:solidFill>
                        <a:uFill>
                          <a:solidFill>
                            <a:schemeClr val="bg1"/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u="none" strike="noStrike" cap="none" normalizeH="0">
                        <a:solidFill>
                          <a:schemeClr val="tx1"/>
                        </a:solidFill>
                        <a:uFill>
                          <a:solidFill>
                            <a:schemeClr val="bg1"/>
                          </a:solidFill>
                        </a:uFill>
                      </a:rPr>
                      <a:t>10%</a:t>
                    </a:r>
                    <a:endParaRPr lang="en-US" sz="1400" b="1" i="0" u="none" strike="noStrike" kern="1200" cap="none" normalizeH="0" baseline="0">
                      <a:solidFill>
                        <a:schemeClr val="tx1"/>
                      </a:solidFill>
                      <a:effectLst/>
                      <a:uFill>
                        <a:solidFill>
                          <a:schemeClr val="bg1"/>
                        </a:solidFill>
                      </a:u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00546514452271071"/>
                  <c:y val="-0.0400062754941952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algn="ctr" defTabSz="914400">
                      <a:defRPr lang="zh-CN" sz="1400" b="1" i="0" u="none" strike="noStrike" kern="1200" cap="none" normalizeH="0" baseline="0">
                        <a:solidFill>
                          <a:schemeClr val="tx1"/>
                        </a:solidFill>
                        <a:uFill>
                          <a:solidFill>
                            <a:schemeClr val="bg1"/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endParaRPr lang="en-US" sz="1400" u="none" strike="noStrike" cap="none" normalizeH="0">
                      <a:solidFill>
                        <a:schemeClr val="tx1"/>
                      </a:solidFill>
                      <a:uFill>
                        <a:solidFill>
                          <a:schemeClr val="bg1"/>
                        </a:solidFill>
                      </a:uFill>
                    </a:endParaRPr>
                  </a:p>
                  <a:p>
                    <a:pPr algn="ctr" defTabSz="914400">
                      <a:defRPr lang="zh-CN" sz="1400" b="1" i="0" u="none" strike="noStrike" kern="1200" cap="none" normalizeH="0" baseline="0">
                        <a:solidFill>
                          <a:schemeClr val="tx1"/>
                        </a:solidFill>
                        <a:uFill>
                          <a:solidFill>
                            <a:schemeClr val="bg1"/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u="none" strike="noStrike" cap="none" normalizeH="0">
                        <a:solidFill>
                          <a:schemeClr val="tx1"/>
                        </a:solidFill>
                        <a:uFill>
                          <a:solidFill>
                            <a:schemeClr val="bg1"/>
                          </a:solidFill>
                        </a:uFill>
                      </a:rPr>
                      <a:t>2%</a:t>
                    </a:r>
                    <a:endParaRPr lang="en-US" sz="1400" b="1" i="0" u="none" strike="noStrike" kern="1200" cap="none" normalizeH="0" baseline="0">
                      <a:solidFill>
                        <a:schemeClr val="tx1"/>
                      </a:solidFill>
                      <a:effectLst/>
                      <a:uFill>
                        <a:solidFill>
                          <a:schemeClr val="bg1"/>
                        </a:solidFill>
                      </a:u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horzOverflow="overflow" vert="horz" wrap="square" lIns="38100" tIns="19050" rIns="38100" bIns="19050" anchor="ctr" anchorCtr="1"/>
              <a:lstStyle/>
              <a:p>
                <a:pPr>
                  <a:defRPr lang="zh-CN" sz="1400" b="1" i="0" u="none" strike="noStrike" kern="1200" cap="none" spc="0" normalizeH="0" baseline="0">
                    <a:solidFill>
                      <a:schemeClr val="tx1"/>
                    </a:solidFill>
                    <a:uFill>
                      <a:solidFill>
                        <a:schemeClr val="bg1"/>
                      </a:solidFill>
                    </a:u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'[コピー不良表 FQ17-1105 EPC INTERNATIONAL.xls]Sheet3'!$C$13:$C$16</c:f>
              <c:strCache>
                <c:ptCount val="4"/>
                <c:pt idx="0">
                  <c:v>両面 D/S</c:v>
                </c:pt>
                <c:pt idx="1">
                  <c:v>四層 4-Layer</c:v>
                </c:pt>
                <c:pt idx="2">
                  <c:v>六層 6-Layer</c:v>
                </c:pt>
                <c:pt idx="3">
                  <c:v>八層 8-Layer</c:v>
                </c:pt>
              </c:strCache>
            </c:strRef>
          </c:cat>
          <c:val>
            <c:numRef>
              <c:f>'[コピー不良表 FQ17-1105 EPC INTERNATIONAL.xls]Sheet3'!$D$13:$D$16</c:f>
              <c:numCache>
                <c:formatCode>0%</c:formatCode>
                <c:ptCount val="4"/>
                <c:pt idx="0">
                  <c:v>0.58</c:v>
                </c:pt>
                <c:pt idx="1">
                  <c:v>0.3</c:v>
                </c:pt>
                <c:pt idx="2">
                  <c:v>0.1</c:v>
                </c:pt>
                <c:pt idx="3">
                  <c:v>0.02</c:v>
                </c:pt>
              </c:numCache>
            </c:numRef>
          </c:val>
        </c:ser>
        <c:ser>
          <c:idx val="1"/>
          <c:order val="1"/>
          <c:tx>
            <c:strRef>
              <c:f>'[コピー不良表 FQ17-1105 EPC INTERNATIONAL.xls]Sheet3'!$D$13:$D$16</c:f>
              <c:strCache>
                <c:ptCount val="1"/>
                <c:pt idx="0">
                  <c:v>58% 30% 10% 2%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rotWithShape="0">
                  <a:schemeClr val="accent1">
                    <a:alpha val="25000"/>
                  </a:scheme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horzOverflow="overflow" vert="horz" wrap="square" lIns="38100" tIns="19050" rIns="38100" bIns="19050" anchor="ctr" anchorCtr="1"/>
              <a:lstStyle/>
              <a:p>
                <a:pPr>
                  <a:defRPr lang="zh-CN"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'[コピー不良表 FQ17-1105 EPC INTERNATIONAL.xls]Sheet3'!$C$13:$C$16</c:f>
              <c:strCache>
                <c:ptCount val="4"/>
                <c:pt idx="0">
                  <c:v>両面 D/S</c:v>
                </c:pt>
                <c:pt idx="1">
                  <c:v>四層 4-Layer</c:v>
                </c:pt>
                <c:pt idx="2">
                  <c:v>六層 6-Layer</c:v>
                </c:pt>
                <c:pt idx="3">
                  <c:v>八層 8-Layer</c:v>
                </c:pt>
              </c:strCache>
            </c:strRef>
          </c:cat>
          <c:val>
            <c:numRef>
              <c:f>{1}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5708900991838"/>
          <c:y val="0.946113883538766"/>
          <c:w val="0.748582198016323"/>
          <c:h val="0.0508266090419285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0" vertOverflow="ellipsis" horzOverflow="overflow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900" kern="1200"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explosion val="7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</c:dPt>
          <c:dPt>
            <c:idx val="1"/>
            <c:bubble3D val="0"/>
            <c:explosion val="13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</c:dPt>
          <c:dPt>
            <c:idx val="2"/>
            <c:bubble3D val="0"/>
            <c:spPr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  <a:sp3d/>
            </c:spPr>
          </c:dPt>
          <c:dPt>
            <c:idx val="3"/>
            <c:bubble3D val="0"/>
            <c:explosion val="1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195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Sales A</c:v>
                </c:pt>
                <c:pt idx="1">
                  <c:v>Sales B</c:v>
                </c:pt>
                <c:pt idx="2">
                  <c:v>Sales C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0.58</c:v>
                </c:pt>
                <c:pt idx="1">
                  <c:v>0.3</c:v>
                </c:pt>
                <c:pt idx="2">
                  <c:v>0.1</c:v>
                </c:pt>
                <c:pt idx="3">
                  <c:v>0.02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'[コピー不良表 FQ17-1105 EPC INTERNATIONAL.xls]Sheet2'!$D$9</c:f>
              <c:strCache>
                <c:ptCount val="1"/>
                <c:pt idx="0">
                  <c:v>比率%</c:v>
                </c:pt>
              </c:strCache>
            </c:strRef>
          </c:tx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15000"/>
                    <a:lumOff val="85000"/>
                  </a:schemeClr>
                </a:solidFill>
              </a:ln>
              <a:effectLst>
                <a:outerShdw blurRad="57150" dist="19050" dir="5400000" rotWithShape="0">
                  <a:schemeClr val="accent1">
                    <a:alpha val="63000"/>
                  </a:schemeClr>
                </a:outerShdw>
              </a:effectLst>
            </c:spPr>
          </c:dPt>
          <c:dPt>
            <c:idx val="1"/>
            <c:bubble3D val="0"/>
            <c:spPr>
              <a:solidFill>
                <a:schemeClr val="accent5"/>
              </a:solidFill>
              <a:ln>
                <a:solidFill>
                  <a:schemeClr val="tx1">
                    <a:lumMod val="15000"/>
                    <a:lumOff val="85000"/>
                  </a:schemeClr>
                </a:solidFill>
              </a:ln>
              <a:effectLst>
                <a:outerShdw blurRad="57150" dist="19050" dir="5400000" rotWithShape="0">
                  <a:schemeClr val="accent2">
                    <a:alpha val="63000"/>
                  </a:scheme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tx1">
                    <a:lumMod val="15000"/>
                    <a:lumOff val="85000"/>
                  </a:schemeClr>
                </a:solidFill>
              </a:ln>
              <a:effectLst>
                <a:outerShdw blurRad="57150" dist="19050" dir="5400000" rotWithShape="0">
                  <a:schemeClr val="accent3">
                    <a:alpha val="63000"/>
                  </a:schemeClr>
                </a:outerShdw>
              </a:effectLst>
            </c:spPr>
          </c:dPt>
          <c:dPt>
            <c:idx val="3"/>
            <c:bubble3D val="0"/>
            <c:spPr>
              <a:solidFill>
                <a:schemeClr val="accent1"/>
              </a:solidFill>
              <a:ln>
                <a:solidFill>
                  <a:schemeClr val="tx1">
                    <a:lumMod val="15000"/>
                    <a:lumOff val="85000"/>
                  </a:schemeClr>
                </a:solidFill>
              </a:ln>
              <a:effectLst>
                <a:outerShdw blurRad="57150" dist="19050" dir="5400000" rotWithShape="0">
                  <a:schemeClr val="accent4">
                    <a:alpha val="63000"/>
                  </a:schemeClr>
                </a:outerShdw>
              </a:effectLst>
            </c:spPr>
          </c:dPt>
          <c:dPt>
            <c:idx val="4"/>
            <c:bubble3D val="0"/>
            <c:spPr>
              <a:solidFill>
                <a:schemeClr val="accent4"/>
              </a:solidFill>
              <a:ln>
                <a:solidFill>
                  <a:schemeClr val="tx1">
                    <a:lumMod val="15000"/>
                    <a:lumOff val="85000"/>
                  </a:schemeClr>
                </a:solidFill>
              </a:ln>
              <a:effectLst>
                <a:outerShdw blurRad="57150" dist="19050" dir="5400000" rotWithShape="0">
                  <a:schemeClr val="accent5">
                    <a:alpha val="63000"/>
                  </a:scheme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tx1">
                    <a:lumMod val="15000"/>
                    <a:lumOff val="85000"/>
                  </a:schemeClr>
                </a:solidFill>
              </a:ln>
              <a:effectLst>
                <a:outerShdw blurRad="57150" dist="19050" dir="5400000" rotWithShape="0">
                  <a:schemeClr val="accent6">
                    <a:alpha val="63000"/>
                  </a:scheme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tx1">
                    <a:lumMod val="15000"/>
                    <a:lumOff val="85000"/>
                  </a:schemeClr>
                </a:solidFill>
              </a:ln>
              <a:effectLst>
                <a:outerShdw blurRad="57150" dist="19050" dir="5400000" rotWithShape="0">
                  <a:schemeClr val="accent1">
                    <a:lumMod val="60000"/>
                    <a:alpha val="63000"/>
                  </a:schemeClr>
                </a:outerShdw>
              </a:effectLst>
            </c:spPr>
          </c:dPt>
          <c:dPt>
            <c:idx val="7"/>
            <c:bubble3D val="0"/>
            <c:spPr>
              <a:solidFill>
                <a:schemeClr val="tx1"/>
              </a:solidFill>
              <a:ln>
                <a:solidFill>
                  <a:schemeClr val="tx1">
                    <a:lumMod val="15000"/>
                    <a:lumOff val="85000"/>
                  </a:schemeClr>
                </a:solidFill>
              </a:ln>
              <a:effectLst>
                <a:outerShdw blurRad="57150" dist="19050" dir="5400000" rotWithShape="0">
                  <a:schemeClr val="accent2">
                    <a:lumMod val="60000"/>
                    <a:alpha val="63000"/>
                  </a:schemeClr>
                </a:outerShdw>
              </a:effectLst>
            </c:spPr>
          </c:dPt>
          <c:dPt>
            <c:idx val="8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tx1">
                    <a:lumMod val="15000"/>
                    <a:lumOff val="85000"/>
                  </a:schemeClr>
                </a:solidFill>
              </a:ln>
              <a:effectLst>
                <a:outerShdw blurRad="57150" dist="19050" dir="5400000" rotWithShape="0">
                  <a:schemeClr val="accent3">
                    <a:lumMod val="60000"/>
                    <a:alpha val="63000"/>
                  </a:schemeClr>
                </a:outerShdw>
              </a:effectLst>
            </c:spPr>
          </c:dPt>
          <c:dLbls>
            <c:dLbl>
              <c:idx val="0"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algn="ctr" defTabSz="914400">
                      <a:defRPr lang="zh-CN" sz="1200" b="0" i="0" u="none" strike="noStrike" kern="1200" cap="none" normalizeH="0" baseline="0">
                        <a:solidFill>
                          <a:schemeClr val="bg1"/>
                        </a:solidFill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0" i="0" u="none" strike="noStrike" kern="1200" cap="none" spc="0" normalizeH="0" baseline="0">
                        <a:solidFill>
                          <a:schemeClr val="bg1"/>
                        </a:solidFill>
                        <a:effectLst/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rPr>
                      <a:t> </a:t>
                    </a:r>
                  </a:p>
                  <a:p>
                    <a:pPr algn="ctr" defTabSz="914400">
                      <a:defRPr lang="zh-CN" sz="1200" b="0" i="0" u="none" strike="noStrike" kern="1200" cap="none" normalizeH="0" baseline="0">
                        <a:solidFill>
                          <a:schemeClr val="bg1"/>
                        </a:solidFill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0" i="0" u="none" strike="noStrike" kern="1200" cap="none" spc="0" normalizeH="0" baseline="0">
                        <a:solidFill>
                          <a:schemeClr val="bg1"/>
                        </a:solidFill>
                        <a:effectLst/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rPr>
                      <a:t>22%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algn="ctr" defTabSz="914400">
                      <a:defRPr lang="zh-CN" sz="1200" b="0" i="0" u="none" strike="noStrike" kern="1200" cap="none" normalizeH="0" baseline="0">
                        <a:solidFill>
                          <a:schemeClr val="bg1"/>
                        </a:solidFill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endParaRPr lang="en-US" sz="1200" b="0" i="0" u="none" strike="noStrike" kern="1200" cap="none" spc="0" normalizeH="0" baseline="0">
                      <a:solidFill>
                        <a:schemeClr val="bg1"/>
                      </a:solidFill>
                      <a:effectLst/>
                      <a:uFill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uFill>
                      <a:latin typeface="+mn-lt"/>
                      <a:ea typeface="+mn-ea"/>
                      <a:cs typeface="+mn-cs"/>
                    </a:endParaRPr>
                  </a:p>
                  <a:p>
                    <a:pPr algn="ctr" defTabSz="914400">
                      <a:defRPr lang="zh-CN" sz="1200" b="0" i="0" u="none" strike="noStrike" kern="1200" cap="none" normalizeH="0" baseline="0">
                        <a:solidFill>
                          <a:schemeClr val="bg1"/>
                        </a:solidFill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0" i="0" u="none" strike="noStrike" kern="1200" cap="none" spc="0" normalizeH="0" baseline="0">
                        <a:solidFill>
                          <a:schemeClr val="bg1"/>
                        </a:solidFill>
                        <a:effectLst/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rPr>
                      <a:t>18%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algn="ctr" defTabSz="914400">
                      <a:defRPr lang="zh-CN" sz="1200" b="0" i="0" u="none" strike="noStrike" kern="1200" cap="none" normalizeH="0" baseline="0">
                        <a:solidFill>
                          <a:schemeClr val="bg1"/>
                        </a:solidFill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endParaRPr lang="en-US" sz="1200" b="0" i="0" u="none" strike="noStrike" kern="1200" cap="none" spc="0" normalizeH="0" baseline="0">
                      <a:solidFill>
                        <a:schemeClr val="bg1"/>
                      </a:solidFill>
                      <a:effectLst/>
                      <a:uFill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uFill>
                      <a:latin typeface="+mn-lt"/>
                      <a:ea typeface="+mn-ea"/>
                      <a:cs typeface="+mn-cs"/>
                    </a:endParaRPr>
                  </a:p>
                  <a:p>
                    <a:pPr algn="ctr" defTabSz="914400">
                      <a:defRPr lang="zh-CN" sz="1200" b="0" i="0" u="none" strike="noStrike" kern="1200" cap="none" normalizeH="0" baseline="0">
                        <a:solidFill>
                          <a:schemeClr val="bg1"/>
                        </a:solidFill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0" i="0" u="none" strike="noStrike" kern="1200" cap="none" spc="0" normalizeH="0" baseline="0">
                        <a:solidFill>
                          <a:schemeClr val="bg1"/>
                        </a:solidFill>
                        <a:effectLst/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rPr>
                      <a:t>15%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algn="ctr" defTabSz="914400">
                      <a:defRPr lang="zh-CN" sz="1200" b="0" i="0" u="none" strike="noStrike" kern="1200" cap="none" normalizeH="0" baseline="0">
                        <a:solidFill>
                          <a:schemeClr val="bg1"/>
                        </a:solidFill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0" i="0" u="none" strike="noStrike" kern="1200" cap="none" spc="0" normalizeH="0" baseline="0">
                        <a:solidFill>
                          <a:schemeClr val="bg1"/>
                        </a:solidFill>
                        <a:effectLst/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rPr>
                      <a:t>13%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algn="ctr" defTabSz="914400">
                      <a:defRPr lang="zh-CN" sz="1200" b="0" i="0" u="none" strike="noStrike" kern="1200" cap="none" normalizeH="0" baseline="0">
                        <a:solidFill>
                          <a:schemeClr val="bg1"/>
                        </a:solidFill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endParaRPr lang="en-US" sz="1200" b="0" i="0" u="none" strike="noStrike" kern="1200" cap="none" spc="0" normalizeH="0" baseline="0">
                      <a:solidFill>
                        <a:schemeClr val="bg1"/>
                      </a:solidFill>
                      <a:effectLst/>
                      <a:uFill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uFill>
                      <a:latin typeface="+mn-lt"/>
                      <a:ea typeface="+mn-ea"/>
                      <a:cs typeface="+mn-cs"/>
                    </a:endParaRPr>
                  </a:p>
                  <a:p>
                    <a:pPr algn="ctr" defTabSz="914400">
                      <a:defRPr lang="zh-CN" sz="1200" b="0" i="0" u="none" strike="noStrike" kern="1200" cap="none" normalizeH="0" baseline="0">
                        <a:solidFill>
                          <a:schemeClr val="bg1"/>
                        </a:solidFill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0" i="0" u="none" strike="noStrike" kern="1200" cap="none" spc="0" normalizeH="0" baseline="0">
                        <a:solidFill>
                          <a:schemeClr val="bg1"/>
                        </a:solidFill>
                        <a:effectLst/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rPr>
                      <a:t>12%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0111126545353521"/>
                  <c:y val="-0.0224246671338472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algn="ctr" defTabSz="914400">
                      <a:defRPr lang="zh-CN" sz="1200" b="0" i="0" u="none" strike="noStrike" kern="1200" cap="none" normalizeH="0" baseline="0">
                        <a:solidFill>
                          <a:schemeClr val="bg1"/>
                        </a:solidFill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endParaRPr lang="en-US" sz="1200" b="0" i="0" u="none" strike="noStrike" kern="1200" cap="none" spc="0" normalizeH="0" baseline="0">
                      <a:solidFill>
                        <a:schemeClr val="bg1"/>
                      </a:solidFill>
                      <a:effectLst/>
                      <a:uFill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uFill>
                      <a:latin typeface="+mn-lt"/>
                      <a:ea typeface="+mn-ea"/>
                      <a:cs typeface="+mn-cs"/>
                    </a:endParaRPr>
                  </a:p>
                  <a:p>
                    <a:pPr algn="ctr" defTabSz="914400">
                      <a:defRPr lang="zh-CN" sz="1200" b="0" i="0" u="none" strike="noStrike" kern="1200" cap="none" normalizeH="0" baseline="0">
                        <a:solidFill>
                          <a:schemeClr val="bg1"/>
                        </a:solidFill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0" i="0" u="none" strike="noStrike" kern="1200" cap="none" spc="0" normalizeH="0" baseline="0">
                        <a:solidFill>
                          <a:schemeClr val="bg1"/>
                        </a:solidFill>
                        <a:effectLst/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rPr>
                      <a:t>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00555632726767607"/>
                  <c:y val="-0.0186405045550105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algn="ctr" defTabSz="914400">
                      <a:defRPr lang="zh-CN" sz="1200" b="0" i="0" u="none" strike="noStrike" kern="1200" cap="none" normalizeH="0" baseline="0">
                        <a:solidFill>
                          <a:schemeClr val="bg1"/>
                        </a:solidFill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endParaRPr lang="en-US" sz="1200" b="0" i="0" u="none" strike="noStrike" kern="1200" cap="none" spc="0" normalizeH="0" baseline="0">
                      <a:solidFill>
                        <a:schemeClr val="bg1"/>
                      </a:solidFill>
                      <a:effectLst/>
                      <a:uFill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uFill>
                      <a:latin typeface="+mn-lt"/>
                      <a:ea typeface="+mn-ea"/>
                      <a:cs typeface="+mn-cs"/>
                    </a:endParaRPr>
                  </a:p>
                  <a:p>
                    <a:pPr algn="ctr" defTabSz="914400">
                      <a:defRPr lang="zh-CN" sz="1200" b="0" i="0" u="none" strike="noStrike" kern="1200" cap="none" normalizeH="0" baseline="0">
                        <a:solidFill>
                          <a:schemeClr val="bg1"/>
                        </a:solidFill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0" i="0" u="none" strike="noStrike" kern="1200" cap="none" spc="0" normalizeH="0" baseline="0">
                        <a:solidFill>
                          <a:schemeClr val="bg1"/>
                        </a:solidFill>
                        <a:effectLst/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rPr>
                      <a:t>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0109737463536602"/>
                  <c:y val="-0.0148563419761738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algn="ctr" defTabSz="914400">
                      <a:defRPr lang="zh-CN" sz="1200" b="0" i="0" u="none" strike="noStrike" kern="1200" cap="none" normalizeH="0" baseline="0">
                        <a:solidFill>
                          <a:schemeClr val="bg1"/>
                        </a:solidFill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endParaRPr lang="en-US" sz="1200" b="0" i="0" u="none" strike="noStrike" kern="1200" cap="none" spc="0" normalizeH="0" baseline="0">
                      <a:solidFill>
                        <a:schemeClr val="bg1"/>
                      </a:solidFill>
                      <a:effectLst/>
                      <a:uFill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uFill>
                      <a:latin typeface="+mn-lt"/>
                      <a:ea typeface="+mn-ea"/>
                      <a:cs typeface="+mn-cs"/>
                    </a:endParaRPr>
                  </a:p>
                  <a:p>
                    <a:pPr algn="ctr" defTabSz="914400">
                      <a:defRPr lang="zh-CN" sz="1200" b="0" i="0" u="none" strike="noStrike" kern="1200" cap="none" normalizeH="0" baseline="0">
                        <a:solidFill>
                          <a:schemeClr val="bg1"/>
                        </a:solidFill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0" i="0" u="none" strike="noStrike" kern="1200" cap="none" spc="0" normalizeH="0" baseline="0">
                        <a:solidFill>
                          <a:schemeClr val="bg1"/>
                        </a:solidFill>
                        <a:effectLst/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rPr>
                      <a:t>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.00347270454229754"/>
                  <c:y val="-0.0353188507358094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algn="ctr" defTabSz="914400">
                      <a:defRPr lang="zh-CN" sz="1200" b="0" i="0" u="none" strike="noStrike" kern="1200" cap="none" normalizeH="0" baseline="0">
                        <a:solidFill>
                          <a:schemeClr val="bg1"/>
                        </a:solidFill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endParaRPr lang="en-US" sz="1200" b="0" i="0" u="none" strike="noStrike" kern="1200" cap="none" spc="0" normalizeH="0" baseline="0">
                      <a:solidFill>
                        <a:schemeClr val="bg1"/>
                      </a:solidFill>
                      <a:effectLst/>
                      <a:uFill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uFill>
                      <a:latin typeface="+mn-lt"/>
                      <a:ea typeface="+mn-ea"/>
                      <a:cs typeface="+mn-cs"/>
                    </a:endParaRPr>
                  </a:p>
                  <a:p>
                    <a:pPr algn="ctr" defTabSz="914400">
                      <a:defRPr lang="zh-CN" sz="1200" b="0" i="0" u="none" strike="noStrike" kern="1200" cap="none" normalizeH="0" baseline="0">
                        <a:solidFill>
                          <a:schemeClr val="bg1"/>
                        </a:solidFill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0" i="0" u="none" strike="noStrike" kern="1200" cap="none" spc="0" normalizeH="0" baseline="0">
                        <a:solidFill>
                          <a:schemeClr val="bg1"/>
                        </a:solidFill>
                        <a:effectLst/>
                        <a:uFill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uFill>
                        <a:latin typeface="+mn-lt"/>
                        <a:ea typeface="+mn-ea"/>
                        <a:cs typeface="+mn-cs"/>
                      </a:rPr>
                      <a:t>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horzOverflow="overflow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cap="none" spc="0" normalizeH="0" baseline="0">
                    <a:solidFill>
                      <a:schemeClr val="bg1"/>
                    </a:solidFill>
                    <a:uFill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u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'[コピー不良表 FQ17-1105 EPC INTERNATIONAL.xls]Sheet2'!$C$10:$C$18</c:f>
              <c:strCache>
                <c:ptCount val="9"/>
                <c:pt idx="0">
                  <c:v>家電製品　
Household appliances </c:v>
                </c:pt>
                <c:pt idx="1">
                  <c:v>産業機器
Industrial control equipments</c:v>
                </c:pt>
                <c:pt idx="2">
                  <c:v>医療設備
Medical apparatus</c:v>
                </c:pt>
                <c:pt idx="3">
                  <c:v>電源製品 
Power supply</c:v>
                </c:pt>
                <c:pt idx="4">
                  <c:v>照明
Lighting control system</c:v>
                </c:pt>
                <c:pt idx="5">
                  <c:v>消費電子製品　
Consumer　electronics</c:v>
                </c:pt>
                <c:pt idx="6">
                  <c:v>車載
Automotive</c:v>
                </c:pt>
                <c:pt idx="7">
                  <c:v>通信
Telecommunication</c:v>
                </c:pt>
                <c:pt idx="8">
                  <c:v>コンピューター周辺
Computer &amp; peripherals</c:v>
                </c:pt>
              </c:strCache>
            </c:strRef>
          </c:cat>
          <c:val>
            <c:numRef>
              <c:f>'[コピー不良表 FQ17-1105 EPC INTERNATIONAL.xls]Sheet2'!$D$10:$D$18</c:f>
              <c:numCache>
                <c:formatCode>0%</c:formatCode>
                <c:ptCount val="9"/>
                <c:pt idx="0">
                  <c:v>0.22</c:v>
                </c:pt>
                <c:pt idx="1">
                  <c:v>0.18</c:v>
                </c:pt>
                <c:pt idx="2">
                  <c:v>0.15</c:v>
                </c:pt>
                <c:pt idx="3">
                  <c:v>0.13</c:v>
                </c:pt>
                <c:pt idx="4">
                  <c:v>0.12</c:v>
                </c:pt>
                <c:pt idx="5">
                  <c:v>0.07</c:v>
                </c:pt>
                <c:pt idx="6">
                  <c:v>0.06</c:v>
                </c:pt>
                <c:pt idx="7">
                  <c:v>0.04</c:v>
                </c:pt>
                <c:pt idx="8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0" vertOverflow="ellipsis" horzOverflow="overflow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900" kern="1200">
          <a:solidFill>
            <a:schemeClr val="tx2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5CE07-61D9-4ECD-898A-915A7A15BE31}" type="datetimeFigureOut">
              <a:rPr lang="en-US" smtClean="0"/>
              <a:t>1/8/18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78882-ECD2-4656-B5E5-2C9F810E3A2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0" y="5864117"/>
            <a:ext cx="9144000" cy="993889"/>
            <a:chOff x="1680" y="3398"/>
            <a:chExt cx="4320" cy="517"/>
          </a:xfrm>
        </p:grpSpPr>
        <p:sp>
          <p:nvSpPr>
            <p:cNvPr id="34" name="Freeform 6"/>
            <p:cNvSpPr/>
            <p:nvPr userDrawn="1"/>
          </p:nvSpPr>
          <p:spPr bwMode="auto">
            <a:xfrm>
              <a:off x="1680" y="3470"/>
              <a:ext cx="4320" cy="445"/>
            </a:xfrm>
            <a:custGeom>
              <a:avLst/>
              <a:gdLst>
                <a:gd name="T0" fmla="*/ 2735 w 4320"/>
                <a:gd name="T1" fmla="*/ 0 h 445"/>
                <a:gd name="T2" fmla="*/ 2926 w 4320"/>
                <a:gd name="T3" fmla="*/ 3 h 445"/>
                <a:gd name="T4" fmla="*/ 3113 w 4320"/>
                <a:gd name="T5" fmla="*/ 8 h 445"/>
                <a:gd name="T6" fmla="*/ 3298 w 4320"/>
                <a:gd name="T7" fmla="*/ 16 h 445"/>
                <a:gd name="T8" fmla="*/ 3478 w 4320"/>
                <a:gd name="T9" fmla="*/ 27 h 445"/>
                <a:gd name="T10" fmla="*/ 3656 w 4320"/>
                <a:gd name="T11" fmla="*/ 40 h 445"/>
                <a:gd name="T12" fmla="*/ 3829 w 4320"/>
                <a:gd name="T13" fmla="*/ 54 h 445"/>
                <a:gd name="T14" fmla="*/ 3998 w 4320"/>
                <a:gd name="T15" fmla="*/ 71 h 445"/>
                <a:gd name="T16" fmla="*/ 4162 w 4320"/>
                <a:gd name="T17" fmla="*/ 89 h 445"/>
                <a:gd name="T18" fmla="*/ 4320 w 4320"/>
                <a:gd name="T19" fmla="*/ 109 h 445"/>
                <a:gd name="T20" fmla="*/ 4320 w 4320"/>
                <a:gd name="T21" fmla="*/ 445 h 445"/>
                <a:gd name="T22" fmla="*/ 0 w 4320"/>
                <a:gd name="T23" fmla="*/ 445 h 445"/>
                <a:gd name="T24" fmla="*/ 0 w 4320"/>
                <a:gd name="T25" fmla="*/ 443 h 445"/>
                <a:gd name="T26" fmla="*/ 189 w 4320"/>
                <a:gd name="T27" fmla="*/ 375 h 445"/>
                <a:gd name="T28" fmla="*/ 380 w 4320"/>
                <a:gd name="T29" fmla="*/ 313 h 445"/>
                <a:gd name="T30" fmla="*/ 573 w 4320"/>
                <a:gd name="T31" fmla="*/ 258 h 445"/>
                <a:gd name="T32" fmla="*/ 768 w 4320"/>
                <a:gd name="T33" fmla="*/ 209 h 445"/>
                <a:gd name="T34" fmla="*/ 965 w 4320"/>
                <a:gd name="T35" fmla="*/ 165 h 445"/>
                <a:gd name="T36" fmla="*/ 1162 w 4320"/>
                <a:gd name="T37" fmla="*/ 127 h 445"/>
                <a:gd name="T38" fmla="*/ 1360 w 4320"/>
                <a:gd name="T39" fmla="*/ 96 h 445"/>
                <a:gd name="T40" fmla="*/ 1559 w 4320"/>
                <a:gd name="T41" fmla="*/ 68 h 445"/>
                <a:gd name="T42" fmla="*/ 1757 w 4320"/>
                <a:gd name="T43" fmla="*/ 46 h 445"/>
                <a:gd name="T44" fmla="*/ 1956 w 4320"/>
                <a:gd name="T45" fmla="*/ 29 h 445"/>
                <a:gd name="T46" fmla="*/ 2152 w 4320"/>
                <a:gd name="T47" fmla="*/ 16 h 445"/>
                <a:gd name="T48" fmla="*/ 2349 w 4320"/>
                <a:gd name="T49" fmla="*/ 7 h 445"/>
                <a:gd name="T50" fmla="*/ 2542 w 4320"/>
                <a:gd name="T51" fmla="*/ 3 h 445"/>
                <a:gd name="T52" fmla="*/ 2735 w 4320"/>
                <a:gd name="T53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20" h="445">
                  <a:moveTo>
                    <a:pt x="2735" y="0"/>
                  </a:moveTo>
                  <a:lnTo>
                    <a:pt x="2926" y="3"/>
                  </a:lnTo>
                  <a:lnTo>
                    <a:pt x="3113" y="8"/>
                  </a:lnTo>
                  <a:lnTo>
                    <a:pt x="3298" y="16"/>
                  </a:lnTo>
                  <a:lnTo>
                    <a:pt x="3478" y="27"/>
                  </a:lnTo>
                  <a:lnTo>
                    <a:pt x="3656" y="40"/>
                  </a:lnTo>
                  <a:lnTo>
                    <a:pt x="3829" y="54"/>
                  </a:lnTo>
                  <a:lnTo>
                    <a:pt x="3998" y="71"/>
                  </a:lnTo>
                  <a:lnTo>
                    <a:pt x="4162" y="89"/>
                  </a:lnTo>
                  <a:lnTo>
                    <a:pt x="4320" y="109"/>
                  </a:lnTo>
                  <a:lnTo>
                    <a:pt x="4320" y="445"/>
                  </a:lnTo>
                  <a:lnTo>
                    <a:pt x="0" y="445"/>
                  </a:lnTo>
                  <a:lnTo>
                    <a:pt x="0" y="443"/>
                  </a:lnTo>
                  <a:lnTo>
                    <a:pt x="189" y="375"/>
                  </a:lnTo>
                  <a:lnTo>
                    <a:pt x="380" y="313"/>
                  </a:lnTo>
                  <a:lnTo>
                    <a:pt x="573" y="258"/>
                  </a:lnTo>
                  <a:lnTo>
                    <a:pt x="768" y="209"/>
                  </a:lnTo>
                  <a:lnTo>
                    <a:pt x="965" y="165"/>
                  </a:lnTo>
                  <a:lnTo>
                    <a:pt x="1162" y="127"/>
                  </a:lnTo>
                  <a:lnTo>
                    <a:pt x="1360" y="96"/>
                  </a:lnTo>
                  <a:lnTo>
                    <a:pt x="1559" y="68"/>
                  </a:lnTo>
                  <a:lnTo>
                    <a:pt x="1757" y="46"/>
                  </a:lnTo>
                  <a:lnTo>
                    <a:pt x="1956" y="29"/>
                  </a:lnTo>
                  <a:lnTo>
                    <a:pt x="2152" y="16"/>
                  </a:lnTo>
                  <a:lnTo>
                    <a:pt x="2349" y="7"/>
                  </a:lnTo>
                  <a:lnTo>
                    <a:pt x="2542" y="3"/>
                  </a:lnTo>
                  <a:lnTo>
                    <a:pt x="2735" y="0"/>
                  </a:lnTo>
                  <a:close/>
                </a:path>
              </a:pathLst>
            </a:cu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t="1" b="-432241"/>
              </a:stretch>
            </a:blip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35" name="Freeform 7"/>
            <p:cNvSpPr/>
            <p:nvPr userDrawn="1"/>
          </p:nvSpPr>
          <p:spPr bwMode="auto">
            <a:xfrm>
              <a:off x="1680" y="3398"/>
              <a:ext cx="4320" cy="371"/>
            </a:xfrm>
            <a:custGeom>
              <a:avLst/>
              <a:gdLst>
                <a:gd name="T0" fmla="*/ 2157 w 4320"/>
                <a:gd name="T1" fmla="*/ 0 h 371"/>
                <a:gd name="T2" fmla="*/ 2371 w 4320"/>
                <a:gd name="T3" fmla="*/ 0 h 371"/>
                <a:gd name="T4" fmla="*/ 2582 w 4320"/>
                <a:gd name="T5" fmla="*/ 6 h 371"/>
                <a:gd name="T6" fmla="*/ 2791 w 4320"/>
                <a:gd name="T7" fmla="*/ 12 h 371"/>
                <a:gd name="T8" fmla="*/ 2997 w 4320"/>
                <a:gd name="T9" fmla="*/ 23 h 371"/>
                <a:gd name="T10" fmla="*/ 3198 w 4320"/>
                <a:gd name="T11" fmla="*/ 36 h 371"/>
                <a:gd name="T12" fmla="*/ 3397 w 4320"/>
                <a:gd name="T13" fmla="*/ 51 h 371"/>
                <a:gd name="T14" fmla="*/ 3592 w 4320"/>
                <a:gd name="T15" fmla="*/ 68 h 371"/>
                <a:gd name="T16" fmla="*/ 3782 w 4320"/>
                <a:gd name="T17" fmla="*/ 85 h 371"/>
                <a:gd name="T18" fmla="*/ 3967 w 4320"/>
                <a:gd name="T19" fmla="*/ 105 h 371"/>
                <a:gd name="T20" fmla="*/ 4146 w 4320"/>
                <a:gd name="T21" fmla="*/ 126 h 371"/>
                <a:gd name="T22" fmla="*/ 4320 w 4320"/>
                <a:gd name="T23" fmla="*/ 146 h 371"/>
                <a:gd name="T24" fmla="*/ 4320 w 4320"/>
                <a:gd name="T25" fmla="*/ 163 h 371"/>
                <a:gd name="T26" fmla="*/ 4138 w 4320"/>
                <a:gd name="T27" fmla="*/ 142 h 371"/>
                <a:gd name="T28" fmla="*/ 3948 w 4320"/>
                <a:gd name="T29" fmla="*/ 122 h 371"/>
                <a:gd name="T30" fmla="*/ 3753 w 4320"/>
                <a:gd name="T31" fmla="*/ 105 h 371"/>
                <a:gd name="T32" fmla="*/ 3553 w 4320"/>
                <a:gd name="T33" fmla="*/ 89 h 371"/>
                <a:gd name="T34" fmla="*/ 3349 w 4320"/>
                <a:gd name="T35" fmla="*/ 76 h 371"/>
                <a:gd name="T36" fmla="*/ 3138 w 4320"/>
                <a:gd name="T37" fmla="*/ 66 h 371"/>
                <a:gd name="T38" fmla="*/ 2925 w 4320"/>
                <a:gd name="T39" fmla="*/ 58 h 371"/>
                <a:gd name="T40" fmla="*/ 2707 w 4320"/>
                <a:gd name="T41" fmla="*/ 54 h 371"/>
                <a:gd name="T42" fmla="*/ 2487 w 4320"/>
                <a:gd name="T43" fmla="*/ 54 h 371"/>
                <a:gd name="T44" fmla="*/ 2265 w 4320"/>
                <a:gd name="T45" fmla="*/ 58 h 371"/>
                <a:gd name="T46" fmla="*/ 2040 w 4320"/>
                <a:gd name="T47" fmla="*/ 64 h 371"/>
                <a:gd name="T48" fmla="*/ 1813 w 4320"/>
                <a:gd name="T49" fmla="*/ 78 h 371"/>
                <a:gd name="T50" fmla="*/ 1585 w 4320"/>
                <a:gd name="T51" fmla="*/ 93 h 371"/>
                <a:gd name="T52" fmla="*/ 1358 w 4320"/>
                <a:gd name="T53" fmla="*/ 115 h 371"/>
                <a:gd name="T54" fmla="*/ 1128 w 4320"/>
                <a:gd name="T55" fmla="*/ 143 h 371"/>
                <a:gd name="T56" fmla="*/ 901 w 4320"/>
                <a:gd name="T57" fmla="*/ 176 h 371"/>
                <a:gd name="T58" fmla="*/ 673 w 4320"/>
                <a:gd name="T59" fmla="*/ 215 h 371"/>
                <a:gd name="T60" fmla="*/ 446 w 4320"/>
                <a:gd name="T61" fmla="*/ 259 h 371"/>
                <a:gd name="T62" fmla="*/ 223 w 4320"/>
                <a:gd name="T63" fmla="*/ 312 h 371"/>
                <a:gd name="T64" fmla="*/ 0 w 4320"/>
                <a:gd name="T65" fmla="*/ 371 h 371"/>
                <a:gd name="T66" fmla="*/ 0 w 4320"/>
                <a:gd name="T67" fmla="*/ 271 h 371"/>
                <a:gd name="T68" fmla="*/ 212 w 4320"/>
                <a:gd name="T69" fmla="*/ 216 h 371"/>
                <a:gd name="T70" fmla="*/ 425 w 4320"/>
                <a:gd name="T71" fmla="*/ 168 h 371"/>
                <a:gd name="T72" fmla="*/ 641 w 4320"/>
                <a:gd name="T73" fmla="*/ 127 h 371"/>
                <a:gd name="T74" fmla="*/ 857 w 4320"/>
                <a:gd name="T75" fmla="*/ 92 h 371"/>
                <a:gd name="T76" fmla="*/ 1075 w 4320"/>
                <a:gd name="T77" fmla="*/ 63 h 371"/>
                <a:gd name="T78" fmla="*/ 1292 w 4320"/>
                <a:gd name="T79" fmla="*/ 41 h 371"/>
                <a:gd name="T80" fmla="*/ 1509 w 4320"/>
                <a:gd name="T81" fmla="*/ 23 h 371"/>
                <a:gd name="T82" fmla="*/ 1727 w 4320"/>
                <a:gd name="T83" fmla="*/ 11 h 371"/>
                <a:gd name="T84" fmla="*/ 1943 w 4320"/>
                <a:gd name="T85" fmla="*/ 3 h 371"/>
                <a:gd name="T86" fmla="*/ 2157 w 4320"/>
                <a:gd name="T87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320" h="371">
                  <a:moveTo>
                    <a:pt x="2157" y="0"/>
                  </a:moveTo>
                  <a:lnTo>
                    <a:pt x="2371" y="0"/>
                  </a:lnTo>
                  <a:lnTo>
                    <a:pt x="2582" y="6"/>
                  </a:lnTo>
                  <a:lnTo>
                    <a:pt x="2791" y="12"/>
                  </a:lnTo>
                  <a:lnTo>
                    <a:pt x="2997" y="23"/>
                  </a:lnTo>
                  <a:lnTo>
                    <a:pt x="3198" y="36"/>
                  </a:lnTo>
                  <a:lnTo>
                    <a:pt x="3397" y="51"/>
                  </a:lnTo>
                  <a:lnTo>
                    <a:pt x="3592" y="68"/>
                  </a:lnTo>
                  <a:lnTo>
                    <a:pt x="3782" y="85"/>
                  </a:lnTo>
                  <a:lnTo>
                    <a:pt x="3967" y="105"/>
                  </a:lnTo>
                  <a:lnTo>
                    <a:pt x="4146" y="126"/>
                  </a:lnTo>
                  <a:lnTo>
                    <a:pt x="4320" y="146"/>
                  </a:lnTo>
                  <a:lnTo>
                    <a:pt x="4320" y="163"/>
                  </a:lnTo>
                  <a:lnTo>
                    <a:pt x="4138" y="142"/>
                  </a:lnTo>
                  <a:lnTo>
                    <a:pt x="3948" y="122"/>
                  </a:lnTo>
                  <a:lnTo>
                    <a:pt x="3753" y="105"/>
                  </a:lnTo>
                  <a:lnTo>
                    <a:pt x="3553" y="89"/>
                  </a:lnTo>
                  <a:lnTo>
                    <a:pt x="3349" y="76"/>
                  </a:lnTo>
                  <a:lnTo>
                    <a:pt x="3138" y="66"/>
                  </a:lnTo>
                  <a:lnTo>
                    <a:pt x="2925" y="58"/>
                  </a:lnTo>
                  <a:lnTo>
                    <a:pt x="2707" y="54"/>
                  </a:lnTo>
                  <a:lnTo>
                    <a:pt x="2487" y="54"/>
                  </a:lnTo>
                  <a:lnTo>
                    <a:pt x="2265" y="58"/>
                  </a:lnTo>
                  <a:lnTo>
                    <a:pt x="2040" y="64"/>
                  </a:lnTo>
                  <a:lnTo>
                    <a:pt x="1813" y="78"/>
                  </a:lnTo>
                  <a:lnTo>
                    <a:pt x="1585" y="93"/>
                  </a:lnTo>
                  <a:lnTo>
                    <a:pt x="1358" y="115"/>
                  </a:lnTo>
                  <a:lnTo>
                    <a:pt x="1128" y="143"/>
                  </a:lnTo>
                  <a:lnTo>
                    <a:pt x="901" y="176"/>
                  </a:lnTo>
                  <a:lnTo>
                    <a:pt x="673" y="215"/>
                  </a:lnTo>
                  <a:lnTo>
                    <a:pt x="446" y="259"/>
                  </a:lnTo>
                  <a:lnTo>
                    <a:pt x="223" y="312"/>
                  </a:lnTo>
                  <a:lnTo>
                    <a:pt x="0" y="371"/>
                  </a:lnTo>
                  <a:lnTo>
                    <a:pt x="0" y="271"/>
                  </a:lnTo>
                  <a:lnTo>
                    <a:pt x="212" y="216"/>
                  </a:lnTo>
                  <a:lnTo>
                    <a:pt x="425" y="168"/>
                  </a:lnTo>
                  <a:lnTo>
                    <a:pt x="641" y="127"/>
                  </a:lnTo>
                  <a:lnTo>
                    <a:pt x="857" y="92"/>
                  </a:lnTo>
                  <a:lnTo>
                    <a:pt x="1075" y="63"/>
                  </a:lnTo>
                  <a:lnTo>
                    <a:pt x="1292" y="41"/>
                  </a:lnTo>
                  <a:lnTo>
                    <a:pt x="1509" y="23"/>
                  </a:lnTo>
                  <a:lnTo>
                    <a:pt x="1727" y="11"/>
                  </a:lnTo>
                  <a:lnTo>
                    <a:pt x="1943" y="3"/>
                  </a:lnTo>
                  <a:lnTo>
                    <a:pt x="2157" y="0"/>
                  </a:lnTo>
                  <a:close/>
                </a:path>
              </a:pathLst>
            </a:custGeom>
            <a:gradFill>
              <a:gsLst>
                <a:gs pos="0">
                  <a:srgbClr val="011E0B"/>
                </a:gs>
                <a:gs pos="100000">
                  <a:srgbClr val="0C6C3C"/>
                </a:gs>
              </a:gsLst>
              <a:lin ang="10800000" scaled="1"/>
            </a:gra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756" y="907724"/>
            <a:ext cx="2425492" cy="444365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04800" y="361950"/>
            <a:ext cx="9144000" cy="4953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5" y="266700"/>
            <a:ext cx="1733550" cy="59055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594887" y="6456615"/>
            <a:ext cx="2952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Confidential</a:t>
            </a:r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文本框 6"/>
          <p:cNvSpPr txBox="1"/>
          <p:nvPr userDrawn="1"/>
        </p:nvSpPr>
        <p:spPr>
          <a:xfrm>
            <a:off x="8291711" y="6432773"/>
            <a:ext cx="5760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734E196-B17C-4A3F-B0CD-F5A893932289}" type="slidenum">
              <a:rPr lang="zh-CN" altLang="en-US" sz="1500" smtClean="0">
                <a:solidFill>
                  <a:schemeClr val="bg1"/>
                </a:solidFill>
                <a:effectLst/>
                <a:latin typeface="Meiryo UI" pitchFamily="34" charset="-128"/>
                <a:ea typeface="Meiryo UI" pitchFamily="34" charset="-128"/>
                <a:cs typeface="Meiryo UI" pitchFamily="34" charset="-128"/>
              </a:rPr>
              <a:t>‹#›</a:t>
            </a:fld>
            <a:endParaRPr lang="zh-CN" altLang="en-US" sz="1500" dirty="0">
              <a:solidFill>
                <a:schemeClr val="bg1"/>
              </a:solidFill>
              <a:effectLst/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935881" y="6557808"/>
            <a:ext cx="548937" cy="70136"/>
            <a:chOff x="11235500" y="6430262"/>
            <a:chExt cx="698811" cy="89285"/>
          </a:xfrm>
        </p:grpSpPr>
        <p:sp>
          <p:nvSpPr>
            <p:cNvPr id="18" name="Oval 17"/>
            <p:cNvSpPr/>
            <p:nvPr userDrawn="1"/>
          </p:nvSpPr>
          <p:spPr>
            <a:xfrm>
              <a:off x="11541616" y="6430262"/>
              <a:ext cx="89285" cy="892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19" name="Oval 18"/>
            <p:cNvSpPr>
              <a:spLocks noChangeAspect="1"/>
            </p:cNvSpPr>
            <p:nvPr userDrawn="1"/>
          </p:nvSpPr>
          <p:spPr>
            <a:xfrm>
              <a:off x="11677174" y="6438328"/>
              <a:ext cx="73152" cy="73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20" name="Oval 19"/>
            <p:cNvSpPr>
              <a:spLocks noChangeAspect="1"/>
            </p:cNvSpPr>
            <p:nvPr userDrawn="1"/>
          </p:nvSpPr>
          <p:spPr>
            <a:xfrm>
              <a:off x="11796599" y="6447472"/>
              <a:ext cx="54864" cy="548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21" name="Oval 20"/>
            <p:cNvSpPr>
              <a:spLocks noChangeAspect="1"/>
            </p:cNvSpPr>
            <p:nvPr userDrawn="1"/>
          </p:nvSpPr>
          <p:spPr>
            <a:xfrm>
              <a:off x="11897735" y="6456616"/>
              <a:ext cx="36576" cy="36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22" name="Group 21"/>
            <p:cNvGrpSpPr/>
            <p:nvPr userDrawn="1"/>
          </p:nvGrpSpPr>
          <p:grpSpPr>
            <a:xfrm rot="10800000">
              <a:off x="11235500" y="6438329"/>
              <a:ext cx="257137" cy="73152"/>
              <a:chOff x="11273316" y="6438328"/>
              <a:chExt cx="257137" cy="73152"/>
            </a:xfrm>
          </p:grpSpPr>
          <p:sp>
            <p:nvSpPr>
              <p:cNvPr id="23" name="Oval 22"/>
              <p:cNvSpPr>
                <a:spLocks noChangeAspect="1"/>
              </p:cNvSpPr>
              <p:nvPr userDrawn="1"/>
            </p:nvSpPr>
            <p:spPr>
              <a:xfrm>
                <a:off x="11273316" y="6438328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4" name="Oval 23"/>
              <p:cNvSpPr>
                <a:spLocks noChangeAspect="1"/>
              </p:cNvSpPr>
              <p:nvPr userDrawn="1"/>
            </p:nvSpPr>
            <p:spPr>
              <a:xfrm>
                <a:off x="11392741" y="6447472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5" name="Oval 24"/>
              <p:cNvSpPr>
                <a:spLocks noChangeAspect="1"/>
              </p:cNvSpPr>
              <p:nvPr userDrawn="1"/>
            </p:nvSpPr>
            <p:spPr>
              <a:xfrm>
                <a:off x="11493877" y="6456616"/>
                <a:ext cx="36576" cy="365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36" name="Group 35"/>
          <p:cNvGrpSpPr/>
          <p:nvPr userDrawn="1"/>
        </p:nvGrpSpPr>
        <p:grpSpPr>
          <a:xfrm>
            <a:off x="3711415" y="6559287"/>
            <a:ext cx="548937" cy="70136"/>
            <a:chOff x="11235500" y="6430262"/>
            <a:chExt cx="698811" cy="89285"/>
          </a:xfrm>
        </p:grpSpPr>
        <p:sp>
          <p:nvSpPr>
            <p:cNvPr id="37" name="Oval 36"/>
            <p:cNvSpPr/>
            <p:nvPr userDrawn="1"/>
          </p:nvSpPr>
          <p:spPr>
            <a:xfrm>
              <a:off x="11541616" y="6430262"/>
              <a:ext cx="89285" cy="892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38" name="Oval 37"/>
            <p:cNvSpPr>
              <a:spLocks noChangeAspect="1"/>
            </p:cNvSpPr>
            <p:nvPr userDrawn="1"/>
          </p:nvSpPr>
          <p:spPr>
            <a:xfrm>
              <a:off x="11677174" y="6438328"/>
              <a:ext cx="73152" cy="73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39" name="Oval 38"/>
            <p:cNvSpPr>
              <a:spLocks noChangeAspect="1"/>
            </p:cNvSpPr>
            <p:nvPr userDrawn="1"/>
          </p:nvSpPr>
          <p:spPr>
            <a:xfrm>
              <a:off x="11796599" y="6447472"/>
              <a:ext cx="54864" cy="548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40" name="Oval 39"/>
            <p:cNvSpPr>
              <a:spLocks noChangeAspect="1"/>
            </p:cNvSpPr>
            <p:nvPr userDrawn="1"/>
          </p:nvSpPr>
          <p:spPr>
            <a:xfrm>
              <a:off x="11897735" y="6456616"/>
              <a:ext cx="36576" cy="36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41" name="Group 40"/>
            <p:cNvGrpSpPr/>
            <p:nvPr userDrawn="1"/>
          </p:nvGrpSpPr>
          <p:grpSpPr>
            <a:xfrm rot="10800000">
              <a:off x="11235500" y="6438329"/>
              <a:ext cx="257137" cy="73152"/>
              <a:chOff x="11273316" y="6438328"/>
              <a:chExt cx="257137" cy="73152"/>
            </a:xfrm>
          </p:grpSpPr>
          <p:sp>
            <p:nvSpPr>
              <p:cNvPr id="42" name="Oval 41"/>
              <p:cNvSpPr>
                <a:spLocks noChangeAspect="1"/>
              </p:cNvSpPr>
              <p:nvPr userDrawn="1"/>
            </p:nvSpPr>
            <p:spPr>
              <a:xfrm>
                <a:off x="11273316" y="6438328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3" name="Oval 42"/>
              <p:cNvSpPr>
                <a:spLocks noChangeAspect="1"/>
              </p:cNvSpPr>
              <p:nvPr userDrawn="1"/>
            </p:nvSpPr>
            <p:spPr>
              <a:xfrm>
                <a:off x="11392741" y="6447472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4" name="Oval 43"/>
              <p:cNvSpPr>
                <a:spLocks noChangeAspect="1"/>
              </p:cNvSpPr>
              <p:nvPr userDrawn="1"/>
            </p:nvSpPr>
            <p:spPr>
              <a:xfrm>
                <a:off x="11493877" y="6456616"/>
                <a:ext cx="36576" cy="365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entury Gothic" panose="020B0502020202020204" pitchFamily="34" charset="0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BB75-C9CD-4569-BF14-8A2F09BB9CD1}" type="datetimeFigureOut">
              <a:rPr lang="en-US" smtClean="0"/>
              <a:t>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C9E-7256-4202-A337-6C028A7FE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BB75-C9CD-4569-BF14-8A2F09BB9CD1}" type="datetimeFigureOut">
              <a:rPr lang="en-US" smtClean="0"/>
              <a:t>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C9E-7256-4202-A337-6C028A7FE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BB75-C9CD-4569-BF14-8A2F09BB9CD1}" type="datetimeFigureOut">
              <a:rPr lang="en-US" smtClean="0"/>
              <a:t>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C9E-7256-4202-A337-6C028A7FE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0" y="5864117"/>
            <a:ext cx="9144000" cy="993889"/>
            <a:chOff x="1680" y="3398"/>
            <a:chExt cx="4320" cy="517"/>
          </a:xfrm>
        </p:grpSpPr>
        <p:sp>
          <p:nvSpPr>
            <p:cNvPr id="34" name="Freeform 6"/>
            <p:cNvSpPr/>
            <p:nvPr userDrawn="1"/>
          </p:nvSpPr>
          <p:spPr bwMode="auto">
            <a:xfrm>
              <a:off x="1680" y="3470"/>
              <a:ext cx="4320" cy="445"/>
            </a:xfrm>
            <a:custGeom>
              <a:avLst/>
              <a:gdLst>
                <a:gd name="T0" fmla="*/ 2735 w 4320"/>
                <a:gd name="T1" fmla="*/ 0 h 445"/>
                <a:gd name="T2" fmla="*/ 2926 w 4320"/>
                <a:gd name="T3" fmla="*/ 3 h 445"/>
                <a:gd name="T4" fmla="*/ 3113 w 4320"/>
                <a:gd name="T5" fmla="*/ 8 h 445"/>
                <a:gd name="T6" fmla="*/ 3298 w 4320"/>
                <a:gd name="T7" fmla="*/ 16 h 445"/>
                <a:gd name="T8" fmla="*/ 3478 w 4320"/>
                <a:gd name="T9" fmla="*/ 27 h 445"/>
                <a:gd name="T10" fmla="*/ 3656 w 4320"/>
                <a:gd name="T11" fmla="*/ 40 h 445"/>
                <a:gd name="T12" fmla="*/ 3829 w 4320"/>
                <a:gd name="T13" fmla="*/ 54 h 445"/>
                <a:gd name="T14" fmla="*/ 3998 w 4320"/>
                <a:gd name="T15" fmla="*/ 71 h 445"/>
                <a:gd name="T16" fmla="*/ 4162 w 4320"/>
                <a:gd name="T17" fmla="*/ 89 h 445"/>
                <a:gd name="T18" fmla="*/ 4320 w 4320"/>
                <a:gd name="T19" fmla="*/ 109 h 445"/>
                <a:gd name="T20" fmla="*/ 4320 w 4320"/>
                <a:gd name="T21" fmla="*/ 445 h 445"/>
                <a:gd name="T22" fmla="*/ 0 w 4320"/>
                <a:gd name="T23" fmla="*/ 445 h 445"/>
                <a:gd name="T24" fmla="*/ 0 w 4320"/>
                <a:gd name="T25" fmla="*/ 443 h 445"/>
                <a:gd name="T26" fmla="*/ 189 w 4320"/>
                <a:gd name="T27" fmla="*/ 375 h 445"/>
                <a:gd name="T28" fmla="*/ 380 w 4320"/>
                <a:gd name="T29" fmla="*/ 313 h 445"/>
                <a:gd name="T30" fmla="*/ 573 w 4320"/>
                <a:gd name="T31" fmla="*/ 258 h 445"/>
                <a:gd name="T32" fmla="*/ 768 w 4320"/>
                <a:gd name="T33" fmla="*/ 209 h 445"/>
                <a:gd name="T34" fmla="*/ 965 w 4320"/>
                <a:gd name="T35" fmla="*/ 165 h 445"/>
                <a:gd name="T36" fmla="*/ 1162 w 4320"/>
                <a:gd name="T37" fmla="*/ 127 h 445"/>
                <a:gd name="T38" fmla="*/ 1360 w 4320"/>
                <a:gd name="T39" fmla="*/ 96 h 445"/>
                <a:gd name="T40" fmla="*/ 1559 w 4320"/>
                <a:gd name="T41" fmla="*/ 68 h 445"/>
                <a:gd name="T42" fmla="*/ 1757 w 4320"/>
                <a:gd name="T43" fmla="*/ 46 h 445"/>
                <a:gd name="T44" fmla="*/ 1956 w 4320"/>
                <a:gd name="T45" fmla="*/ 29 h 445"/>
                <a:gd name="T46" fmla="*/ 2152 w 4320"/>
                <a:gd name="T47" fmla="*/ 16 h 445"/>
                <a:gd name="T48" fmla="*/ 2349 w 4320"/>
                <a:gd name="T49" fmla="*/ 7 h 445"/>
                <a:gd name="T50" fmla="*/ 2542 w 4320"/>
                <a:gd name="T51" fmla="*/ 3 h 445"/>
                <a:gd name="T52" fmla="*/ 2735 w 4320"/>
                <a:gd name="T53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20" h="445">
                  <a:moveTo>
                    <a:pt x="2735" y="0"/>
                  </a:moveTo>
                  <a:lnTo>
                    <a:pt x="2926" y="3"/>
                  </a:lnTo>
                  <a:lnTo>
                    <a:pt x="3113" y="8"/>
                  </a:lnTo>
                  <a:lnTo>
                    <a:pt x="3298" y="16"/>
                  </a:lnTo>
                  <a:lnTo>
                    <a:pt x="3478" y="27"/>
                  </a:lnTo>
                  <a:lnTo>
                    <a:pt x="3656" y="40"/>
                  </a:lnTo>
                  <a:lnTo>
                    <a:pt x="3829" y="54"/>
                  </a:lnTo>
                  <a:lnTo>
                    <a:pt x="3998" y="71"/>
                  </a:lnTo>
                  <a:lnTo>
                    <a:pt x="4162" y="89"/>
                  </a:lnTo>
                  <a:lnTo>
                    <a:pt x="4320" y="109"/>
                  </a:lnTo>
                  <a:lnTo>
                    <a:pt x="4320" y="445"/>
                  </a:lnTo>
                  <a:lnTo>
                    <a:pt x="0" y="445"/>
                  </a:lnTo>
                  <a:lnTo>
                    <a:pt x="0" y="443"/>
                  </a:lnTo>
                  <a:lnTo>
                    <a:pt x="189" y="375"/>
                  </a:lnTo>
                  <a:lnTo>
                    <a:pt x="380" y="313"/>
                  </a:lnTo>
                  <a:lnTo>
                    <a:pt x="573" y="258"/>
                  </a:lnTo>
                  <a:lnTo>
                    <a:pt x="768" y="209"/>
                  </a:lnTo>
                  <a:lnTo>
                    <a:pt x="965" y="165"/>
                  </a:lnTo>
                  <a:lnTo>
                    <a:pt x="1162" y="127"/>
                  </a:lnTo>
                  <a:lnTo>
                    <a:pt x="1360" y="96"/>
                  </a:lnTo>
                  <a:lnTo>
                    <a:pt x="1559" y="68"/>
                  </a:lnTo>
                  <a:lnTo>
                    <a:pt x="1757" y="46"/>
                  </a:lnTo>
                  <a:lnTo>
                    <a:pt x="1956" y="29"/>
                  </a:lnTo>
                  <a:lnTo>
                    <a:pt x="2152" y="16"/>
                  </a:lnTo>
                  <a:lnTo>
                    <a:pt x="2349" y="7"/>
                  </a:lnTo>
                  <a:lnTo>
                    <a:pt x="2542" y="3"/>
                  </a:lnTo>
                  <a:lnTo>
                    <a:pt x="2735" y="0"/>
                  </a:lnTo>
                  <a:close/>
                </a:path>
              </a:pathLst>
            </a:cu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t="1" b="-432241"/>
              </a:stretch>
            </a:blip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35" name="Freeform 7"/>
            <p:cNvSpPr/>
            <p:nvPr userDrawn="1"/>
          </p:nvSpPr>
          <p:spPr bwMode="auto">
            <a:xfrm>
              <a:off x="1680" y="3398"/>
              <a:ext cx="4320" cy="371"/>
            </a:xfrm>
            <a:custGeom>
              <a:avLst/>
              <a:gdLst>
                <a:gd name="T0" fmla="*/ 2157 w 4320"/>
                <a:gd name="T1" fmla="*/ 0 h 371"/>
                <a:gd name="T2" fmla="*/ 2371 w 4320"/>
                <a:gd name="T3" fmla="*/ 0 h 371"/>
                <a:gd name="T4" fmla="*/ 2582 w 4320"/>
                <a:gd name="T5" fmla="*/ 6 h 371"/>
                <a:gd name="T6" fmla="*/ 2791 w 4320"/>
                <a:gd name="T7" fmla="*/ 12 h 371"/>
                <a:gd name="T8" fmla="*/ 2997 w 4320"/>
                <a:gd name="T9" fmla="*/ 23 h 371"/>
                <a:gd name="T10" fmla="*/ 3198 w 4320"/>
                <a:gd name="T11" fmla="*/ 36 h 371"/>
                <a:gd name="T12" fmla="*/ 3397 w 4320"/>
                <a:gd name="T13" fmla="*/ 51 h 371"/>
                <a:gd name="T14" fmla="*/ 3592 w 4320"/>
                <a:gd name="T15" fmla="*/ 68 h 371"/>
                <a:gd name="T16" fmla="*/ 3782 w 4320"/>
                <a:gd name="T17" fmla="*/ 85 h 371"/>
                <a:gd name="T18" fmla="*/ 3967 w 4320"/>
                <a:gd name="T19" fmla="*/ 105 h 371"/>
                <a:gd name="T20" fmla="*/ 4146 w 4320"/>
                <a:gd name="T21" fmla="*/ 126 h 371"/>
                <a:gd name="T22" fmla="*/ 4320 w 4320"/>
                <a:gd name="T23" fmla="*/ 146 h 371"/>
                <a:gd name="T24" fmla="*/ 4320 w 4320"/>
                <a:gd name="T25" fmla="*/ 163 h 371"/>
                <a:gd name="T26" fmla="*/ 4138 w 4320"/>
                <a:gd name="T27" fmla="*/ 142 h 371"/>
                <a:gd name="T28" fmla="*/ 3948 w 4320"/>
                <a:gd name="T29" fmla="*/ 122 h 371"/>
                <a:gd name="T30" fmla="*/ 3753 w 4320"/>
                <a:gd name="T31" fmla="*/ 105 h 371"/>
                <a:gd name="T32" fmla="*/ 3553 w 4320"/>
                <a:gd name="T33" fmla="*/ 89 h 371"/>
                <a:gd name="T34" fmla="*/ 3349 w 4320"/>
                <a:gd name="T35" fmla="*/ 76 h 371"/>
                <a:gd name="T36" fmla="*/ 3138 w 4320"/>
                <a:gd name="T37" fmla="*/ 66 h 371"/>
                <a:gd name="T38" fmla="*/ 2925 w 4320"/>
                <a:gd name="T39" fmla="*/ 58 h 371"/>
                <a:gd name="T40" fmla="*/ 2707 w 4320"/>
                <a:gd name="T41" fmla="*/ 54 h 371"/>
                <a:gd name="T42" fmla="*/ 2487 w 4320"/>
                <a:gd name="T43" fmla="*/ 54 h 371"/>
                <a:gd name="T44" fmla="*/ 2265 w 4320"/>
                <a:gd name="T45" fmla="*/ 58 h 371"/>
                <a:gd name="T46" fmla="*/ 2040 w 4320"/>
                <a:gd name="T47" fmla="*/ 64 h 371"/>
                <a:gd name="T48" fmla="*/ 1813 w 4320"/>
                <a:gd name="T49" fmla="*/ 78 h 371"/>
                <a:gd name="T50" fmla="*/ 1585 w 4320"/>
                <a:gd name="T51" fmla="*/ 93 h 371"/>
                <a:gd name="T52" fmla="*/ 1358 w 4320"/>
                <a:gd name="T53" fmla="*/ 115 h 371"/>
                <a:gd name="T54" fmla="*/ 1128 w 4320"/>
                <a:gd name="T55" fmla="*/ 143 h 371"/>
                <a:gd name="T56" fmla="*/ 901 w 4320"/>
                <a:gd name="T57" fmla="*/ 176 h 371"/>
                <a:gd name="T58" fmla="*/ 673 w 4320"/>
                <a:gd name="T59" fmla="*/ 215 h 371"/>
                <a:gd name="T60" fmla="*/ 446 w 4320"/>
                <a:gd name="T61" fmla="*/ 259 h 371"/>
                <a:gd name="T62" fmla="*/ 223 w 4320"/>
                <a:gd name="T63" fmla="*/ 312 h 371"/>
                <a:gd name="T64" fmla="*/ 0 w 4320"/>
                <a:gd name="T65" fmla="*/ 371 h 371"/>
                <a:gd name="T66" fmla="*/ 0 w 4320"/>
                <a:gd name="T67" fmla="*/ 271 h 371"/>
                <a:gd name="T68" fmla="*/ 212 w 4320"/>
                <a:gd name="T69" fmla="*/ 216 h 371"/>
                <a:gd name="T70" fmla="*/ 425 w 4320"/>
                <a:gd name="T71" fmla="*/ 168 h 371"/>
                <a:gd name="T72" fmla="*/ 641 w 4320"/>
                <a:gd name="T73" fmla="*/ 127 h 371"/>
                <a:gd name="T74" fmla="*/ 857 w 4320"/>
                <a:gd name="T75" fmla="*/ 92 h 371"/>
                <a:gd name="T76" fmla="*/ 1075 w 4320"/>
                <a:gd name="T77" fmla="*/ 63 h 371"/>
                <a:gd name="T78" fmla="*/ 1292 w 4320"/>
                <a:gd name="T79" fmla="*/ 41 h 371"/>
                <a:gd name="T80" fmla="*/ 1509 w 4320"/>
                <a:gd name="T81" fmla="*/ 23 h 371"/>
                <a:gd name="T82" fmla="*/ 1727 w 4320"/>
                <a:gd name="T83" fmla="*/ 11 h 371"/>
                <a:gd name="T84" fmla="*/ 1943 w 4320"/>
                <a:gd name="T85" fmla="*/ 3 h 371"/>
                <a:gd name="T86" fmla="*/ 2157 w 4320"/>
                <a:gd name="T87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320" h="371">
                  <a:moveTo>
                    <a:pt x="2157" y="0"/>
                  </a:moveTo>
                  <a:lnTo>
                    <a:pt x="2371" y="0"/>
                  </a:lnTo>
                  <a:lnTo>
                    <a:pt x="2582" y="6"/>
                  </a:lnTo>
                  <a:lnTo>
                    <a:pt x="2791" y="12"/>
                  </a:lnTo>
                  <a:lnTo>
                    <a:pt x="2997" y="23"/>
                  </a:lnTo>
                  <a:lnTo>
                    <a:pt x="3198" y="36"/>
                  </a:lnTo>
                  <a:lnTo>
                    <a:pt x="3397" y="51"/>
                  </a:lnTo>
                  <a:lnTo>
                    <a:pt x="3592" y="68"/>
                  </a:lnTo>
                  <a:lnTo>
                    <a:pt x="3782" y="85"/>
                  </a:lnTo>
                  <a:lnTo>
                    <a:pt x="3967" y="105"/>
                  </a:lnTo>
                  <a:lnTo>
                    <a:pt x="4146" y="126"/>
                  </a:lnTo>
                  <a:lnTo>
                    <a:pt x="4320" y="146"/>
                  </a:lnTo>
                  <a:lnTo>
                    <a:pt x="4320" y="163"/>
                  </a:lnTo>
                  <a:lnTo>
                    <a:pt x="4138" y="142"/>
                  </a:lnTo>
                  <a:lnTo>
                    <a:pt x="3948" y="122"/>
                  </a:lnTo>
                  <a:lnTo>
                    <a:pt x="3753" y="105"/>
                  </a:lnTo>
                  <a:lnTo>
                    <a:pt x="3553" y="89"/>
                  </a:lnTo>
                  <a:lnTo>
                    <a:pt x="3349" y="76"/>
                  </a:lnTo>
                  <a:lnTo>
                    <a:pt x="3138" y="66"/>
                  </a:lnTo>
                  <a:lnTo>
                    <a:pt x="2925" y="58"/>
                  </a:lnTo>
                  <a:lnTo>
                    <a:pt x="2707" y="54"/>
                  </a:lnTo>
                  <a:lnTo>
                    <a:pt x="2487" y="54"/>
                  </a:lnTo>
                  <a:lnTo>
                    <a:pt x="2265" y="58"/>
                  </a:lnTo>
                  <a:lnTo>
                    <a:pt x="2040" y="64"/>
                  </a:lnTo>
                  <a:lnTo>
                    <a:pt x="1813" y="78"/>
                  </a:lnTo>
                  <a:lnTo>
                    <a:pt x="1585" y="93"/>
                  </a:lnTo>
                  <a:lnTo>
                    <a:pt x="1358" y="115"/>
                  </a:lnTo>
                  <a:lnTo>
                    <a:pt x="1128" y="143"/>
                  </a:lnTo>
                  <a:lnTo>
                    <a:pt x="901" y="176"/>
                  </a:lnTo>
                  <a:lnTo>
                    <a:pt x="673" y="215"/>
                  </a:lnTo>
                  <a:lnTo>
                    <a:pt x="446" y="259"/>
                  </a:lnTo>
                  <a:lnTo>
                    <a:pt x="223" y="312"/>
                  </a:lnTo>
                  <a:lnTo>
                    <a:pt x="0" y="371"/>
                  </a:lnTo>
                  <a:lnTo>
                    <a:pt x="0" y="271"/>
                  </a:lnTo>
                  <a:lnTo>
                    <a:pt x="212" y="216"/>
                  </a:lnTo>
                  <a:lnTo>
                    <a:pt x="425" y="168"/>
                  </a:lnTo>
                  <a:lnTo>
                    <a:pt x="641" y="127"/>
                  </a:lnTo>
                  <a:lnTo>
                    <a:pt x="857" y="92"/>
                  </a:lnTo>
                  <a:lnTo>
                    <a:pt x="1075" y="63"/>
                  </a:lnTo>
                  <a:lnTo>
                    <a:pt x="1292" y="41"/>
                  </a:lnTo>
                  <a:lnTo>
                    <a:pt x="1509" y="23"/>
                  </a:lnTo>
                  <a:lnTo>
                    <a:pt x="1727" y="11"/>
                  </a:lnTo>
                  <a:lnTo>
                    <a:pt x="1943" y="3"/>
                  </a:lnTo>
                  <a:lnTo>
                    <a:pt x="2157" y="0"/>
                  </a:lnTo>
                  <a:close/>
                </a:path>
              </a:pathLst>
            </a:custGeom>
            <a:gradFill>
              <a:gsLst>
                <a:gs pos="0">
                  <a:srgbClr val="011E0B"/>
                </a:gs>
                <a:gs pos="100000">
                  <a:srgbClr val="0C6C3C"/>
                </a:gs>
              </a:gsLst>
              <a:lin ang="10800000" scaled="1"/>
            </a:gra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8" y="266700"/>
            <a:ext cx="1733550" cy="59055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594887" y="6456615"/>
            <a:ext cx="2952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Confidential</a:t>
            </a:r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文本框 6"/>
          <p:cNvSpPr txBox="1"/>
          <p:nvPr userDrawn="1"/>
        </p:nvSpPr>
        <p:spPr>
          <a:xfrm>
            <a:off x="8291711" y="6432773"/>
            <a:ext cx="5760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734E196-B17C-4A3F-B0CD-F5A893932289}" type="slidenum">
              <a:rPr lang="zh-CN" altLang="en-US" sz="1500" smtClean="0">
                <a:solidFill>
                  <a:schemeClr val="bg1"/>
                </a:solidFill>
                <a:effectLst/>
                <a:latin typeface="Meiryo UI" pitchFamily="34" charset="-128"/>
                <a:ea typeface="Meiryo UI" pitchFamily="34" charset="-128"/>
                <a:cs typeface="Meiryo UI" pitchFamily="34" charset="-128"/>
              </a:rPr>
              <a:t>‹#›</a:t>
            </a:fld>
            <a:endParaRPr lang="zh-CN" altLang="en-US" sz="1500" dirty="0">
              <a:solidFill>
                <a:schemeClr val="bg1"/>
              </a:solidFill>
              <a:effectLst/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935881" y="6557808"/>
            <a:ext cx="548937" cy="70136"/>
            <a:chOff x="11235500" y="6430262"/>
            <a:chExt cx="698811" cy="89285"/>
          </a:xfrm>
        </p:grpSpPr>
        <p:sp>
          <p:nvSpPr>
            <p:cNvPr id="18" name="Oval 17"/>
            <p:cNvSpPr/>
            <p:nvPr userDrawn="1"/>
          </p:nvSpPr>
          <p:spPr>
            <a:xfrm>
              <a:off x="11541616" y="6430262"/>
              <a:ext cx="89285" cy="892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19" name="Oval 18"/>
            <p:cNvSpPr>
              <a:spLocks noChangeAspect="1"/>
            </p:cNvSpPr>
            <p:nvPr userDrawn="1"/>
          </p:nvSpPr>
          <p:spPr>
            <a:xfrm>
              <a:off x="11677174" y="6438328"/>
              <a:ext cx="73152" cy="73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20" name="Oval 19"/>
            <p:cNvSpPr>
              <a:spLocks noChangeAspect="1"/>
            </p:cNvSpPr>
            <p:nvPr userDrawn="1"/>
          </p:nvSpPr>
          <p:spPr>
            <a:xfrm>
              <a:off x="11796599" y="6447472"/>
              <a:ext cx="54864" cy="548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21" name="Oval 20"/>
            <p:cNvSpPr>
              <a:spLocks noChangeAspect="1"/>
            </p:cNvSpPr>
            <p:nvPr userDrawn="1"/>
          </p:nvSpPr>
          <p:spPr>
            <a:xfrm>
              <a:off x="11897735" y="6456616"/>
              <a:ext cx="36576" cy="36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22" name="Group 21"/>
            <p:cNvGrpSpPr/>
            <p:nvPr userDrawn="1"/>
          </p:nvGrpSpPr>
          <p:grpSpPr>
            <a:xfrm rot="10800000">
              <a:off x="11235500" y="6438329"/>
              <a:ext cx="257137" cy="73152"/>
              <a:chOff x="11273316" y="6438328"/>
              <a:chExt cx="257137" cy="73152"/>
            </a:xfrm>
          </p:grpSpPr>
          <p:sp>
            <p:nvSpPr>
              <p:cNvPr id="23" name="Oval 22"/>
              <p:cNvSpPr>
                <a:spLocks noChangeAspect="1"/>
              </p:cNvSpPr>
              <p:nvPr userDrawn="1"/>
            </p:nvSpPr>
            <p:spPr>
              <a:xfrm>
                <a:off x="11273316" y="6438328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4" name="Oval 23"/>
              <p:cNvSpPr>
                <a:spLocks noChangeAspect="1"/>
              </p:cNvSpPr>
              <p:nvPr userDrawn="1"/>
            </p:nvSpPr>
            <p:spPr>
              <a:xfrm>
                <a:off x="11392741" y="6447472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5" name="Oval 24"/>
              <p:cNvSpPr>
                <a:spLocks noChangeAspect="1"/>
              </p:cNvSpPr>
              <p:nvPr userDrawn="1"/>
            </p:nvSpPr>
            <p:spPr>
              <a:xfrm>
                <a:off x="11493877" y="6456616"/>
                <a:ext cx="36576" cy="365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36" name="Group 35"/>
          <p:cNvGrpSpPr/>
          <p:nvPr userDrawn="1"/>
        </p:nvGrpSpPr>
        <p:grpSpPr>
          <a:xfrm>
            <a:off x="3711415" y="6559287"/>
            <a:ext cx="548937" cy="70136"/>
            <a:chOff x="11235500" y="6430262"/>
            <a:chExt cx="698811" cy="89285"/>
          </a:xfrm>
        </p:grpSpPr>
        <p:sp>
          <p:nvSpPr>
            <p:cNvPr id="37" name="Oval 36"/>
            <p:cNvSpPr/>
            <p:nvPr userDrawn="1"/>
          </p:nvSpPr>
          <p:spPr>
            <a:xfrm>
              <a:off x="11541616" y="6430262"/>
              <a:ext cx="89285" cy="892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38" name="Oval 37"/>
            <p:cNvSpPr>
              <a:spLocks noChangeAspect="1"/>
            </p:cNvSpPr>
            <p:nvPr userDrawn="1"/>
          </p:nvSpPr>
          <p:spPr>
            <a:xfrm>
              <a:off x="11677174" y="6438328"/>
              <a:ext cx="73152" cy="73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39" name="Oval 38"/>
            <p:cNvSpPr>
              <a:spLocks noChangeAspect="1"/>
            </p:cNvSpPr>
            <p:nvPr userDrawn="1"/>
          </p:nvSpPr>
          <p:spPr>
            <a:xfrm>
              <a:off x="11796599" y="6447472"/>
              <a:ext cx="54864" cy="548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40" name="Oval 39"/>
            <p:cNvSpPr>
              <a:spLocks noChangeAspect="1"/>
            </p:cNvSpPr>
            <p:nvPr userDrawn="1"/>
          </p:nvSpPr>
          <p:spPr>
            <a:xfrm>
              <a:off x="11897735" y="6456616"/>
              <a:ext cx="36576" cy="36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41" name="Group 40"/>
            <p:cNvGrpSpPr/>
            <p:nvPr userDrawn="1"/>
          </p:nvGrpSpPr>
          <p:grpSpPr>
            <a:xfrm rot="10800000">
              <a:off x="11235500" y="6438329"/>
              <a:ext cx="257137" cy="73152"/>
              <a:chOff x="11273316" y="6438328"/>
              <a:chExt cx="257137" cy="73152"/>
            </a:xfrm>
          </p:grpSpPr>
          <p:sp>
            <p:nvSpPr>
              <p:cNvPr id="42" name="Oval 41"/>
              <p:cNvSpPr>
                <a:spLocks noChangeAspect="1"/>
              </p:cNvSpPr>
              <p:nvPr userDrawn="1"/>
            </p:nvSpPr>
            <p:spPr>
              <a:xfrm>
                <a:off x="11273316" y="6438328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3" name="Oval 42"/>
              <p:cNvSpPr>
                <a:spLocks noChangeAspect="1"/>
              </p:cNvSpPr>
              <p:nvPr userDrawn="1"/>
            </p:nvSpPr>
            <p:spPr>
              <a:xfrm>
                <a:off x="11392741" y="6447472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4" name="Oval 43"/>
              <p:cNvSpPr>
                <a:spLocks noChangeAspect="1"/>
              </p:cNvSpPr>
              <p:nvPr userDrawn="1"/>
            </p:nvSpPr>
            <p:spPr>
              <a:xfrm>
                <a:off x="11493877" y="6456616"/>
                <a:ext cx="36576" cy="365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entury Gothic" panose="020B0502020202020204" pitchFamily="34" charset="0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BB75-C9CD-4569-BF14-8A2F09BB9CD1}" type="datetimeFigureOut">
              <a:rPr lang="en-US" smtClean="0"/>
              <a:t>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C9E-7256-4202-A337-6C028A7FE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BB75-C9CD-4569-BF14-8A2F09BB9CD1}" type="datetimeFigureOut">
              <a:rPr lang="en-US" smtClean="0"/>
              <a:t>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C9E-7256-4202-A337-6C028A7FE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BB75-C9CD-4569-BF14-8A2F09BB9CD1}" type="datetimeFigureOut">
              <a:rPr lang="en-US" smtClean="0"/>
              <a:t>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C9E-7256-4202-A337-6C028A7FE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BB75-C9CD-4569-BF14-8A2F09BB9CD1}" type="datetimeFigureOut">
              <a:rPr lang="en-US" smtClean="0"/>
              <a:t>1/8/18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C9E-7256-4202-A337-6C028A7FE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BB75-C9CD-4569-BF14-8A2F09BB9CD1}" type="datetimeFigureOut">
              <a:rPr lang="en-US" smtClean="0"/>
              <a:t>1/8/18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C9E-7256-4202-A337-6C028A7FE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BB75-C9CD-4569-BF14-8A2F09BB9CD1}" type="datetimeFigureOut">
              <a:rPr lang="en-US" smtClean="0"/>
              <a:t>1/8/18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C9E-7256-4202-A337-6C028A7FE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BB75-C9CD-4569-BF14-8A2F09BB9CD1}" type="datetimeFigureOut">
              <a:rPr lang="en-US" smtClean="0"/>
              <a:t>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C9E-7256-4202-A337-6C028A7FE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03C6BB75-C9CD-4569-BF14-8A2F09BB9CD1}" type="datetimeFigureOut">
              <a:rPr lang="en-US" smtClean="0"/>
              <a:t>1/8/18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CA75CC9E-7256-4202-A337-6C028A7FE0C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20" Type="http://schemas.openxmlformats.org/officeDocument/2006/relationships/oleObject" Target="../embeddings/oleObject1.bin"/><Relationship Id="rId21" Type="http://schemas.openxmlformats.org/officeDocument/2006/relationships/image" Target="../media/image10.wmf"/><Relationship Id="rId22" Type="http://schemas.openxmlformats.org/officeDocument/2006/relationships/image" Target="../media/image27.png"/><Relationship Id="rId23" Type="http://schemas.openxmlformats.org/officeDocument/2006/relationships/image" Target="../media/image28.jpeg"/><Relationship Id="rId24" Type="http://schemas.openxmlformats.org/officeDocument/2006/relationships/image" Target="../media/image29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8" Type="http://schemas.openxmlformats.org/officeDocument/2006/relationships/image" Target="../media/image25.jpeg"/><Relationship Id="rId19" Type="http://schemas.openxmlformats.org/officeDocument/2006/relationships/image" Target="../media/image2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hyperlink" Target="http://www.kimball.com/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4.xml"/><Relationship Id="rId3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6" Type="http://schemas.openxmlformats.org/officeDocument/2006/relationships/image" Target="../media/image34.jpe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Relationship Id="rId3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Relationship Id="rId3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7.xml"/><Relationship Id="rId3" Type="http://schemas.openxmlformats.org/officeDocument/2006/relationships/chart" Target="../charts/char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Relationship Id="rId3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png"/><Relationship Id="rId5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5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rcRect/>
            <a:stretch>
              <a:fillRect l="-5722" t="-19257" r="-4444" b="-777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0" y="5301465"/>
            <a:ext cx="9144000" cy="1556541"/>
            <a:chOff x="1680" y="3398"/>
            <a:chExt cx="4320" cy="517"/>
          </a:xfrm>
        </p:grpSpPr>
        <p:sp>
          <p:nvSpPr>
            <p:cNvPr id="10" name="Freeform 6"/>
            <p:cNvSpPr/>
            <p:nvPr userDrawn="1"/>
          </p:nvSpPr>
          <p:spPr bwMode="auto">
            <a:xfrm>
              <a:off x="1680" y="3470"/>
              <a:ext cx="4320" cy="445"/>
            </a:xfrm>
            <a:custGeom>
              <a:avLst/>
              <a:gdLst>
                <a:gd name="T0" fmla="*/ 2735 w 4320"/>
                <a:gd name="T1" fmla="*/ 0 h 445"/>
                <a:gd name="T2" fmla="*/ 2926 w 4320"/>
                <a:gd name="T3" fmla="*/ 3 h 445"/>
                <a:gd name="T4" fmla="*/ 3113 w 4320"/>
                <a:gd name="T5" fmla="*/ 8 h 445"/>
                <a:gd name="T6" fmla="*/ 3298 w 4320"/>
                <a:gd name="T7" fmla="*/ 16 h 445"/>
                <a:gd name="T8" fmla="*/ 3478 w 4320"/>
                <a:gd name="T9" fmla="*/ 27 h 445"/>
                <a:gd name="T10" fmla="*/ 3656 w 4320"/>
                <a:gd name="T11" fmla="*/ 40 h 445"/>
                <a:gd name="T12" fmla="*/ 3829 w 4320"/>
                <a:gd name="T13" fmla="*/ 54 h 445"/>
                <a:gd name="T14" fmla="*/ 3998 w 4320"/>
                <a:gd name="T15" fmla="*/ 71 h 445"/>
                <a:gd name="T16" fmla="*/ 4162 w 4320"/>
                <a:gd name="T17" fmla="*/ 89 h 445"/>
                <a:gd name="T18" fmla="*/ 4320 w 4320"/>
                <a:gd name="T19" fmla="*/ 109 h 445"/>
                <a:gd name="T20" fmla="*/ 4320 w 4320"/>
                <a:gd name="T21" fmla="*/ 445 h 445"/>
                <a:gd name="T22" fmla="*/ 0 w 4320"/>
                <a:gd name="T23" fmla="*/ 445 h 445"/>
                <a:gd name="T24" fmla="*/ 0 w 4320"/>
                <a:gd name="T25" fmla="*/ 443 h 445"/>
                <a:gd name="T26" fmla="*/ 189 w 4320"/>
                <a:gd name="T27" fmla="*/ 375 h 445"/>
                <a:gd name="T28" fmla="*/ 380 w 4320"/>
                <a:gd name="T29" fmla="*/ 313 h 445"/>
                <a:gd name="T30" fmla="*/ 573 w 4320"/>
                <a:gd name="T31" fmla="*/ 258 h 445"/>
                <a:gd name="T32" fmla="*/ 768 w 4320"/>
                <a:gd name="T33" fmla="*/ 209 h 445"/>
                <a:gd name="T34" fmla="*/ 965 w 4320"/>
                <a:gd name="T35" fmla="*/ 165 h 445"/>
                <a:gd name="T36" fmla="*/ 1162 w 4320"/>
                <a:gd name="T37" fmla="*/ 127 h 445"/>
                <a:gd name="T38" fmla="*/ 1360 w 4320"/>
                <a:gd name="T39" fmla="*/ 96 h 445"/>
                <a:gd name="T40" fmla="*/ 1559 w 4320"/>
                <a:gd name="T41" fmla="*/ 68 h 445"/>
                <a:gd name="T42" fmla="*/ 1757 w 4320"/>
                <a:gd name="T43" fmla="*/ 46 h 445"/>
                <a:gd name="T44" fmla="*/ 1956 w 4320"/>
                <a:gd name="T45" fmla="*/ 29 h 445"/>
                <a:gd name="T46" fmla="*/ 2152 w 4320"/>
                <a:gd name="T47" fmla="*/ 16 h 445"/>
                <a:gd name="T48" fmla="*/ 2349 w 4320"/>
                <a:gd name="T49" fmla="*/ 7 h 445"/>
                <a:gd name="T50" fmla="*/ 2542 w 4320"/>
                <a:gd name="T51" fmla="*/ 3 h 445"/>
                <a:gd name="T52" fmla="*/ 2735 w 4320"/>
                <a:gd name="T53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20" h="445">
                  <a:moveTo>
                    <a:pt x="2735" y="0"/>
                  </a:moveTo>
                  <a:lnTo>
                    <a:pt x="2926" y="3"/>
                  </a:lnTo>
                  <a:lnTo>
                    <a:pt x="3113" y="8"/>
                  </a:lnTo>
                  <a:lnTo>
                    <a:pt x="3298" y="16"/>
                  </a:lnTo>
                  <a:lnTo>
                    <a:pt x="3478" y="27"/>
                  </a:lnTo>
                  <a:lnTo>
                    <a:pt x="3656" y="40"/>
                  </a:lnTo>
                  <a:lnTo>
                    <a:pt x="3829" y="54"/>
                  </a:lnTo>
                  <a:lnTo>
                    <a:pt x="3998" y="71"/>
                  </a:lnTo>
                  <a:lnTo>
                    <a:pt x="4162" y="89"/>
                  </a:lnTo>
                  <a:lnTo>
                    <a:pt x="4320" y="109"/>
                  </a:lnTo>
                  <a:lnTo>
                    <a:pt x="4320" y="445"/>
                  </a:lnTo>
                  <a:lnTo>
                    <a:pt x="0" y="445"/>
                  </a:lnTo>
                  <a:lnTo>
                    <a:pt x="0" y="443"/>
                  </a:lnTo>
                  <a:lnTo>
                    <a:pt x="189" y="375"/>
                  </a:lnTo>
                  <a:lnTo>
                    <a:pt x="380" y="313"/>
                  </a:lnTo>
                  <a:lnTo>
                    <a:pt x="573" y="258"/>
                  </a:lnTo>
                  <a:lnTo>
                    <a:pt x="768" y="209"/>
                  </a:lnTo>
                  <a:lnTo>
                    <a:pt x="965" y="165"/>
                  </a:lnTo>
                  <a:lnTo>
                    <a:pt x="1162" y="127"/>
                  </a:lnTo>
                  <a:lnTo>
                    <a:pt x="1360" y="96"/>
                  </a:lnTo>
                  <a:lnTo>
                    <a:pt x="1559" y="68"/>
                  </a:lnTo>
                  <a:lnTo>
                    <a:pt x="1757" y="46"/>
                  </a:lnTo>
                  <a:lnTo>
                    <a:pt x="1956" y="29"/>
                  </a:lnTo>
                  <a:lnTo>
                    <a:pt x="2152" y="16"/>
                  </a:lnTo>
                  <a:lnTo>
                    <a:pt x="2349" y="7"/>
                  </a:lnTo>
                  <a:lnTo>
                    <a:pt x="2542" y="3"/>
                  </a:lnTo>
                  <a:lnTo>
                    <a:pt x="2735" y="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b="-104562"/>
              </a:stretch>
            </a:blip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11" name="Freeform 7"/>
            <p:cNvSpPr/>
            <p:nvPr userDrawn="1"/>
          </p:nvSpPr>
          <p:spPr bwMode="auto">
            <a:xfrm>
              <a:off x="1680" y="3398"/>
              <a:ext cx="4320" cy="371"/>
            </a:xfrm>
            <a:custGeom>
              <a:avLst/>
              <a:gdLst>
                <a:gd name="T0" fmla="*/ 2157 w 4320"/>
                <a:gd name="T1" fmla="*/ 0 h 371"/>
                <a:gd name="T2" fmla="*/ 2371 w 4320"/>
                <a:gd name="T3" fmla="*/ 0 h 371"/>
                <a:gd name="T4" fmla="*/ 2582 w 4320"/>
                <a:gd name="T5" fmla="*/ 6 h 371"/>
                <a:gd name="T6" fmla="*/ 2791 w 4320"/>
                <a:gd name="T7" fmla="*/ 12 h 371"/>
                <a:gd name="T8" fmla="*/ 2997 w 4320"/>
                <a:gd name="T9" fmla="*/ 23 h 371"/>
                <a:gd name="T10" fmla="*/ 3198 w 4320"/>
                <a:gd name="T11" fmla="*/ 36 h 371"/>
                <a:gd name="T12" fmla="*/ 3397 w 4320"/>
                <a:gd name="T13" fmla="*/ 51 h 371"/>
                <a:gd name="T14" fmla="*/ 3592 w 4320"/>
                <a:gd name="T15" fmla="*/ 68 h 371"/>
                <a:gd name="T16" fmla="*/ 3782 w 4320"/>
                <a:gd name="T17" fmla="*/ 85 h 371"/>
                <a:gd name="T18" fmla="*/ 3967 w 4320"/>
                <a:gd name="T19" fmla="*/ 105 h 371"/>
                <a:gd name="T20" fmla="*/ 4146 w 4320"/>
                <a:gd name="T21" fmla="*/ 126 h 371"/>
                <a:gd name="T22" fmla="*/ 4320 w 4320"/>
                <a:gd name="T23" fmla="*/ 146 h 371"/>
                <a:gd name="T24" fmla="*/ 4320 w 4320"/>
                <a:gd name="T25" fmla="*/ 163 h 371"/>
                <a:gd name="T26" fmla="*/ 4138 w 4320"/>
                <a:gd name="T27" fmla="*/ 142 h 371"/>
                <a:gd name="T28" fmla="*/ 3948 w 4320"/>
                <a:gd name="T29" fmla="*/ 122 h 371"/>
                <a:gd name="T30" fmla="*/ 3753 w 4320"/>
                <a:gd name="T31" fmla="*/ 105 h 371"/>
                <a:gd name="T32" fmla="*/ 3553 w 4320"/>
                <a:gd name="T33" fmla="*/ 89 h 371"/>
                <a:gd name="T34" fmla="*/ 3349 w 4320"/>
                <a:gd name="T35" fmla="*/ 76 h 371"/>
                <a:gd name="T36" fmla="*/ 3138 w 4320"/>
                <a:gd name="T37" fmla="*/ 66 h 371"/>
                <a:gd name="T38" fmla="*/ 2925 w 4320"/>
                <a:gd name="T39" fmla="*/ 58 h 371"/>
                <a:gd name="T40" fmla="*/ 2707 w 4320"/>
                <a:gd name="T41" fmla="*/ 54 h 371"/>
                <a:gd name="T42" fmla="*/ 2487 w 4320"/>
                <a:gd name="T43" fmla="*/ 54 h 371"/>
                <a:gd name="T44" fmla="*/ 2265 w 4320"/>
                <a:gd name="T45" fmla="*/ 58 h 371"/>
                <a:gd name="T46" fmla="*/ 2040 w 4320"/>
                <a:gd name="T47" fmla="*/ 64 h 371"/>
                <a:gd name="T48" fmla="*/ 1813 w 4320"/>
                <a:gd name="T49" fmla="*/ 78 h 371"/>
                <a:gd name="T50" fmla="*/ 1585 w 4320"/>
                <a:gd name="T51" fmla="*/ 93 h 371"/>
                <a:gd name="T52" fmla="*/ 1358 w 4320"/>
                <a:gd name="T53" fmla="*/ 115 h 371"/>
                <a:gd name="T54" fmla="*/ 1128 w 4320"/>
                <a:gd name="T55" fmla="*/ 143 h 371"/>
                <a:gd name="T56" fmla="*/ 901 w 4320"/>
                <a:gd name="T57" fmla="*/ 176 h 371"/>
                <a:gd name="T58" fmla="*/ 673 w 4320"/>
                <a:gd name="T59" fmla="*/ 215 h 371"/>
                <a:gd name="T60" fmla="*/ 446 w 4320"/>
                <a:gd name="T61" fmla="*/ 259 h 371"/>
                <a:gd name="T62" fmla="*/ 223 w 4320"/>
                <a:gd name="T63" fmla="*/ 312 h 371"/>
                <a:gd name="T64" fmla="*/ 0 w 4320"/>
                <a:gd name="T65" fmla="*/ 371 h 371"/>
                <a:gd name="T66" fmla="*/ 0 w 4320"/>
                <a:gd name="T67" fmla="*/ 271 h 371"/>
                <a:gd name="T68" fmla="*/ 212 w 4320"/>
                <a:gd name="T69" fmla="*/ 216 h 371"/>
                <a:gd name="T70" fmla="*/ 425 w 4320"/>
                <a:gd name="T71" fmla="*/ 168 h 371"/>
                <a:gd name="T72" fmla="*/ 641 w 4320"/>
                <a:gd name="T73" fmla="*/ 127 h 371"/>
                <a:gd name="T74" fmla="*/ 857 w 4320"/>
                <a:gd name="T75" fmla="*/ 92 h 371"/>
                <a:gd name="T76" fmla="*/ 1075 w 4320"/>
                <a:gd name="T77" fmla="*/ 63 h 371"/>
                <a:gd name="T78" fmla="*/ 1292 w 4320"/>
                <a:gd name="T79" fmla="*/ 41 h 371"/>
                <a:gd name="T80" fmla="*/ 1509 w 4320"/>
                <a:gd name="T81" fmla="*/ 23 h 371"/>
                <a:gd name="T82" fmla="*/ 1727 w 4320"/>
                <a:gd name="T83" fmla="*/ 11 h 371"/>
                <a:gd name="T84" fmla="*/ 1943 w 4320"/>
                <a:gd name="T85" fmla="*/ 3 h 371"/>
                <a:gd name="T86" fmla="*/ 2157 w 4320"/>
                <a:gd name="T87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320" h="371">
                  <a:moveTo>
                    <a:pt x="2157" y="0"/>
                  </a:moveTo>
                  <a:lnTo>
                    <a:pt x="2371" y="0"/>
                  </a:lnTo>
                  <a:lnTo>
                    <a:pt x="2582" y="6"/>
                  </a:lnTo>
                  <a:lnTo>
                    <a:pt x="2791" y="12"/>
                  </a:lnTo>
                  <a:lnTo>
                    <a:pt x="2997" y="23"/>
                  </a:lnTo>
                  <a:lnTo>
                    <a:pt x="3198" y="36"/>
                  </a:lnTo>
                  <a:lnTo>
                    <a:pt x="3397" y="51"/>
                  </a:lnTo>
                  <a:lnTo>
                    <a:pt x="3592" y="68"/>
                  </a:lnTo>
                  <a:lnTo>
                    <a:pt x="3782" y="85"/>
                  </a:lnTo>
                  <a:lnTo>
                    <a:pt x="3967" y="105"/>
                  </a:lnTo>
                  <a:lnTo>
                    <a:pt x="4146" y="126"/>
                  </a:lnTo>
                  <a:lnTo>
                    <a:pt x="4320" y="146"/>
                  </a:lnTo>
                  <a:lnTo>
                    <a:pt x="4320" y="163"/>
                  </a:lnTo>
                  <a:lnTo>
                    <a:pt x="4138" y="142"/>
                  </a:lnTo>
                  <a:lnTo>
                    <a:pt x="3948" y="122"/>
                  </a:lnTo>
                  <a:lnTo>
                    <a:pt x="3753" y="105"/>
                  </a:lnTo>
                  <a:lnTo>
                    <a:pt x="3553" y="89"/>
                  </a:lnTo>
                  <a:lnTo>
                    <a:pt x="3349" y="76"/>
                  </a:lnTo>
                  <a:lnTo>
                    <a:pt x="3138" y="66"/>
                  </a:lnTo>
                  <a:lnTo>
                    <a:pt x="2925" y="58"/>
                  </a:lnTo>
                  <a:lnTo>
                    <a:pt x="2707" y="54"/>
                  </a:lnTo>
                  <a:lnTo>
                    <a:pt x="2487" y="54"/>
                  </a:lnTo>
                  <a:lnTo>
                    <a:pt x="2265" y="58"/>
                  </a:lnTo>
                  <a:lnTo>
                    <a:pt x="2040" y="64"/>
                  </a:lnTo>
                  <a:lnTo>
                    <a:pt x="1813" y="78"/>
                  </a:lnTo>
                  <a:lnTo>
                    <a:pt x="1585" y="93"/>
                  </a:lnTo>
                  <a:lnTo>
                    <a:pt x="1358" y="115"/>
                  </a:lnTo>
                  <a:lnTo>
                    <a:pt x="1128" y="143"/>
                  </a:lnTo>
                  <a:lnTo>
                    <a:pt x="901" y="176"/>
                  </a:lnTo>
                  <a:lnTo>
                    <a:pt x="673" y="215"/>
                  </a:lnTo>
                  <a:lnTo>
                    <a:pt x="446" y="259"/>
                  </a:lnTo>
                  <a:lnTo>
                    <a:pt x="223" y="312"/>
                  </a:lnTo>
                  <a:lnTo>
                    <a:pt x="0" y="371"/>
                  </a:lnTo>
                  <a:lnTo>
                    <a:pt x="0" y="271"/>
                  </a:lnTo>
                  <a:lnTo>
                    <a:pt x="212" y="216"/>
                  </a:lnTo>
                  <a:lnTo>
                    <a:pt x="425" y="168"/>
                  </a:lnTo>
                  <a:lnTo>
                    <a:pt x="641" y="127"/>
                  </a:lnTo>
                  <a:lnTo>
                    <a:pt x="857" y="92"/>
                  </a:lnTo>
                  <a:lnTo>
                    <a:pt x="1075" y="63"/>
                  </a:lnTo>
                  <a:lnTo>
                    <a:pt x="1292" y="41"/>
                  </a:lnTo>
                  <a:lnTo>
                    <a:pt x="1509" y="23"/>
                  </a:lnTo>
                  <a:lnTo>
                    <a:pt x="1727" y="11"/>
                  </a:lnTo>
                  <a:lnTo>
                    <a:pt x="1943" y="3"/>
                  </a:lnTo>
                  <a:lnTo>
                    <a:pt x="2157" y="0"/>
                  </a:lnTo>
                  <a:close/>
                </a:path>
              </a:pathLst>
            </a:custGeom>
            <a:gradFill>
              <a:gsLst>
                <a:gs pos="0">
                  <a:srgbClr val="011E0B"/>
                </a:gs>
                <a:gs pos="100000">
                  <a:srgbClr val="0C6C3C"/>
                </a:gs>
              </a:gsLst>
              <a:lin ang="10800000" scaled="1"/>
            </a:gra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706120" y="2270125"/>
            <a:ext cx="7333615" cy="2498090"/>
          </a:xfrm>
          <a:prstGeom prst="rect">
            <a:avLst/>
          </a:prstGeom>
          <a:noFill/>
          <a:ln>
            <a:miter lim="800000"/>
          </a:ln>
          <a:effectLst>
            <a:outerShdw dist="25401" dir="2700000" algn="ctr" rotWithShape="0">
              <a:srgbClr val="808080">
                <a:alpha val="75000"/>
              </a:srgbClr>
            </a:outerShdw>
          </a:effectLst>
        </p:spPr>
        <p:txBody>
          <a:bodyPr lIns="50800" tIns="50800" rIns="50800" bIns="508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华文楷体" panose="02010600040101010101" charset="-122"/>
                <a:ea typeface="华文楷体" panose="02010600040101010101" charset="-122"/>
                <a:cs typeface="Verdana" panose="020B0604030504040204" pitchFamily="34" charset="0"/>
                <a:sym typeface="Copperplate" charset="0"/>
              </a:rPr>
              <a:t>  EPC 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华文楷体" panose="02010600040101010101" charset="-122"/>
                <a:ea typeface="华文楷体" panose="02010600040101010101" charset="-122"/>
                <a:cs typeface="Verdana" panose="020B0604030504040204" pitchFamily="34" charset="0"/>
                <a:sym typeface="Copperplate" charset="0"/>
              </a:rPr>
              <a:t>International 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华文楷体" panose="02010600040101010101" charset="-122"/>
                <a:ea typeface="华文楷体" panose="02010600040101010101" charset="-122"/>
                <a:cs typeface="Verdana" panose="020B0604030504040204" pitchFamily="34" charset="0"/>
                <a:sym typeface="Copperplate" charset="0"/>
              </a:rPr>
              <a:t>Limited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ja-JP" sz="36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Verdana" panose="020B0604030504040204" pitchFamily="34" charset="0"/>
                <a:sym typeface="Copperplate" charset="0"/>
              </a:rPr>
              <a:t> </a:t>
            </a:r>
            <a:r>
              <a:rPr lang="en-US" altLang="ja-JP" sz="3600" dirty="0" smtClean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Verdana" panose="020B0604030504040204" pitchFamily="34" charset="0"/>
                <a:sym typeface="Copperplate" charset="0"/>
              </a:rPr>
              <a:t> </a:t>
            </a:r>
            <a:r>
              <a:rPr kumimoji="0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华文楷体" panose="02010600040101010101" charset="-122"/>
                <a:ea typeface="华文楷体" panose="02010600040101010101" charset="-122"/>
                <a:cs typeface="Helvetica"/>
                <a:sym typeface="ヒラギノ角ゴ ProN W3" charset="0"/>
              </a:rPr>
              <a:t>美</a:t>
            </a:r>
            <a:r>
              <a:rPr kumimoji="0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华文楷体" panose="02010600040101010101" charset="-122"/>
                <a:ea typeface="华文楷体" panose="02010600040101010101" charset="-122"/>
                <a:cs typeface="Helvetica"/>
                <a:sym typeface="ヒラギノ角ゴ ProN W3" charset="0"/>
              </a:rPr>
              <a:t>鋭電路（東莞</a:t>
            </a:r>
            <a:r>
              <a:rPr kumimoji="0" lang="zh-CN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华文楷体" panose="02010600040101010101" charset="-122"/>
                <a:ea typeface="华文楷体" panose="02010600040101010101" charset="-122"/>
                <a:cs typeface="Helvetica"/>
                <a:sym typeface="ヒラギノ角ゴ ProN W3" charset="0"/>
              </a:rPr>
              <a:t>）</a:t>
            </a:r>
            <a:r>
              <a:rPr kumimoji="0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华文楷体" panose="02010600040101010101" charset="-122"/>
                <a:ea typeface="华文楷体" panose="02010600040101010101" charset="-122"/>
                <a:cs typeface="Helvetica"/>
                <a:sym typeface="ヒラギノ角ゴ ProN W3" charset="0"/>
              </a:rPr>
              <a:t>有限公司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Century Gothic" panose="020B0502020202020204" pitchFamily="34" charset="0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82" y="6134993"/>
            <a:ext cx="1733550" cy="59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71987" y="273910"/>
            <a:ext cx="7883287" cy="7169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 eaLnBrk="1">
              <a:spcBef>
                <a:spcPct val="50000"/>
              </a:spcBef>
            </a:pPr>
            <a:r>
              <a:rPr lang="en-US" altLang="ja-JP" sz="2000" b="1" dirty="0" smtClean="0">
                <a:solidFill>
                  <a:srgbClr val="141414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Capa</a:t>
            </a:r>
            <a:r>
              <a:rPr lang="en-US" altLang="zh-CN" sz="2000" b="1" dirty="0" smtClean="0">
                <a:solidFill>
                  <a:srgbClr val="141414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city </a:t>
            </a:r>
            <a:r>
              <a:rPr lang="en-US" altLang="zh-CN" sz="2000" b="1" dirty="0">
                <a:solidFill>
                  <a:srgbClr val="141414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&amp; </a:t>
            </a:r>
            <a:r>
              <a:rPr lang="en-US" altLang="zh-CN" sz="2000" b="1" dirty="0" smtClean="0">
                <a:solidFill>
                  <a:srgbClr val="141414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Operation Ratio by Layer Count</a:t>
            </a:r>
            <a:r>
              <a:rPr lang="en-US" altLang="ja-JP" sz="2000" b="1" dirty="0" smtClean="0">
                <a:solidFill>
                  <a:srgbClr val="141414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/>
            </a:r>
            <a:br>
              <a:rPr lang="en-US" altLang="ja-JP" sz="2000" b="1" dirty="0" smtClean="0">
                <a:solidFill>
                  <a:srgbClr val="141414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</a:br>
            <a:r>
              <a:rPr lang="zh-CN" altLang="en-US" sz="2000" b="1" dirty="0" smtClean="0">
                <a:solidFill>
                  <a:srgbClr val="141414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层数面板生产对比</a:t>
            </a:r>
          </a:p>
        </p:txBody>
      </p:sp>
      <p:graphicFrame>
        <p:nvGraphicFramePr>
          <p:cNvPr id="9" name="图表 4"/>
          <p:cNvGraphicFramePr/>
          <p:nvPr/>
        </p:nvGraphicFramePr>
        <p:xfrm>
          <a:off x="705485" y="1454785"/>
          <a:ext cx="8033385" cy="4206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Main Customers/</a:t>
            </a:r>
            <a:endParaRPr lang="en-US" altLang="ja-JP" sz="2800" b="1" dirty="0" smtClean="0">
              <a:solidFill>
                <a:srgbClr val="0C6C3C"/>
              </a:solidFill>
              <a:effectLst/>
              <a:latin typeface="华文楷体" panose="02010600040101010101" charset="-122"/>
              <a:ea typeface="华文楷体" panose="02010600040101010101" charset="-122"/>
              <a:cs typeface="Meiryo UI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ja-JP" altLang="en-US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主要</a:t>
            </a:r>
            <a:r>
              <a:rPr lang="zh-CN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客户群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7200" y="1485900"/>
            <a:ext cx="8267700" cy="951470"/>
            <a:chOff x="457200" y="1485900"/>
            <a:chExt cx="8267700" cy="951470"/>
          </a:xfrm>
        </p:grpSpPr>
        <p:sp>
          <p:nvSpPr>
            <p:cNvPr id="9" name="Rounded Rectangle 8"/>
            <p:cNvSpPr/>
            <p:nvPr/>
          </p:nvSpPr>
          <p:spPr>
            <a:xfrm>
              <a:off x="457200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144155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831110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518065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7205019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57200" y="2520435"/>
            <a:ext cx="8267700" cy="951470"/>
            <a:chOff x="457200" y="1485900"/>
            <a:chExt cx="8267700" cy="951470"/>
          </a:xfrm>
        </p:grpSpPr>
        <p:sp>
          <p:nvSpPr>
            <p:cNvPr id="34" name="Rounded Rectangle 33"/>
            <p:cNvSpPr/>
            <p:nvPr/>
          </p:nvSpPr>
          <p:spPr>
            <a:xfrm>
              <a:off x="457200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144155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3831110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5518065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7205019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57200" y="3554970"/>
            <a:ext cx="8267700" cy="951470"/>
            <a:chOff x="457200" y="1485900"/>
            <a:chExt cx="8267700" cy="951470"/>
          </a:xfrm>
        </p:grpSpPr>
        <p:sp>
          <p:nvSpPr>
            <p:cNvPr id="40" name="Rounded Rectangle 39"/>
            <p:cNvSpPr/>
            <p:nvPr/>
          </p:nvSpPr>
          <p:spPr>
            <a:xfrm>
              <a:off x="457200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144155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3831110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5518065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7205019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57200" y="4589505"/>
            <a:ext cx="8267700" cy="951470"/>
            <a:chOff x="457200" y="1485900"/>
            <a:chExt cx="8267700" cy="951470"/>
          </a:xfrm>
        </p:grpSpPr>
        <p:sp>
          <p:nvSpPr>
            <p:cNvPr id="46" name="Rounded Rectangle 45"/>
            <p:cNvSpPr/>
            <p:nvPr/>
          </p:nvSpPr>
          <p:spPr>
            <a:xfrm>
              <a:off x="457200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2144155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3831110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5518065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7205019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" name="Picture 5" descr="_x0013_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916" y="3729759"/>
            <a:ext cx="1181228" cy="65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6" descr="Bosc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956" y="2853416"/>
            <a:ext cx="1388240" cy="31254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Line 7"/>
          <p:cNvSpPr/>
          <p:nvPr/>
        </p:nvSpPr>
        <p:spPr>
          <a:xfrm flipH="1" flipV="1">
            <a:off x="6591532" y="2939492"/>
            <a:ext cx="29908" cy="1"/>
          </a:xfrm>
          <a:prstGeom prst="line">
            <a:avLst/>
          </a:prstGeom>
          <a:ln w="9525" cap="rnd" cmpd="sng">
            <a:solidFill>
              <a:srgbClr val="034631"/>
            </a:solidFill>
            <a:prstDash val="sysDot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vl="0" indent="0"/>
            <a:endParaRPr lang="zh-CN" altLang="en-US" sz="18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sym typeface="Helvetica" charset="0"/>
            </a:endParaRPr>
          </a:p>
        </p:txBody>
      </p:sp>
      <p:pic>
        <p:nvPicPr>
          <p:cNvPr id="54" name="Picture 11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6256" y="2755541"/>
            <a:ext cx="1337961" cy="508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13" descr="MITSUMI LOG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952" y="2898913"/>
            <a:ext cx="1289002" cy="221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15" descr="KBV{SO)04O}O0S$3QJ{PF_Y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0669" y="3925721"/>
            <a:ext cx="1188577" cy="26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17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1297" y="1780422"/>
            <a:ext cx="1227323" cy="351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243" y="2870517"/>
            <a:ext cx="1143558" cy="278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56176" y="1791453"/>
            <a:ext cx="1443656" cy="32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Picture 19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5918229" y="3697569"/>
            <a:ext cx="734012" cy="722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14135" y="1693594"/>
            <a:ext cx="1205885" cy="52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1721" y="1810389"/>
            <a:ext cx="1198605" cy="29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65958" y="4894954"/>
            <a:ext cx="1238552" cy="29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0920" y="4764010"/>
            <a:ext cx="1120202" cy="60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Picture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33419" y="1596574"/>
            <a:ext cx="1332382" cy="71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图片 40" descr="C:\Users\pp3\AppData\Roaming\Foxmail7\Temp-4532-20170307080611\Catch(03-07-22-17-31).jpg"/>
          <p:cNvPicPr>
            <a:picLocks noChangeAspect="1" noChangeArrowheads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26940" y="3826163"/>
            <a:ext cx="1311660" cy="46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图片 41" descr="C:\Users\pp3\AppData\Roaming\Foxmail7\Temp-4532-20170307080611\CatchED70(03-07-22-17-31).jpg"/>
          <p:cNvPicPr>
            <a:picLocks noChangeAspect="1" noChangeArrowheads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36885" y="2766682"/>
            <a:ext cx="1256146" cy="48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8" name="对象 1"/>
          <p:cNvGraphicFramePr/>
          <p:nvPr/>
        </p:nvGraphicFramePr>
        <p:xfrm>
          <a:off x="3841000" y="4961262"/>
          <a:ext cx="1454904" cy="207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r:id="rId20" imgW="3400425" imgH="419100" progId="Paint.Picture">
                  <p:embed/>
                </p:oleObj>
              </mc:Choice>
              <mc:Fallback>
                <p:oleObj r:id="rId20" imgW="3400425" imgH="419100" progId="Paint.Picture">
                  <p:embed/>
                  <p:pic>
                    <p:nvPicPr>
                      <p:cNvPr id="0" name="对象 1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841000" y="4961262"/>
                        <a:ext cx="1454904" cy="207956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9" name="图片 1" descr="Alpplas-Logo3"/>
          <p:cNvPicPr>
            <a:picLocks noChangeAspect="1"/>
          </p:cNvPicPr>
          <p:nvPr/>
        </p:nvPicPr>
        <p:blipFill>
          <a:blip r:embed="rId2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2565" y="3748420"/>
            <a:ext cx="1296915" cy="41552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70" name="图片 2" descr="penta-logo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406952" y="4852552"/>
            <a:ext cx="1116011" cy="425377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71" name="图片 5" descr="logo1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87741" y="4758862"/>
            <a:ext cx="652488" cy="612756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Turnover by Region/</a:t>
            </a:r>
            <a:endParaRPr lang="en-US" altLang="ja-JP" sz="2800" b="1" dirty="0" smtClean="0">
              <a:solidFill>
                <a:srgbClr val="0C6C3C"/>
              </a:solidFill>
              <a:effectLst/>
              <a:latin typeface="华文楷体" panose="02010600040101010101" charset="-122"/>
              <a:ea typeface="华文楷体" panose="02010600040101010101" charset="-122"/>
              <a:cs typeface="Meiryo UI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TW" altLang="en-US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顧客</a:t>
            </a:r>
            <a:r>
              <a:rPr lang="zh-CN" altLang="zh-TW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区域</a:t>
            </a:r>
            <a:r>
              <a:rPr lang="zh-TW" altLang="en-US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分布</a:t>
            </a:r>
          </a:p>
        </p:txBody>
      </p:sp>
      <p:graphicFrame>
        <p:nvGraphicFramePr>
          <p:cNvPr id="73" name="图表 4"/>
          <p:cNvGraphicFramePr/>
          <p:nvPr/>
        </p:nvGraphicFramePr>
        <p:xfrm>
          <a:off x="152400" y="1425548"/>
          <a:ext cx="8776369" cy="4381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/>
          <p:cNvGraphicFramePr/>
          <p:nvPr/>
        </p:nvGraphicFramePr>
        <p:xfrm>
          <a:off x="4177982" y="1583310"/>
          <a:ext cx="4932045" cy="4116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 flipV="1">
            <a:off x="4572000" y="2150072"/>
            <a:ext cx="4144010" cy="2651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/>
          <p:cNvGraphicFramePr/>
          <p:nvPr/>
        </p:nvGraphicFramePr>
        <p:xfrm>
          <a:off x="4177982" y="2005002"/>
          <a:ext cx="5178128" cy="2796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Application/</a:t>
            </a:r>
            <a:endParaRPr lang="en-US" altLang="ja-JP" sz="2800" b="1" dirty="0" smtClean="0">
              <a:solidFill>
                <a:srgbClr val="0C6C3C"/>
              </a:solidFill>
              <a:effectLst/>
              <a:latin typeface="华文楷体" panose="02010600040101010101" charset="-122"/>
              <a:ea typeface="华文楷体" panose="02010600040101010101" charset="-122"/>
              <a:cs typeface="Meiryo UI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zh-TW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产品应用范围</a:t>
            </a:r>
          </a:p>
        </p:txBody>
      </p:sp>
      <p:graphicFrame>
        <p:nvGraphicFramePr>
          <p:cNvPr id="5" name="表格 7"/>
          <p:cNvGraphicFramePr/>
          <p:nvPr/>
        </p:nvGraphicFramePr>
        <p:xfrm>
          <a:off x="614203" y="1858987"/>
          <a:ext cx="3366770" cy="3335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2510"/>
                <a:gridCol w="1064260"/>
              </a:tblGrid>
              <a:tr h="63681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400" b="0" u="none" dirty="0" smtClean="0">
                          <a:solidFill>
                            <a:schemeClr val="bg1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应用范围</a:t>
                      </a:r>
                      <a:endParaRPr lang="en-US" altLang="ja-JP" sz="1400" b="0" u="none" dirty="0" smtClean="0">
                        <a:solidFill>
                          <a:schemeClr val="bg1"/>
                        </a:solidFill>
                        <a:latin typeface="Meiryo UI" pitchFamily="34" charset="-128"/>
                        <a:ea typeface="Meiryo UI" pitchFamily="34" charset="-128"/>
                        <a:cs typeface="Meiryo UI" pitchFamily="34" charset="-128"/>
                      </a:endParaRPr>
                    </a:p>
                    <a:p>
                      <a:pPr marL="0" indent="0" algn="l">
                        <a:buNone/>
                      </a:pPr>
                      <a:r>
                        <a:rPr lang="en-US" altLang="ja-JP" sz="1400" b="0" u="none" dirty="0" smtClean="0">
                          <a:solidFill>
                            <a:schemeClr val="bg1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Application</a:t>
                      </a: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en-US" altLang="ja-JP" sz="1400" b="0" u="none" dirty="0" smtClean="0">
                          <a:solidFill>
                            <a:schemeClr val="bg1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比例%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1225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ja-JP" sz="1400" b="0" u="none" dirty="0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家電製品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altLang="ja-JP" sz="1400" b="0" u="none" dirty="0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Household appliances </a:t>
                      </a: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en-US" altLang="ja-JP" sz="1600" b="1" u="none" dirty="0" smtClean="0">
                          <a:solidFill>
                            <a:schemeClr val="accent1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60%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5000"/>
                      </a:schemeClr>
                    </a:solidFill>
                  </a:tcPr>
                </a:tc>
              </a:tr>
              <a:tr h="637373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ja-JP" sz="1400" b="0" u="none" dirty="0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電源製品 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altLang="ja-JP" sz="1400" b="0" u="none" dirty="0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Power supply</a:t>
                      </a: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en-US" altLang="ja-JP" sz="1600" b="1" u="none" dirty="0" smtClean="0">
                          <a:solidFill>
                            <a:schemeClr val="accent1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20%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5000"/>
                      </a:schemeClr>
                    </a:solidFill>
                  </a:tcPr>
                </a:tc>
              </a:tr>
              <a:tr h="71225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ja-JP" sz="1400" b="0" u="none" dirty="0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照明製品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altLang="ja-JP" sz="1400" b="0" u="none" dirty="0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Lighting controlsystem </a:t>
                      </a: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en-US" altLang="ja-JP" sz="1600" b="1" u="none" dirty="0" smtClean="0">
                          <a:solidFill>
                            <a:schemeClr val="accent1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10%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5000"/>
                      </a:schemeClr>
                    </a:solidFill>
                  </a:tcPr>
                </a:tc>
              </a:tr>
              <a:tr h="63681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ja-JP" sz="1400" b="0" u="none" dirty="0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その他 　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altLang="ja-JP" sz="1400" b="0" u="none" dirty="0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others</a:t>
                      </a: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en-US" altLang="ja-JP" sz="1600" b="1" u="none" dirty="0" smtClean="0">
                          <a:solidFill>
                            <a:schemeClr val="accent1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10%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Laminates With UL /</a:t>
            </a:r>
            <a:endParaRPr lang="en-US" altLang="ja-JP" sz="2800" b="1" dirty="0" smtClean="0">
              <a:solidFill>
                <a:srgbClr val="0C6C3C"/>
              </a:solidFill>
              <a:effectLst/>
              <a:latin typeface="华文楷体" panose="02010600040101010101" charset="-122"/>
              <a:ea typeface="华文楷体" panose="02010600040101010101" charset="-122"/>
              <a:cs typeface="Meiryo UI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板材类型</a:t>
            </a:r>
          </a:p>
        </p:txBody>
      </p:sp>
      <p:sp>
        <p:nvSpPr>
          <p:cNvPr id="12" name="Content Placeholder 3"/>
          <p:cNvSpPr txBox="1"/>
          <p:nvPr/>
        </p:nvSpPr>
        <p:spPr>
          <a:xfrm>
            <a:off x="527350" y="1452596"/>
            <a:ext cx="7704856" cy="5272973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 panose="05020102010507070707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anose="05000000000000000000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 panose="05020102010507070707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 fontAlgn="auto">
              <a:lnSpc>
                <a:spcPts val="14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ysClr val="windowText" lastClr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FR-</a:t>
            </a:r>
            <a:r>
              <a:rPr lang="en-US" altLang="ja-JP" sz="1400" dirty="0">
                <a:solidFill>
                  <a:sysClr val="windowText" lastClr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1</a:t>
            </a:r>
            <a:r>
              <a:rPr lang="en-US" altLang="zh-CN" sz="1400" dirty="0" smtClean="0">
                <a:solidFill>
                  <a:sysClr val="windowText" lastClr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/</a:t>
            </a:r>
            <a:r>
              <a:rPr lang="zh-CN" altLang="en-US" sz="1400" dirty="0" smtClean="0">
                <a:solidFill>
                  <a:sysClr val="windowText" lastClr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纸质板</a:t>
            </a:r>
            <a:endParaRPr kumimoji="0" lang="en-US" sz="1400" i="0" u="none" strike="noStrike" kern="1200" cap="none" spc="0" normalizeH="0" baseline="0" noProof="0" dirty="0" smtClean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+mj-lt"/>
              <a:ea typeface="Meiryo UI" pitchFamily="34" charset="-128"/>
              <a:cs typeface="Meiryo UI" pitchFamily="34" charset="-128"/>
            </a:endParaRPr>
          </a:p>
          <a:p>
            <a:pPr marL="560705" marR="0" lvl="1" indent="-285750" algn="l" defTabSz="914400" rtl="0" eaLnBrk="1" fontAlgn="auto" latinLnBrk="0" hangingPunct="1">
              <a:lnSpc>
                <a:spcPts val="14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altLang="ja-JP" sz="1400" b="0" dirty="0" smtClean="0">
                <a:solidFill>
                  <a:srgbClr val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KB: KB3151C, KB3152 (HF)</a:t>
            </a:r>
          </a:p>
          <a:p>
            <a:pPr marL="560705" marR="0" lvl="1" indent="-285750" algn="l" defTabSz="914400" rtl="0" eaLnBrk="1" fontAlgn="auto" latinLnBrk="0" hangingPunct="1">
              <a:lnSpc>
                <a:spcPts val="14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altLang="ja-JP" sz="1400" b="0" dirty="0" smtClean="0">
                <a:solidFill>
                  <a:srgbClr val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Eternal: ETL801, ETL207, ETL204(T),ETL204(N)</a:t>
            </a:r>
          </a:p>
          <a:p>
            <a:pPr marL="560705" marR="0" lvl="1" indent="-285750" algn="l" defTabSz="914400" rtl="0" eaLnBrk="1" fontAlgn="auto" latinLnBrk="0" hangingPunct="1">
              <a:lnSpc>
                <a:spcPts val="14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altLang="ja-JP" sz="1400" b="0" dirty="0" smtClean="0">
                <a:solidFill>
                  <a:srgbClr val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CCP: CCP3400ST, CCP3400, CCP6400SM (HF)</a:t>
            </a:r>
          </a:p>
          <a:p>
            <a:pPr marL="560705" marR="0" lvl="1" indent="-285750" algn="l" defTabSz="914400" rtl="0" eaLnBrk="1" fontAlgn="auto" latinLnBrk="0" hangingPunct="1">
              <a:lnSpc>
                <a:spcPts val="14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altLang="zh-CN" sz="1400" b="0" dirty="0" smtClean="0">
                <a:solidFill>
                  <a:srgbClr val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Panasonic: R8700, R8500 (HF)</a:t>
            </a:r>
            <a:endParaRPr lang="en-US" altLang="ja-JP" sz="1400" b="0" dirty="0" smtClean="0">
              <a:solidFill>
                <a:srgbClr val="000000"/>
              </a:solidFill>
              <a:effectLst/>
              <a:latin typeface="+mj-lt"/>
              <a:ea typeface="Meiryo UI" pitchFamily="34" charset="-128"/>
              <a:cs typeface="Meiryo UI" pitchFamily="34" charset="-128"/>
            </a:endParaRPr>
          </a:p>
          <a:p>
            <a:pPr lvl="0" defTabSz="914400" fontAlgn="auto">
              <a:lnSpc>
                <a:spcPts val="14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0" dirty="0" smtClean="0">
                <a:solidFill>
                  <a:sysClr val="windowText" lastClr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CEM-1/</a:t>
            </a:r>
            <a:r>
              <a:rPr lang="zh-CN" altLang="en-US" sz="1400" b="0" dirty="0" smtClean="0">
                <a:solidFill>
                  <a:sysClr val="windowText" lastClr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半玻璃纤维板</a:t>
            </a:r>
            <a:endParaRPr lang="en-US" altLang="zh-CN" sz="1400" dirty="0">
              <a:solidFill>
                <a:srgbClr val="008080"/>
              </a:solidFill>
              <a:effectLst/>
              <a:latin typeface="+mj-lt"/>
              <a:ea typeface="Meiryo UI" pitchFamily="34" charset="-128"/>
              <a:cs typeface="Meiryo UI" pitchFamily="34" charset="-128"/>
            </a:endParaRPr>
          </a:p>
          <a:p>
            <a:pPr marL="560705" lvl="1" indent="-285750" defTabSz="914400" fontAlgn="auto">
              <a:lnSpc>
                <a:spcPts val="1400"/>
              </a:lnSpc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1400" b="0" dirty="0" smtClean="0">
                <a:solidFill>
                  <a:srgbClr val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KB: KB5150 (CTI600), KB5150 </a:t>
            </a:r>
          </a:p>
          <a:p>
            <a:pPr marL="560705" lvl="1" indent="-285750" defTabSz="914400" fontAlgn="auto">
              <a:lnSpc>
                <a:spcPts val="1400"/>
              </a:lnSpc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eiryo UI" pitchFamily="34" charset="-128"/>
                <a:cs typeface="Meiryo UI" pitchFamily="34" charset="-128"/>
              </a:rPr>
              <a:t>Eternal: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eiryo UI" pitchFamily="34" charset="-128"/>
                <a:cs typeface="Meiryo UI" pitchFamily="34" charset="-128"/>
              </a:rPr>
              <a:t> ETL502</a:t>
            </a:r>
          </a:p>
          <a:p>
            <a:pPr marL="560705" lvl="1" indent="-285750" defTabSz="914400" fontAlgn="auto">
              <a:lnSpc>
                <a:spcPts val="1400"/>
              </a:lnSpc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1400" b="0" dirty="0" err="1" smtClean="0">
                <a:solidFill>
                  <a:srgbClr val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Shengyi</a:t>
            </a:r>
            <a:r>
              <a:rPr lang="en-US" sz="1400" b="0" dirty="0" smtClean="0">
                <a:solidFill>
                  <a:srgbClr val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: S3110, S3116 (CTI600),Q360G(</a:t>
            </a:r>
            <a:r>
              <a:rPr lang="en-US" sz="1400" b="0" dirty="0" smtClean="0">
                <a:solidFill>
                  <a:srgbClr val="000000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HF</a:t>
            </a:r>
            <a:r>
              <a:rPr lang="en-US" sz="1400" b="0" dirty="0" smtClean="0">
                <a:solidFill>
                  <a:srgbClr val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)</a:t>
            </a:r>
          </a:p>
          <a:p>
            <a:pPr marL="560705" lvl="1" indent="-285750" defTabSz="914400" fontAlgn="auto">
              <a:lnSpc>
                <a:spcPts val="1400"/>
              </a:lnSpc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1400" b="0" baseline="0" dirty="0" smtClean="0">
                <a:solidFill>
                  <a:srgbClr val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CCP:</a:t>
            </a:r>
            <a:r>
              <a:rPr lang="en-US" sz="1400" b="0" dirty="0" smtClean="0">
                <a:solidFill>
                  <a:srgbClr val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 CCP508, CCP518 (HF)</a:t>
            </a:r>
          </a:p>
          <a:p>
            <a:pPr marL="560705" lvl="1" indent="-285750" defTabSz="914400" fontAlgn="auto">
              <a:lnSpc>
                <a:spcPts val="1400"/>
              </a:lnSpc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eiryo UI" pitchFamily="34" charset="-128"/>
                <a:cs typeface="Meiryo UI" pitchFamily="34" charset="-128"/>
              </a:rPr>
              <a:t>Doo</a:t>
            </a:r>
            <a:r>
              <a:rPr lang="en-US" sz="1400" b="0" dirty="0">
                <a:solidFill>
                  <a:srgbClr val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S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eiryo UI" pitchFamily="34" charset="-128"/>
                <a:cs typeface="Meiryo UI" pitchFamily="34" charset="-128"/>
              </a:rPr>
              <a:t>an: DS7016A</a:t>
            </a:r>
          </a:p>
          <a:p>
            <a:pPr marL="560705" lvl="1" indent="-285750" defTabSz="914400" fontAlgn="auto">
              <a:lnSpc>
                <a:spcPts val="1400"/>
              </a:lnSpc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1400" b="0" baseline="0" dirty="0" err="1" smtClean="0">
                <a:solidFill>
                  <a:srgbClr val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NanYa</a:t>
            </a:r>
            <a:r>
              <a:rPr lang="en-US" sz="1400" b="0" baseline="0" dirty="0" smtClean="0">
                <a:solidFill>
                  <a:srgbClr val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:</a:t>
            </a:r>
            <a:r>
              <a:rPr lang="en-US" sz="1400" b="0" dirty="0" smtClean="0">
                <a:solidFill>
                  <a:srgbClr val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 CEM-1-97</a:t>
            </a:r>
            <a:r>
              <a:rPr lang="en-US" altLang="zh-CN" sz="1400" b="0" dirty="0" smtClean="0">
                <a:solidFill>
                  <a:srgbClr val="000000"/>
                </a:solidFill>
                <a:effectLst/>
                <a:latin typeface="+mj-lt"/>
                <a:ea typeface="宋体" panose="02010600030101010101" pitchFamily="2" charset="-122"/>
                <a:cs typeface="Meiryo UI" pitchFamily="34" charset="-128"/>
              </a:rPr>
              <a:t>PM</a:t>
            </a:r>
            <a:endParaRPr kumimoji="0" lang="en-US" altLang="zh-CN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Meiryo UI" pitchFamily="34" charset="-128"/>
            </a:endParaRPr>
          </a:p>
          <a:p>
            <a:pPr defTabSz="914400" fontAlgn="auto">
              <a:lnSpc>
                <a:spcPts val="14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noProof="0" dirty="0" smtClean="0">
                <a:solidFill>
                  <a:sysClr val="windowText" lastClr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CEM-3/</a:t>
            </a:r>
            <a:r>
              <a:rPr lang="zh-CN" altLang="en-US" sz="1400" b="0" noProof="0" dirty="0" smtClean="0">
                <a:solidFill>
                  <a:sysClr val="windowText" lastClr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玻璃纤维板</a:t>
            </a:r>
            <a:endParaRPr kumimoji="0" lang="en-US" sz="1400" i="0" u="none" strike="noStrike" kern="1200" cap="none" spc="0" normalizeH="0" baseline="0" noProof="0" dirty="0" smtClean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+mj-lt"/>
              <a:ea typeface="Meiryo UI" pitchFamily="34" charset="-128"/>
              <a:cs typeface="Meiryo UI" pitchFamily="34" charset="-128"/>
            </a:endParaRPr>
          </a:p>
          <a:p>
            <a:pPr lvl="1" defTabSz="914400" fontAlgn="auto">
              <a:lnSpc>
                <a:spcPts val="1400"/>
              </a:lnSpc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CN" sz="1400" b="0" noProof="0" dirty="0" smtClean="0">
                <a:solidFill>
                  <a:srgbClr val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KB: KB7150</a:t>
            </a:r>
          </a:p>
          <a:p>
            <a:pPr lvl="1" defTabSz="914400" fontAlgn="auto">
              <a:lnSpc>
                <a:spcPts val="1400"/>
              </a:lnSpc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kumimoji="0" lang="en-US" sz="14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eiryo UI" pitchFamily="34" charset="-128"/>
                <a:cs typeface="Meiryo UI" pitchFamily="34" charset="-128"/>
              </a:rPr>
              <a:t>Shengyi</a:t>
            </a:r>
            <a:r>
              <a: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eiryo UI" pitchFamily="34" charset="-128"/>
                <a:cs typeface="Meiryo UI" pitchFamily="34" charset="-128"/>
              </a:rPr>
              <a:t>:</a:t>
            </a:r>
            <a:r>
              <a:rPr kumimoji="0" lang="en-US" sz="14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eiryo UI" pitchFamily="34" charset="-128"/>
                <a:cs typeface="Meiryo UI" pitchFamily="34" charset="-128"/>
              </a:rPr>
              <a:t> S2155 (HF),S2130</a:t>
            </a:r>
          </a:p>
          <a:p>
            <a:pPr lvl="1" defTabSz="914400" fontAlgn="auto">
              <a:lnSpc>
                <a:spcPts val="1400"/>
              </a:lnSpc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CN" sz="1400" b="0" baseline="0" noProof="0" dirty="0" smtClean="0">
                <a:solidFill>
                  <a:srgbClr val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Panasonic: R1786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Meiryo UI" pitchFamily="34" charset="-128"/>
              <a:cs typeface="Meiryo UI" pitchFamily="34" charset="-128"/>
            </a:endParaRPr>
          </a:p>
          <a:p>
            <a:pPr lvl="0" defTabSz="914400" fontAlgn="auto">
              <a:lnSpc>
                <a:spcPts val="14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ja-JP" sz="1400" b="0" dirty="0" smtClean="0">
                <a:solidFill>
                  <a:sysClr val="windowText" lastClr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FR-4/</a:t>
            </a:r>
            <a:r>
              <a:rPr lang="zh-CN" altLang="en-US" sz="1400" b="0" dirty="0" smtClean="0">
                <a:solidFill>
                  <a:sysClr val="windowText" lastClr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玻璃纤维板</a:t>
            </a:r>
            <a:endParaRPr kumimoji="0" lang="en-US" sz="1400" i="0" u="none" strike="noStrike" kern="1200" cap="none" spc="0" normalizeH="0" baseline="0" noProof="0" dirty="0" smtClean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+mj-lt"/>
              <a:ea typeface="Meiryo UI" pitchFamily="34" charset="-128"/>
              <a:cs typeface="Meiryo UI" pitchFamily="34" charset="-128"/>
            </a:endParaRPr>
          </a:p>
          <a:p>
            <a:pPr marR="0" lvl="1" algn="l" defTabSz="914400" rtl="0" eaLnBrk="1" fontAlgn="auto" latinLnBrk="0" hangingPunct="1">
              <a:lnSpc>
                <a:spcPts val="14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altLang="ja-JP" sz="1400" b="0" dirty="0" smtClean="0">
                <a:solidFill>
                  <a:srgbClr val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rPr>
              <a:t>KB6160, KB6150,S1141,FR-4-86</a:t>
            </a:r>
            <a:endParaRPr lang="en-US" altLang="zh-CN" sz="1400" b="0" dirty="0" smtClean="0">
              <a:solidFill>
                <a:srgbClr val="000000"/>
              </a:solidFill>
              <a:effectLst/>
              <a:latin typeface="+mj-lt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14" name="Picture 5" descr="asset.png"/>
          <p:cNvPicPr>
            <a:picLocks noChangeAspect="1" noChangeArrowheads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5845754" y="1773566"/>
            <a:ext cx="590550" cy="42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6" descr="asset.jpg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7307668" y="1726875"/>
            <a:ext cx="1090373" cy="51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1" descr="asset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87575" y="2688095"/>
            <a:ext cx="1330559" cy="69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1"/>
          <p:cNvPicPr>
            <a:picLocks noChangeAspect="1" noChangeArrowheads="1"/>
          </p:cNvPicPr>
          <p:nvPr/>
        </p:nvPicPr>
        <p:blipFill rotWithShape="1">
          <a:blip r:embed="rId5" cstate="email"/>
          <a:srcRect l="15721" t="6826" r="17501"/>
          <a:stretch>
            <a:fillRect/>
          </a:stretch>
        </p:blipFill>
        <p:spPr bwMode="auto">
          <a:xfrm>
            <a:off x="7240856" y="3734266"/>
            <a:ext cx="1175879" cy="67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6" descr="asset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08557" y="4952048"/>
            <a:ext cx="1355950" cy="2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图片 10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5548974" y="3943924"/>
            <a:ext cx="1197215" cy="253070"/>
          </a:xfrm>
          <a:prstGeom prst="rect">
            <a:avLst/>
          </a:prstGeom>
        </p:spPr>
      </p:pic>
      <p:pic>
        <p:nvPicPr>
          <p:cNvPr id="20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9912" y="2704695"/>
            <a:ext cx="795338" cy="6609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87641" y="1510238"/>
            <a:ext cx="3206836" cy="951470"/>
            <a:chOff x="5387641" y="1510238"/>
            <a:chExt cx="3206836" cy="951470"/>
          </a:xfrm>
        </p:grpSpPr>
        <p:sp>
          <p:nvSpPr>
            <p:cNvPr id="22" name="Rounded Rectangle 21"/>
            <p:cNvSpPr/>
            <p:nvPr/>
          </p:nvSpPr>
          <p:spPr>
            <a:xfrm>
              <a:off x="5387641" y="1510238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074596" y="1510238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387641" y="2539801"/>
            <a:ext cx="3206836" cy="951470"/>
            <a:chOff x="5387641" y="1510238"/>
            <a:chExt cx="3206836" cy="951470"/>
          </a:xfrm>
        </p:grpSpPr>
        <p:sp>
          <p:nvSpPr>
            <p:cNvPr id="30" name="Rounded Rectangle 29"/>
            <p:cNvSpPr/>
            <p:nvPr/>
          </p:nvSpPr>
          <p:spPr>
            <a:xfrm>
              <a:off x="5387641" y="1510238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7074596" y="1510238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87641" y="3569364"/>
            <a:ext cx="3206836" cy="951470"/>
            <a:chOff x="5387641" y="1510238"/>
            <a:chExt cx="3206836" cy="951470"/>
          </a:xfrm>
        </p:grpSpPr>
        <p:sp>
          <p:nvSpPr>
            <p:cNvPr id="33" name="Rounded Rectangle 32"/>
            <p:cNvSpPr/>
            <p:nvPr/>
          </p:nvSpPr>
          <p:spPr>
            <a:xfrm>
              <a:off x="5387641" y="1510238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7074596" y="1510238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6226593" y="4598927"/>
            <a:ext cx="1519881" cy="951470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rcRect/>
            <a:stretch>
              <a:fillRect l="-11156" t="-533" r="-16660" b="-167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 rot="10800000">
            <a:off x="0" y="-4629"/>
            <a:ext cx="9144000" cy="1556541"/>
            <a:chOff x="1680" y="3398"/>
            <a:chExt cx="4320" cy="517"/>
          </a:xfrm>
        </p:grpSpPr>
        <p:sp>
          <p:nvSpPr>
            <p:cNvPr id="10" name="Freeform 6"/>
            <p:cNvSpPr/>
            <p:nvPr userDrawn="1"/>
          </p:nvSpPr>
          <p:spPr bwMode="auto">
            <a:xfrm>
              <a:off x="1680" y="3470"/>
              <a:ext cx="4320" cy="445"/>
            </a:xfrm>
            <a:custGeom>
              <a:avLst/>
              <a:gdLst>
                <a:gd name="T0" fmla="*/ 2735 w 4320"/>
                <a:gd name="T1" fmla="*/ 0 h 445"/>
                <a:gd name="T2" fmla="*/ 2926 w 4320"/>
                <a:gd name="T3" fmla="*/ 3 h 445"/>
                <a:gd name="T4" fmla="*/ 3113 w 4320"/>
                <a:gd name="T5" fmla="*/ 8 h 445"/>
                <a:gd name="T6" fmla="*/ 3298 w 4320"/>
                <a:gd name="T7" fmla="*/ 16 h 445"/>
                <a:gd name="T8" fmla="*/ 3478 w 4320"/>
                <a:gd name="T9" fmla="*/ 27 h 445"/>
                <a:gd name="T10" fmla="*/ 3656 w 4320"/>
                <a:gd name="T11" fmla="*/ 40 h 445"/>
                <a:gd name="T12" fmla="*/ 3829 w 4320"/>
                <a:gd name="T13" fmla="*/ 54 h 445"/>
                <a:gd name="T14" fmla="*/ 3998 w 4320"/>
                <a:gd name="T15" fmla="*/ 71 h 445"/>
                <a:gd name="T16" fmla="*/ 4162 w 4320"/>
                <a:gd name="T17" fmla="*/ 89 h 445"/>
                <a:gd name="T18" fmla="*/ 4320 w 4320"/>
                <a:gd name="T19" fmla="*/ 109 h 445"/>
                <a:gd name="T20" fmla="*/ 4320 w 4320"/>
                <a:gd name="T21" fmla="*/ 445 h 445"/>
                <a:gd name="T22" fmla="*/ 0 w 4320"/>
                <a:gd name="T23" fmla="*/ 445 h 445"/>
                <a:gd name="T24" fmla="*/ 0 w 4320"/>
                <a:gd name="T25" fmla="*/ 443 h 445"/>
                <a:gd name="T26" fmla="*/ 189 w 4320"/>
                <a:gd name="T27" fmla="*/ 375 h 445"/>
                <a:gd name="T28" fmla="*/ 380 w 4320"/>
                <a:gd name="T29" fmla="*/ 313 h 445"/>
                <a:gd name="T30" fmla="*/ 573 w 4320"/>
                <a:gd name="T31" fmla="*/ 258 h 445"/>
                <a:gd name="T32" fmla="*/ 768 w 4320"/>
                <a:gd name="T33" fmla="*/ 209 h 445"/>
                <a:gd name="T34" fmla="*/ 965 w 4320"/>
                <a:gd name="T35" fmla="*/ 165 h 445"/>
                <a:gd name="T36" fmla="*/ 1162 w 4320"/>
                <a:gd name="T37" fmla="*/ 127 h 445"/>
                <a:gd name="T38" fmla="*/ 1360 w 4320"/>
                <a:gd name="T39" fmla="*/ 96 h 445"/>
                <a:gd name="T40" fmla="*/ 1559 w 4320"/>
                <a:gd name="T41" fmla="*/ 68 h 445"/>
                <a:gd name="T42" fmla="*/ 1757 w 4320"/>
                <a:gd name="T43" fmla="*/ 46 h 445"/>
                <a:gd name="T44" fmla="*/ 1956 w 4320"/>
                <a:gd name="T45" fmla="*/ 29 h 445"/>
                <a:gd name="T46" fmla="*/ 2152 w 4320"/>
                <a:gd name="T47" fmla="*/ 16 h 445"/>
                <a:gd name="T48" fmla="*/ 2349 w 4320"/>
                <a:gd name="T49" fmla="*/ 7 h 445"/>
                <a:gd name="T50" fmla="*/ 2542 w 4320"/>
                <a:gd name="T51" fmla="*/ 3 h 445"/>
                <a:gd name="T52" fmla="*/ 2735 w 4320"/>
                <a:gd name="T53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20" h="445">
                  <a:moveTo>
                    <a:pt x="2735" y="0"/>
                  </a:moveTo>
                  <a:lnTo>
                    <a:pt x="2926" y="3"/>
                  </a:lnTo>
                  <a:lnTo>
                    <a:pt x="3113" y="8"/>
                  </a:lnTo>
                  <a:lnTo>
                    <a:pt x="3298" y="16"/>
                  </a:lnTo>
                  <a:lnTo>
                    <a:pt x="3478" y="27"/>
                  </a:lnTo>
                  <a:lnTo>
                    <a:pt x="3656" y="40"/>
                  </a:lnTo>
                  <a:lnTo>
                    <a:pt x="3829" y="54"/>
                  </a:lnTo>
                  <a:lnTo>
                    <a:pt x="3998" y="71"/>
                  </a:lnTo>
                  <a:lnTo>
                    <a:pt x="4162" y="89"/>
                  </a:lnTo>
                  <a:lnTo>
                    <a:pt x="4320" y="109"/>
                  </a:lnTo>
                  <a:lnTo>
                    <a:pt x="4320" y="445"/>
                  </a:lnTo>
                  <a:lnTo>
                    <a:pt x="0" y="445"/>
                  </a:lnTo>
                  <a:lnTo>
                    <a:pt x="0" y="443"/>
                  </a:lnTo>
                  <a:lnTo>
                    <a:pt x="189" y="375"/>
                  </a:lnTo>
                  <a:lnTo>
                    <a:pt x="380" y="313"/>
                  </a:lnTo>
                  <a:lnTo>
                    <a:pt x="573" y="258"/>
                  </a:lnTo>
                  <a:lnTo>
                    <a:pt x="768" y="209"/>
                  </a:lnTo>
                  <a:lnTo>
                    <a:pt x="965" y="165"/>
                  </a:lnTo>
                  <a:lnTo>
                    <a:pt x="1162" y="127"/>
                  </a:lnTo>
                  <a:lnTo>
                    <a:pt x="1360" y="96"/>
                  </a:lnTo>
                  <a:lnTo>
                    <a:pt x="1559" y="68"/>
                  </a:lnTo>
                  <a:lnTo>
                    <a:pt x="1757" y="46"/>
                  </a:lnTo>
                  <a:lnTo>
                    <a:pt x="1956" y="29"/>
                  </a:lnTo>
                  <a:lnTo>
                    <a:pt x="2152" y="16"/>
                  </a:lnTo>
                  <a:lnTo>
                    <a:pt x="2349" y="7"/>
                  </a:lnTo>
                  <a:lnTo>
                    <a:pt x="2542" y="3"/>
                  </a:lnTo>
                  <a:lnTo>
                    <a:pt x="2735" y="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b="-104562"/>
              </a:stretch>
            </a:blip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11" name="Freeform 7"/>
            <p:cNvSpPr/>
            <p:nvPr userDrawn="1"/>
          </p:nvSpPr>
          <p:spPr bwMode="auto">
            <a:xfrm>
              <a:off x="1680" y="3398"/>
              <a:ext cx="4320" cy="371"/>
            </a:xfrm>
            <a:custGeom>
              <a:avLst/>
              <a:gdLst>
                <a:gd name="T0" fmla="*/ 2157 w 4320"/>
                <a:gd name="T1" fmla="*/ 0 h 371"/>
                <a:gd name="T2" fmla="*/ 2371 w 4320"/>
                <a:gd name="T3" fmla="*/ 0 h 371"/>
                <a:gd name="T4" fmla="*/ 2582 w 4320"/>
                <a:gd name="T5" fmla="*/ 6 h 371"/>
                <a:gd name="T6" fmla="*/ 2791 w 4320"/>
                <a:gd name="T7" fmla="*/ 12 h 371"/>
                <a:gd name="T8" fmla="*/ 2997 w 4320"/>
                <a:gd name="T9" fmla="*/ 23 h 371"/>
                <a:gd name="T10" fmla="*/ 3198 w 4320"/>
                <a:gd name="T11" fmla="*/ 36 h 371"/>
                <a:gd name="T12" fmla="*/ 3397 w 4320"/>
                <a:gd name="T13" fmla="*/ 51 h 371"/>
                <a:gd name="T14" fmla="*/ 3592 w 4320"/>
                <a:gd name="T15" fmla="*/ 68 h 371"/>
                <a:gd name="T16" fmla="*/ 3782 w 4320"/>
                <a:gd name="T17" fmla="*/ 85 h 371"/>
                <a:gd name="T18" fmla="*/ 3967 w 4320"/>
                <a:gd name="T19" fmla="*/ 105 h 371"/>
                <a:gd name="T20" fmla="*/ 4146 w 4320"/>
                <a:gd name="T21" fmla="*/ 126 h 371"/>
                <a:gd name="T22" fmla="*/ 4320 w 4320"/>
                <a:gd name="T23" fmla="*/ 146 h 371"/>
                <a:gd name="T24" fmla="*/ 4320 w 4320"/>
                <a:gd name="T25" fmla="*/ 163 h 371"/>
                <a:gd name="T26" fmla="*/ 4138 w 4320"/>
                <a:gd name="T27" fmla="*/ 142 h 371"/>
                <a:gd name="T28" fmla="*/ 3948 w 4320"/>
                <a:gd name="T29" fmla="*/ 122 h 371"/>
                <a:gd name="T30" fmla="*/ 3753 w 4320"/>
                <a:gd name="T31" fmla="*/ 105 h 371"/>
                <a:gd name="T32" fmla="*/ 3553 w 4320"/>
                <a:gd name="T33" fmla="*/ 89 h 371"/>
                <a:gd name="T34" fmla="*/ 3349 w 4320"/>
                <a:gd name="T35" fmla="*/ 76 h 371"/>
                <a:gd name="T36" fmla="*/ 3138 w 4320"/>
                <a:gd name="T37" fmla="*/ 66 h 371"/>
                <a:gd name="T38" fmla="*/ 2925 w 4320"/>
                <a:gd name="T39" fmla="*/ 58 h 371"/>
                <a:gd name="T40" fmla="*/ 2707 w 4320"/>
                <a:gd name="T41" fmla="*/ 54 h 371"/>
                <a:gd name="T42" fmla="*/ 2487 w 4320"/>
                <a:gd name="T43" fmla="*/ 54 h 371"/>
                <a:gd name="T44" fmla="*/ 2265 w 4320"/>
                <a:gd name="T45" fmla="*/ 58 h 371"/>
                <a:gd name="T46" fmla="*/ 2040 w 4320"/>
                <a:gd name="T47" fmla="*/ 64 h 371"/>
                <a:gd name="T48" fmla="*/ 1813 w 4320"/>
                <a:gd name="T49" fmla="*/ 78 h 371"/>
                <a:gd name="T50" fmla="*/ 1585 w 4320"/>
                <a:gd name="T51" fmla="*/ 93 h 371"/>
                <a:gd name="T52" fmla="*/ 1358 w 4320"/>
                <a:gd name="T53" fmla="*/ 115 h 371"/>
                <a:gd name="T54" fmla="*/ 1128 w 4320"/>
                <a:gd name="T55" fmla="*/ 143 h 371"/>
                <a:gd name="T56" fmla="*/ 901 w 4320"/>
                <a:gd name="T57" fmla="*/ 176 h 371"/>
                <a:gd name="T58" fmla="*/ 673 w 4320"/>
                <a:gd name="T59" fmla="*/ 215 h 371"/>
                <a:gd name="T60" fmla="*/ 446 w 4320"/>
                <a:gd name="T61" fmla="*/ 259 h 371"/>
                <a:gd name="T62" fmla="*/ 223 w 4320"/>
                <a:gd name="T63" fmla="*/ 312 h 371"/>
                <a:gd name="T64" fmla="*/ 0 w 4320"/>
                <a:gd name="T65" fmla="*/ 371 h 371"/>
                <a:gd name="T66" fmla="*/ 0 w 4320"/>
                <a:gd name="T67" fmla="*/ 271 h 371"/>
                <a:gd name="T68" fmla="*/ 212 w 4320"/>
                <a:gd name="T69" fmla="*/ 216 h 371"/>
                <a:gd name="T70" fmla="*/ 425 w 4320"/>
                <a:gd name="T71" fmla="*/ 168 h 371"/>
                <a:gd name="T72" fmla="*/ 641 w 4320"/>
                <a:gd name="T73" fmla="*/ 127 h 371"/>
                <a:gd name="T74" fmla="*/ 857 w 4320"/>
                <a:gd name="T75" fmla="*/ 92 h 371"/>
                <a:gd name="T76" fmla="*/ 1075 w 4320"/>
                <a:gd name="T77" fmla="*/ 63 h 371"/>
                <a:gd name="T78" fmla="*/ 1292 w 4320"/>
                <a:gd name="T79" fmla="*/ 41 h 371"/>
                <a:gd name="T80" fmla="*/ 1509 w 4320"/>
                <a:gd name="T81" fmla="*/ 23 h 371"/>
                <a:gd name="T82" fmla="*/ 1727 w 4320"/>
                <a:gd name="T83" fmla="*/ 11 h 371"/>
                <a:gd name="T84" fmla="*/ 1943 w 4320"/>
                <a:gd name="T85" fmla="*/ 3 h 371"/>
                <a:gd name="T86" fmla="*/ 2157 w 4320"/>
                <a:gd name="T87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320" h="371">
                  <a:moveTo>
                    <a:pt x="2157" y="0"/>
                  </a:moveTo>
                  <a:lnTo>
                    <a:pt x="2371" y="0"/>
                  </a:lnTo>
                  <a:lnTo>
                    <a:pt x="2582" y="6"/>
                  </a:lnTo>
                  <a:lnTo>
                    <a:pt x="2791" y="12"/>
                  </a:lnTo>
                  <a:lnTo>
                    <a:pt x="2997" y="23"/>
                  </a:lnTo>
                  <a:lnTo>
                    <a:pt x="3198" y="36"/>
                  </a:lnTo>
                  <a:lnTo>
                    <a:pt x="3397" y="51"/>
                  </a:lnTo>
                  <a:lnTo>
                    <a:pt x="3592" y="68"/>
                  </a:lnTo>
                  <a:lnTo>
                    <a:pt x="3782" y="85"/>
                  </a:lnTo>
                  <a:lnTo>
                    <a:pt x="3967" y="105"/>
                  </a:lnTo>
                  <a:lnTo>
                    <a:pt x="4146" y="126"/>
                  </a:lnTo>
                  <a:lnTo>
                    <a:pt x="4320" y="146"/>
                  </a:lnTo>
                  <a:lnTo>
                    <a:pt x="4320" y="163"/>
                  </a:lnTo>
                  <a:lnTo>
                    <a:pt x="4138" y="142"/>
                  </a:lnTo>
                  <a:lnTo>
                    <a:pt x="3948" y="122"/>
                  </a:lnTo>
                  <a:lnTo>
                    <a:pt x="3753" y="105"/>
                  </a:lnTo>
                  <a:lnTo>
                    <a:pt x="3553" y="89"/>
                  </a:lnTo>
                  <a:lnTo>
                    <a:pt x="3349" y="76"/>
                  </a:lnTo>
                  <a:lnTo>
                    <a:pt x="3138" y="66"/>
                  </a:lnTo>
                  <a:lnTo>
                    <a:pt x="2925" y="58"/>
                  </a:lnTo>
                  <a:lnTo>
                    <a:pt x="2707" y="54"/>
                  </a:lnTo>
                  <a:lnTo>
                    <a:pt x="2487" y="54"/>
                  </a:lnTo>
                  <a:lnTo>
                    <a:pt x="2265" y="58"/>
                  </a:lnTo>
                  <a:lnTo>
                    <a:pt x="2040" y="64"/>
                  </a:lnTo>
                  <a:lnTo>
                    <a:pt x="1813" y="78"/>
                  </a:lnTo>
                  <a:lnTo>
                    <a:pt x="1585" y="93"/>
                  </a:lnTo>
                  <a:lnTo>
                    <a:pt x="1358" y="115"/>
                  </a:lnTo>
                  <a:lnTo>
                    <a:pt x="1128" y="143"/>
                  </a:lnTo>
                  <a:lnTo>
                    <a:pt x="901" y="176"/>
                  </a:lnTo>
                  <a:lnTo>
                    <a:pt x="673" y="215"/>
                  </a:lnTo>
                  <a:lnTo>
                    <a:pt x="446" y="259"/>
                  </a:lnTo>
                  <a:lnTo>
                    <a:pt x="223" y="312"/>
                  </a:lnTo>
                  <a:lnTo>
                    <a:pt x="0" y="371"/>
                  </a:lnTo>
                  <a:lnTo>
                    <a:pt x="0" y="271"/>
                  </a:lnTo>
                  <a:lnTo>
                    <a:pt x="212" y="216"/>
                  </a:lnTo>
                  <a:lnTo>
                    <a:pt x="425" y="168"/>
                  </a:lnTo>
                  <a:lnTo>
                    <a:pt x="641" y="127"/>
                  </a:lnTo>
                  <a:lnTo>
                    <a:pt x="857" y="92"/>
                  </a:lnTo>
                  <a:lnTo>
                    <a:pt x="1075" y="63"/>
                  </a:lnTo>
                  <a:lnTo>
                    <a:pt x="1292" y="41"/>
                  </a:lnTo>
                  <a:lnTo>
                    <a:pt x="1509" y="23"/>
                  </a:lnTo>
                  <a:lnTo>
                    <a:pt x="1727" y="11"/>
                  </a:lnTo>
                  <a:lnTo>
                    <a:pt x="1943" y="3"/>
                  </a:lnTo>
                  <a:lnTo>
                    <a:pt x="215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1E0B"/>
                </a:gs>
                <a:gs pos="100000">
                  <a:srgbClr val="0C6C3C"/>
                </a:gs>
              </a:gsLst>
              <a:lin ang="0" scaled="1"/>
              <a:tileRect/>
            </a:gra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1605280" y="2679065"/>
            <a:ext cx="6415405" cy="2894330"/>
          </a:xfrm>
          <a:prstGeom prst="rect">
            <a:avLst/>
          </a:prstGeom>
          <a:noFill/>
          <a:ln>
            <a:miter lim="800000"/>
          </a:ln>
          <a:effectLst>
            <a:outerShdw dist="25401" dir="2700000" algn="ctr" rotWithShape="0">
              <a:srgbClr val="808080">
                <a:alpha val="75000"/>
              </a:srgbClr>
            </a:outerShdw>
          </a:effectLst>
        </p:spPr>
        <p:txBody>
          <a:bodyPr lIns="50800" tIns="50800" rIns="50800" bIns="508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altLang="zh-CN" sz="36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Copperplate" charset="0"/>
              </a:rPr>
              <a:t>Company equipment         </a:t>
            </a:r>
            <a:r>
              <a:rPr lang="zh-CN" alt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Copperplate" charset="0"/>
              </a:rPr>
              <a:t>公司设备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17" y="173982"/>
            <a:ext cx="1733550" cy="59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2015~2017INVESTMENTS/</a:t>
            </a:r>
            <a:endParaRPr lang="en-US" altLang="ja-JP" sz="2800" b="1" dirty="0" smtClean="0">
              <a:solidFill>
                <a:srgbClr val="0C6C3C"/>
              </a:solidFill>
              <a:effectLst/>
              <a:latin typeface="华文楷体" panose="02010600040101010101" charset="-122"/>
              <a:ea typeface="华文楷体" panose="02010600040101010101" charset="-122"/>
              <a:cs typeface="Meiryo UI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2015</a:t>
            </a:r>
            <a:r>
              <a:rPr lang="zh-CN" altLang="en-US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年</a:t>
            </a:r>
            <a:r>
              <a:rPr lang="en-US" altLang="zh-CN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~2017</a:t>
            </a:r>
            <a:r>
              <a:rPr lang="zh-CN" altLang="en-US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年总投资</a:t>
            </a:r>
          </a:p>
        </p:txBody>
      </p:sp>
      <p:graphicFrame>
        <p:nvGraphicFramePr>
          <p:cNvPr id="10" name="表格 4"/>
          <p:cNvGraphicFramePr/>
          <p:nvPr/>
        </p:nvGraphicFramePr>
        <p:xfrm>
          <a:off x="419100" y="2587324"/>
          <a:ext cx="3040792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430"/>
                <a:gridCol w="1277362"/>
              </a:tblGrid>
              <a:tr h="84765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ja-JP" altLang="zh-CN" sz="1400" b="0" u="none" dirty="0">
                          <a:solidFill>
                            <a:schemeClr val="bg1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環境</a:t>
                      </a:r>
                      <a:r>
                        <a:rPr lang="zh-CN" altLang="en-US" sz="1400" b="0" u="none" dirty="0">
                          <a:solidFill>
                            <a:schemeClr val="bg1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排水処理投资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400" b="0" u="none" dirty="0">
                          <a:solidFill>
                            <a:schemeClr val="bg1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Environmental wastewater treatment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1" u="none" dirty="0">
                          <a:solidFill>
                            <a:schemeClr val="bg1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USD</a:t>
                      </a:r>
                      <a:r>
                        <a:rPr lang="ja-JP" altLang="en-US" sz="1400" b="1" u="none" dirty="0">
                          <a:solidFill>
                            <a:schemeClr val="bg1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　</a:t>
                      </a:r>
                      <a:r>
                        <a:rPr lang="en-US" altLang="ja-JP" sz="1400" b="1" u="none" dirty="0">
                          <a:solidFill>
                            <a:schemeClr val="bg1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0.</a:t>
                      </a:r>
                      <a:r>
                        <a:rPr lang="en-US" altLang="zh-CN" sz="1400" b="1" u="none" dirty="0">
                          <a:solidFill>
                            <a:schemeClr val="bg1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52 Million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61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 dirty="0">
                          <a:solidFill>
                            <a:schemeClr val="bg1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生産設備投资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ja-JP" altLang="zh-CN" sz="1400" b="0" u="none" dirty="0">
                          <a:solidFill>
                            <a:schemeClr val="bg1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Ｐ</a:t>
                      </a:r>
                      <a:r>
                        <a:rPr lang="zh-CN" altLang="en-US" sz="1400" b="0" u="none" dirty="0">
                          <a:solidFill>
                            <a:schemeClr val="bg1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roduction equipment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1" u="none" dirty="0">
                          <a:solidFill>
                            <a:schemeClr val="bg1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USD</a:t>
                      </a:r>
                      <a:r>
                        <a:rPr lang="ja-JP" altLang="en-US" sz="1400" b="1" u="none" dirty="0">
                          <a:solidFill>
                            <a:schemeClr val="bg1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　</a:t>
                      </a:r>
                      <a:r>
                        <a:rPr lang="en-US" altLang="zh-CN" sz="1400" b="1" u="none" dirty="0">
                          <a:solidFill>
                            <a:schemeClr val="bg1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2.6 Million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表格 -1"/>
          <p:cNvGraphicFramePr/>
          <p:nvPr/>
        </p:nvGraphicFramePr>
        <p:xfrm>
          <a:off x="3656965" y="941070"/>
          <a:ext cx="5067935" cy="4059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6255"/>
                <a:gridCol w="2011680"/>
              </a:tblGrid>
              <a:tr h="42672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400" b="0" u="none" dirty="0" err="1">
                          <a:solidFill>
                            <a:schemeClr val="bg1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新設備</a:t>
                      </a:r>
                      <a:endParaRPr lang="en-US" altLang="zh-CN" sz="1400" b="0" u="none" dirty="0">
                        <a:solidFill>
                          <a:schemeClr val="bg1"/>
                        </a:solidFill>
                        <a:latin typeface="+mj-lt"/>
                        <a:ea typeface="Meiryo UI" pitchFamily="34" charset="-128"/>
                        <a:cs typeface="宋体" panose="02010600030101010101" pitchFamily="2" charset="-122"/>
                      </a:endParaRPr>
                    </a:p>
                    <a:p>
                      <a:pPr marL="0" indent="0" algn="l">
                        <a:buNone/>
                      </a:pPr>
                      <a:r>
                        <a:rPr lang="en-US" altLang="zh-CN" sz="1400" b="0" u="none" dirty="0">
                          <a:solidFill>
                            <a:schemeClr val="bg1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New equipment list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 err="1">
                          <a:solidFill>
                            <a:schemeClr val="bg1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台数</a:t>
                      </a:r>
                      <a:endParaRPr lang="en-US" altLang="zh-CN" sz="1400" b="0" u="none" dirty="0">
                        <a:solidFill>
                          <a:schemeClr val="bg1"/>
                        </a:solidFill>
                        <a:latin typeface="+mj-lt"/>
                        <a:ea typeface="Meiryo UI" pitchFamily="34" charset="-128"/>
                        <a:cs typeface="宋体" panose="02010600030101010101" pitchFamily="2" charset="-122"/>
                      </a:endParaRPr>
                    </a:p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chemeClr val="bg1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Quantity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Drill　machine</a:t>
                      </a:r>
                    </a:p>
                    <a:p>
                      <a:pPr marL="0" algn="l">
                        <a:buNone/>
                      </a:pPr>
                      <a:r>
                        <a:rPr lang="zh-CN" altLang="en-US" sz="1400" b="0" u="none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钻孔机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1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CCD punching</a:t>
                      </a:r>
                    </a:p>
                    <a:p>
                      <a:pPr marL="0" algn="l">
                        <a:buNone/>
                      </a:pPr>
                      <a:r>
                        <a:rPr lang="zh-CN" altLang="en-US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自动冲压机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4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Guiding hole punching machine</a:t>
                      </a:r>
                    </a:p>
                    <a:p>
                      <a:pPr marL="0" algn="l">
                        <a:buNone/>
                      </a:pPr>
                      <a:r>
                        <a:rPr lang="zh-CN" altLang="en-US" sz="1400" b="0" u="none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自动打孔机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1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screen printing</a:t>
                      </a:r>
                    </a:p>
                    <a:p>
                      <a:pPr marL="0" algn="l">
                        <a:buNone/>
                      </a:pPr>
                      <a:r>
                        <a:rPr lang="en-US" altLang="zh-CN" sz="1400" b="0" u="none" dirty="0" err="1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  <a:sym typeface="+mn-ea"/>
                        </a:rPr>
                        <a:t>自動印刷機</a:t>
                      </a:r>
                      <a:endParaRPr lang="en-US" altLang="zh-CN" sz="1400" b="0" u="none" dirty="0">
                        <a:solidFill>
                          <a:srgbClr val="008080"/>
                        </a:solidFill>
                        <a:latin typeface="+mj-lt"/>
                        <a:ea typeface="Meiryo UI" pitchFamily="34" charset="-128"/>
                        <a:cs typeface="宋体" panose="02010600030101010101" pitchFamily="2" charset="-122"/>
                      </a:endParaRP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3（日本製）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E-TEST machine</a:t>
                      </a:r>
                    </a:p>
                    <a:p>
                      <a:pPr marL="0" algn="l">
                        <a:buNone/>
                      </a:pPr>
                      <a:r>
                        <a:rPr lang="en-US" altLang="zh-CN" sz="1400" b="0" u="none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自動</a:t>
                      </a:r>
                      <a:r>
                        <a:rPr lang="zh-CN" altLang="en-US" sz="1400" b="0" u="none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测试机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7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v cut machine</a:t>
                      </a:r>
                    </a:p>
                    <a:p>
                      <a:pPr marL="0" algn="l">
                        <a:buNone/>
                      </a:pPr>
                      <a:r>
                        <a:rPr lang="en-US" altLang="zh-CN" sz="1400" b="0" u="none" dirty="0" err="1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自動Vcut機</a:t>
                      </a:r>
                      <a:endParaRPr lang="en-US" altLang="zh-CN" sz="1400" b="0" u="none" dirty="0">
                        <a:solidFill>
                          <a:srgbClr val="008080"/>
                        </a:solidFill>
                        <a:latin typeface="+mj-lt"/>
                        <a:ea typeface="Meiryo UI" pitchFamily="34" charset="-128"/>
                        <a:cs typeface="宋体" panose="02010600030101010101" pitchFamily="2" charset="-122"/>
                      </a:endParaRP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1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Packing machine</a:t>
                      </a:r>
                    </a:p>
                    <a:p>
                      <a:pPr marL="0" algn="l">
                        <a:buNone/>
                      </a:pPr>
                      <a:r>
                        <a:rPr lang="en-US" altLang="zh-CN" sz="1400" b="0" u="none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自動梱包機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1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 err="1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hasl</a:t>
                      </a: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 lf </a:t>
                      </a:r>
                      <a:r>
                        <a:rPr lang="en-US" altLang="zh-CN" sz="1400" b="0" u="none" dirty="0" err="1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machihe</a:t>
                      </a:r>
                      <a:endParaRPr lang="en-US" altLang="zh-CN" sz="1400" b="0" u="none" dirty="0">
                        <a:solidFill>
                          <a:srgbClr val="008080"/>
                        </a:solidFill>
                        <a:latin typeface="+mj-lt"/>
                        <a:ea typeface="Meiryo UI" pitchFamily="34" charset="-128"/>
                        <a:cs typeface="宋体" panose="02010600030101010101" pitchFamily="2" charset="-122"/>
                      </a:endParaRPr>
                    </a:p>
                    <a:p>
                      <a:pPr marL="0" algn="l">
                        <a:buNone/>
                      </a:pPr>
                      <a:r>
                        <a:rPr lang="en-US" altLang="zh-CN" sz="1400" b="0" u="none" dirty="0" err="1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半</a:t>
                      </a:r>
                      <a:r>
                        <a:rPr lang="zh-CN" altLang="en-US" sz="1400" b="0" u="none" dirty="0" err="1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自动机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1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Ordinary packing　machine</a:t>
                      </a:r>
                    </a:p>
                    <a:p>
                      <a:pPr marL="0" algn="l">
                        <a:buNone/>
                      </a:pPr>
                      <a:r>
                        <a:rPr lang="en-US" altLang="zh-CN" sz="1400" b="0" u="none" dirty="0" err="1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普通包装機</a:t>
                      </a:r>
                      <a:endParaRPr lang="en-US" altLang="zh-CN" sz="1400" b="0" u="none" dirty="0">
                        <a:solidFill>
                          <a:srgbClr val="008080"/>
                        </a:solidFill>
                        <a:latin typeface="+mj-lt"/>
                        <a:ea typeface="Meiryo UI" pitchFamily="34" charset="-128"/>
                        <a:cs typeface="宋体" panose="02010600030101010101" pitchFamily="2" charset="-122"/>
                      </a:endParaRP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1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3055"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 err="1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AOV</a:t>
                      </a:r>
                    </a:p>
                    <a:p>
                      <a:pPr marL="0" algn="l">
                        <a:buNone/>
                      </a:pPr>
                      <a:r>
                        <a:rPr lang="zh-CN" altLang="en-US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自动外观检查机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itchFamily="34" charset="-128"/>
                          <a:cs typeface="宋体" panose="02010600030101010101" pitchFamily="2" charset="-122"/>
                        </a:rPr>
                        <a:t>2（中国製1台、日本製1台kurabo）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environment effluent treatment/</a:t>
            </a:r>
            <a:endParaRPr lang="en-US" altLang="ja-JP" sz="2800" b="1" dirty="0" smtClean="0">
              <a:solidFill>
                <a:srgbClr val="0C6C3C"/>
              </a:solidFill>
              <a:effectLst/>
              <a:latin typeface="华文楷体" panose="02010600040101010101" charset="-122"/>
              <a:ea typeface="华文楷体" panose="02010600040101010101" charset="-122"/>
              <a:cs typeface="Meiryo UI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环境废水处理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lum bright="18000" contrast="18000"/>
          </a:blip>
          <a:stretch>
            <a:fillRect/>
          </a:stretch>
        </p:blipFill>
        <p:spPr>
          <a:xfrm>
            <a:off x="231775" y="2407920"/>
            <a:ext cx="4192270" cy="31438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 bright="18000" contrast="18000"/>
          </a:blip>
          <a:stretch>
            <a:fillRect/>
          </a:stretch>
        </p:blipFill>
        <p:spPr>
          <a:xfrm>
            <a:off x="4726940" y="2441575"/>
            <a:ext cx="4147185" cy="31102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9590" y="1436370"/>
            <a:ext cx="76047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响应国家环境政策与生态保护，合理排污，提高水的利用率，恢复城市乃至流域的良好水环境。 公司废水质量达到排污标准用来浇灌花草。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Automatic screen printing </a:t>
            </a:r>
            <a:r>
              <a:rPr lang="en-US" altLang="ja-JP" sz="2800" b="1" dirty="0" smtClean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line/</a:t>
            </a:r>
            <a:endParaRPr lang="en-US" altLang="ja-JP" sz="2800" b="1" dirty="0">
              <a:solidFill>
                <a:srgbClr val="0C6C3C"/>
              </a:solidFill>
              <a:latin typeface="华文楷体" panose="02010600040101010101" charset="-122"/>
              <a:ea typeface="华文楷体" panose="02010600040101010101" charset="-122"/>
              <a:cs typeface="Meiryo UI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全自动印刷设备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lum bright="18000" contrast="30000"/>
          </a:blip>
          <a:stretch>
            <a:fillRect/>
          </a:stretch>
        </p:blipFill>
        <p:spPr>
          <a:xfrm>
            <a:off x="4572000" y="1371600"/>
            <a:ext cx="4442460" cy="22104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lum bright="18000" contrast="24000"/>
          </a:blip>
          <a:stretch>
            <a:fillRect/>
          </a:stretch>
        </p:blipFill>
        <p:spPr>
          <a:xfrm>
            <a:off x="56515" y="3655695"/>
            <a:ext cx="4458970" cy="2165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lum bright="18000" contrast="18000"/>
          </a:blip>
          <a:stretch>
            <a:fillRect/>
          </a:stretch>
        </p:blipFill>
        <p:spPr>
          <a:xfrm>
            <a:off x="56515" y="1371600"/>
            <a:ext cx="4458970" cy="2209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lum bright="12000" contrast="18000"/>
          </a:blip>
          <a:stretch>
            <a:fillRect/>
          </a:stretch>
        </p:blipFill>
        <p:spPr>
          <a:xfrm>
            <a:off x="4572000" y="3655695"/>
            <a:ext cx="4443095" cy="2165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Etching </a:t>
            </a:r>
            <a:r>
              <a:rPr lang="en-US" altLang="ja-JP" sz="2800" b="1" dirty="0" smtClean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Line/</a:t>
            </a: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蚀刻设备</a:t>
            </a:r>
          </a:p>
        </p:txBody>
      </p:sp>
      <p:pic>
        <p:nvPicPr>
          <p:cNvPr id="8" name="图片 1" descr="图片3"/>
          <p:cNvPicPr>
            <a:picLocks noChangeAspect="1"/>
          </p:cNvPicPr>
          <p:nvPr/>
        </p:nvPicPr>
        <p:blipFill rotWithShape="1">
          <a:blip r:embed="rId2">
            <a:lum bright="18000" contrast="18000"/>
          </a:blip>
          <a:srcRect l="1812" t="1984" r="1772" b="1621"/>
          <a:stretch>
            <a:fillRect/>
          </a:stretch>
        </p:blipFill>
        <p:spPr>
          <a:xfrm>
            <a:off x="1417646" y="1447800"/>
            <a:ext cx="6308708" cy="4352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rcRect/>
            <a:stretch>
              <a:fillRect l="-370" t="-769" r="-3098" b="-133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 rot="10800000">
            <a:off x="0" y="-4629"/>
            <a:ext cx="9144000" cy="1556541"/>
            <a:chOff x="1680" y="3398"/>
            <a:chExt cx="4320" cy="517"/>
          </a:xfrm>
        </p:grpSpPr>
        <p:sp>
          <p:nvSpPr>
            <p:cNvPr id="10" name="Freeform 6"/>
            <p:cNvSpPr/>
            <p:nvPr userDrawn="1"/>
          </p:nvSpPr>
          <p:spPr bwMode="auto">
            <a:xfrm>
              <a:off x="1680" y="3470"/>
              <a:ext cx="4320" cy="445"/>
            </a:xfrm>
            <a:custGeom>
              <a:avLst/>
              <a:gdLst>
                <a:gd name="T0" fmla="*/ 2735 w 4320"/>
                <a:gd name="T1" fmla="*/ 0 h 445"/>
                <a:gd name="T2" fmla="*/ 2926 w 4320"/>
                <a:gd name="T3" fmla="*/ 3 h 445"/>
                <a:gd name="T4" fmla="*/ 3113 w 4320"/>
                <a:gd name="T5" fmla="*/ 8 h 445"/>
                <a:gd name="T6" fmla="*/ 3298 w 4320"/>
                <a:gd name="T7" fmla="*/ 16 h 445"/>
                <a:gd name="T8" fmla="*/ 3478 w 4320"/>
                <a:gd name="T9" fmla="*/ 27 h 445"/>
                <a:gd name="T10" fmla="*/ 3656 w 4320"/>
                <a:gd name="T11" fmla="*/ 40 h 445"/>
                <a:gd name="T12" fmla="*/ 3829 w 4320"/>
                <a:gd name="T13" fmla="*/ 54 h 445"/>
                <a:gd name="T14" fmla="*/ 3998 w 4320"/>
                <a:gd name="T15" fmla="*/ 71 h 445"/>
                <a:gd name="T16" fmla="*/ 4162 w 4320"/>
                <a:gd name="T17" fmla="*/ 89 h 445"/>
                <a:gd name="T18" fmla="*/ 4320 w 4320"/>
                <a:gd name="T19" fmla="*/ 109 h 445"/>
                <a:gd name="T20" fmla="*/ 4320 w 4320"/>
                <a:gd name="T21" fmla="*/ 445 h 445"/>
                <a:gd name="T22" fmla="*/ 0 w 4320"/>
                <a:gd name="T23" fmla="*/ 445 h 445"/>
                <a:gd name="T24" fmla="*/ 0 w 4320"/>
                <a:gd name="T25" fmla="*/ 443 h 445"/>
                <a:gd name="T26" fmla="*/ 189 w 4320"/>
                <a:gd name="T27" fmla="*/ 375 h 445"/>
                <a:gd name="T28" fmla="*/ 380 w 4320"/>
                <a:gd name="T29" fmla="*/ 313 h 445"/>
                <a:gd name="T30" fmla="*/ 573 w 4320"/>
                <a:gd name="T31" fmla="*/ 258 h 445"/>
                <a:gd name="T32" fmla="*/ 768 w 4320"/>
                <a:gd name="T33" fmla="*/ 209 h 445"/>
                <a:gd name="T34" fmla="*/ 965 w 4320"/>
                <a:gd name="T35" fmla="*/ 165 h 445"/>
                <a:gd name="T36" fmla="*/ 1162 w 4320"/>
                <a:gd name="T37" fmla="*/ 127 h 445"/>
                <a:gd name="T38" fmla="*/ 1360 w 4320"/>
                <a:gd name="T39" fmla="*/ 96 h 445"/>
                <a:gd name="T40" fmla="*/ 1559 w 4320"/>
                <a:gd name="T41" fmla="*/ 68 h 445"/>
                <a:gd name="T42" fmla="*/ 1757 w 4320"/>
                <a:gd name="T43" fmla="*/ 46 h 445"/>
                <a:gd name="T44" fmla="*/ 1956 w 4320"/>
                <a:gd name="T45" fmla="*/ 29 h 445"/>
                <a:gd name="T46" fmla="*/ 2152 w 4320"/>
                <a:gd name="T47" fmla="*/ 16 h 445"/>
                <a:gd name="T48" fmla="*/ 2349 w 4320"/>
                <a:gd name="T49" fmla="*/ 7 h 445"/>
                <a:gd name="T50" fmla="*/ 2542 w 4320"/>
                <a:gd name="T51" fmla="*/ 3 h 445"/>
                <a:gd name="T52" fmla="*/ 2735 w 4320"/>
                <a:gd name="T53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20" h="445">
                  <a:moveTo>
                    <a:pt x="2735" y="0"/>
                  </a:moveTo>
                  <a:lnTo>
                    <a:pt x="2926" y="3"/>
                  </a:lnTo>
                  <a:lnTo>
                    <a:pt x="3113" y="8"/>
                  </a:lnTo>
                  <a:lnTo>
                    <a:pt x="3298" y="16"/>
                  </a:lnTo>
                  <a:lnTo>
                    <a:pt x="3478" y="27"/>
                  </a:lnTo>
                  <a:lnTo>
                    <a:pt x="3656" y="40"/>
                  </a:lnTo>
                  <a:lnTo>
                    <a:pt x="3829" y="54"/>
                  </a:lnTo>
                  <a:lnTo>
                    <a:pt x="3998" y="71"/>
                  </a:lnTo>
                  <a:lnTo>
                    <a:pt x="4162" y="89"/>
                  </a:lnTo>
                  <a:lnTo>
                    <a:pt x="4320" y="109"/>
                  </a:lnTo>
                  <a:lnTo>
                    <a:pt x="4320" y="445"/>
                  </a:lnTo>
                  <a:lnTo>
                    <a:pt x="0" y="445"/>
                  </a:lnTo>
                  <a:lnTo>
                    <a:pt x="0" y="443"/>
                  </a:lnTo>
                  <a:lnTo>
                    <a:pt x="189" y="375"/>
                  </a:lnTo>
                  <a:lnTo>
                    <a:pt x="380" y="313"/>
                  </a:lnTo>
                  <a:lnTo>
                    <a:pt x="573" y="258"/>
                  </a:lnTo>
                  <a:lnTo>
                    <a:pt x="768" y="209"/>
                  </a:lnTo>
                  <a:lnTo>
                    <a:pt x="965" y="165"/>
                  </a:lnTo>
                  <a:lnTo>
                    <a:pt x="1162" y="127"/>
                  </a:lnTo>
                  <a:lnTo>
                    <a:pt x="1360" y="96"/>
                  </a:lnTo>
                  <a:lnTo>
                    <a:pt x="1559" y="68"/>
                  </a:lnTo>
                  <a:lnTo>
                    <a:pt x="1757" y="46"/>
                  </a:lnTo>
                  <a:lnTo>
                    <a:pt x="1956" y="29"/>
                  </a:lnTo>
                  <a:lnTo>
                    <a:pt x="2152" y="16"/>
                  </a:lnTo>
                  <a:lnTo>
                    <a:pt x="2349" y="7"/>
                  </a:lnTo>
                  <a:lnTo>
                    <a:pt x="2542" y="3"/>
                  </a:lnTo>
                  <a:lnTo>
                    <a:pt x="2735" y="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b="-104562"/>
              </a:stretch>
            </a:blip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11" name="Freeform 7"/>
            <p:cNvSpPr/>
            <p:nvPr userDrawn="1"/>
          </p:nvSpPr>
          <p:spPr bwMode="auto">
            <a:xfrm>
              <a:off x="1680" y="3398"/>
              <a:ext cx="4320" cy="371"/>
            </a:xfrm>
            <a:custGeom>
              <a:avLst/>
              <a:gdLst>
                <a:gd name="T0" fmla="*/ 2157 w 4320"/>
                <a:gd name="T1" fmla="*/ 0 h 371"/>
                <a:gd name="T2" fmla="*/ 2371 w 4320"/>
                <a:gd name="T3" fmla="*/ 0 h 371"/>
                <a:gd name="T4" fmla="*/ 2582 w 4320"/>
                <a:gd name="T5" fmla="*/ 6 h 371"/>
                <a:gd name="T6" fmla="*/ 2791 w 4320"/>
                <a:gd name="T7" fmla="*/ 12 h 371"/>
                <a:gd name="T8" fmla="*/ 2997 w 4320"/>
                <a:gd name="T9" fmla="*/ 23 h 371"/>
                <a:gd name="T10" fmla="*/ 3198 w 4320"/>
                <a:gd name="T11" fmla="*/ 36 h 371"/>
                <a:gd name="T12" fmla="*/ 3397 w 4320"/>
                <a:gd name="T13" fmla="*/ 51 h 371"/>
                <a:gd name="T14" fmla="*/ 3592 w 4320"/>
                <a:gd name="T15" fmla="*/ 68 h 371"/>
                <a:gd name="T16" fmla="*/ 3782 w 4320"/>
                <a:gd name="T17" fmla="*/ 85 h 371"/>
                <a:gd name="T18" fmla="*/ 3967 w 4320"/>
                <a:gd name="T19" fmla="*/ 105 h 371"/>
                <a:gd name="T20" fmla="*/ 4146 w 4320"/>
                <a:gd name="T21" fmla="*/ 126 h 371"/>
                <a:gd name="T22" fmla="*/ 4320 w 4320"/>
                <a:gd name="T23" fmla="*/ 146 h 371"/>
                <a:gd name="T24" fmla="*/ 4320 w 4320"/>
                <a:gd name="T25" fmla="*/ 163 h 371"/>
                <a:gd name="T26" fmla="*/ 4138 w 4320"/>
                <a:gd name="T27" fmla="*/ 142 h 371"/>
                <a:gd name="T28" fmla="*/ 3948 w 4320"/>
                <a:gd name="T29" fmla="*/ 122 h 371"/>
                <a:gd name="T30" fmla="*/ 3753 w 4320"/>
                <a:gd name="T31" fmla="*/ 105 h 371"/>
                <a:gd name="T32" fmla="*/ 3553 w 4320"/>
                <a:gd name="T33" fmla="*/ 89 h 371"/>
                <a:gd name="T34" fmla="*/ 3349 w 4320"/>
                <a:gd name="T35" fmla="*/ 76 h 371"/>
                <a:gd name="T36" fmla="*/ 3138 w 4320"/>
                <a:gd name="T37" fmla="*/ 66 h 371"/>
                <a:gd name="T38" fmla="*/ 2925 w 4320"/>
                <a:gd name="T39" fmla="*/ 58 h 371"/>
                <a:gd name="T40" fmla="*/ 2707 w 4320"/>
                <a:gd name="T41" fmla="*/ 54 h 371"/>
                <a:gd name="T42" fmla="*/ 2487 w 4320"/>
                <a:gd name="T43" fmla="*/ 54 h 371"/>
                <a:gd name="T44" fmla="*/ 2265 w 4320"/>
                <a:gd name="T45" fmla="*/ 58 h 371"/>
                <a:gd name="T46" fmla="*/ 2040 w 4320"/>
                <a:gd name="T47" fmla="*/ 64 h 371"/>
                <a:gd name="T48" fmla="*/ 1813 w 4320"/>
                <a:gd name="T49" fmla="*/ 78 h 371"/>
                <a:gd name="T50" fmla="*/ 1585 w 4320"/>
                <a:gd name="T51" fmla="*/ 93 h 371"/>
                <a:gd name="T52" fmla="*/ 1358 w 4320"/>
                <a:gd name="T53" fmla="*/ 115 h 371"/>
                <a:gd name="T54" fmla="*/ 1128 w 4320"/>
                <a:gd name="T55" fmla="*/ 143 h 371"/>
                <a:gd name="T56" fmla="*/ 901 w 4320"/>
                <a:gd name="T57" fmla="*/ 176 h 371"/>
                <a:gd name="T58" fmla="*/ 673 w 4320"/>
                <a:gd name="T59" fmla="*/ 215 h 371"/>
                <a:gd name="T60" fmla="*/ 446 w 4320"/>
                <a:gd name="T61" fmla="*/ 259 h 371"/>
                <a:gd name="T62" fmla="*/ 223 w 4320"/>
                <a:gd name="T63" fmla="*/ 312 h 371"/>
                <a:gd name="T64" fmla="*/ 0 w 4320"/>
                <a:gd name="T65" fmla="*/ 371 h 371"/>
                <a:gd name="T66" fmla="*/ 0 w 4320"/>
                <a:gd name="T67" fmla="*/ 271 h 371"/>
                <a:gd name="T68" fmla="*/ 212 w 4320"/>
                <a:gd name="T69" fmla="*/ 216 h 371"/>
                <a:gd name="T70" fmla="*/ 425 w 4320"/>
                <a:gd name="T71" fmla="*/ 168 h 371"/>
                <a:gd name="T72" fmla="*/ 641 w 4320"/>
                <a:gd name="T73" fmla="*/ 127 h 371"/>
                <a:gd name="T74" fmla="*/ 857 w 4320"/>
                <a:gd name="T75" fmla="*/ 92 h 371"/>
                <a:gd name="T76" fmla="*/ 1075 w 4320"/>
                <a:gd name="T77" fmla="*/ 63 h 371"/>
                <a:gd name="T78" fmla="*/ 1292 w 4320"/>
                <a:gd name="T79" fmla="*/ 41 h 371"/>
                <a:gd name="T80" fmla="*/ 1509 w 4320"/>
                <a:gd name="T81" fmla="*/ 23 h 371"/>
                <a:gd name="T82" fmla="*/ 1727 w 4320"/>
                <a:gd name="T83" fmla="*/ 11 h 371"/>
                <a:gd name="T84" fmla="*/ 1943 w 4320"/>
                <a:gd name="T85" fmla="*/ 3 h 371"/>
                <a:gd name="T86" fmla="*/ 2157 w 4320"/>
                <a:gd name="T87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320" h="371">
                  <a:moveTo>
                    <a:pt x="2157" y="0"/>
                  </a:moveTo>
                  <a:lnTo>
                    <a:pt x="2371" y="0"/>
                  </a:lnTo>
                  <a:lnTo>
                    <a:pt x="2582" y="6"/>
                  </a:lnTo>
                  <a:lnTo>
                    <a:pt x="2791" y="12"/>
                  </a:lnTo>
                  <a:lnTo>
                    <a:pt x="2997" y="23"/>
                  </a:lnTo>
                  <a:lnTo>
                    <a:pt x="3198" y="36"/>
                  </a:lnTo>
                  <a:lnTo>
                    <a:pt x="3397" y="51"/>
                  </a:lnTo>
                  <a:lnTo>
                    <a:pt x="3592" y="68"/>
                  </a:lnTo>
                  <a:lnTo>
                    <a:pt x="3782" y="85"/>
                  </a:lnTo>
                  <a:lnTo>
                    <a:pt x="3967" y="105"/>
                  </a:lnTo>
                  <a:lnTo>
                    <a:pt x="4146" y="126"/>
                  </a:lnTo>
                  <a:lnTo>
                    <a:pt x="4320" y="146"/>
                  </a:lnTo>
                  <a:lnTo>
                    <a:pt x="4320" y="163"/>
                  </a:lnTo>
                  <a:lnTo>
                    <a:pt x="4138" y="142"/>
                  </a:lnTo>
                  <a:lnTo>
                    <a:pt x="3948" y="122"/>
                  </a:lnTo>
                  <a:lnTo>
                    <a:pt x="3753" y="105"/>
                  </a:lnTo>
                  <a:lnTo>
                    <a:pt x="3553" y="89"/>
                  </a:lnTo>
                  <a:lnTo>
                    <a:pt x="3349" y="76"/>
                  </a:lnTo>
                  <a:lnTo>
                    <a:pt x="3138" y="66"/>
                  </a:lnTo>
                  <a:lnTo>
                    <a:pt x="2925" y="58"/>
                  </a:lnTo>
                  <a:lnTo>
                    <a:pt x="2707" y="54"/>
                  </a:lnTo>
                  <a:lnTo>
                    <a:pt x="2487" y="54"/>
                  </a:lnTo>
                  <a:lnTo>
                    <a:pt x="2265" y="58"/>
                  </a:lnTo>
                  <a:lnTo>
                    <a:pt x="2040" y="64"/>
                  </a:lnTo>
                  <a:lnTo>
                    <a:pt x="1813" y="78"/>
                  </a:lnTo>
                  <a:lnTo>
                    <a:pt x="1585" y="93"/>
                  </a:lnTo>
                  <a:lnTo>
                    <a:pt x="1358" y="115"/>
                  </a:lnTo>
                  <a:lnTo>
                    <a:pt x="1128" y="143"/>
                  </a:lnTo>
                  <a:lnTo>
                    <a:pt x="901" y="176"/>
                  </a:lnTo>
                  <a:lnTo>
                    <a:pt x="673" y="215"/>
                  </a:lnTo>
                  <a:lnTo>
                    <a:pt x="446" y="259"/>
                  </a:lnTo>
                  <a:lnTo>
                    <a:pt x="223" y="312"/>
                  </a:lnTo>
                  <a:lnTo>
                    <a:pt x="0" y="371"/>
                  </a:lnTo>
                  <a:lnTo>
                    <a:pt x="0" y="271"/>
                  </a:lnTo>
                  <a:lnTo>
                    <a:pt x="212" y="216"/>
                  </a:lnTo>
                  <a:lnTo>
                    <a:pt x="425" y="168"/>
                  </a:lnTo>
                  <a:lnTo>
                    <a:pt x="641" y="127"/>
                  </a:lnTo>
                  <a:lnTo>
                    <a:pt x="857" y="92"/>
                  </a:lnTo>
                  <a:lnTo>
                    <a:pt x="1075" y="63"/>
                  </a:lnTo>
                  <a:lnTo>
                    <a:pt x="1292" y="41"/>
                  </a:lnTo>
                  <a:lnTo>
                    <a:pt x="1509" y="23"/>
                  </a:lnTo>
                  <a:lnTo>
                    <a:pt x="1727" y="11"/>
                  </a:lnTo>
                  <a:lnTo>
                    <a:pt x="1943" y="3"/>
                  </a:lnTo>
                  <a:lnTo>
                    <a:pt x="215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1E0B"/>
                </a:gs>
                <a:gs pos="100000">
                  <a:srgbClr val="0C6C3C"/>
                </a:gs>
              </a:gsLst>
              <a:lin ang="0" scaled="1"/>
              <a:tileRect/>
            </a:gra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6508115" y="4925695"/>
            <a:ext cx="2283460" cy="1448435"/>
          </a:xfrm>
          <a:prstGeom prst="rect">
            <a:avLst/>
          </a:prstGeom>
          <a:noFill/>
          <a:ln>
            <a:miter lim="800000"/>
          </a:ln>
          <a:effectLst>
            <a:outerShdw dist="25401" dir="2700000" algn="ctr" rotWithShape="0">
              <a:srgbClr val="808080">
                <a:alpha val="75000"/>
              </a:srgbClr>
            </a:outerShdw>
          </a:effectLst>
        </p:spPr>
        <p:txBody>
          <a:bodyPr lIns="50800" tIns="50800" rIns="50800" bIns="508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/>
            <a:r>
              <a:rPr lang="en-US" altLang="zh-CN" sz="36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Verdana" panose="020B0604030504040204" pitchFamily="34" charset="0"/>
                <a:sym typeface="Copperplate" charset="0"/>
              </a:rPr>
              <a:t>About EPC</a:t>
            </a:r>
            <a:br>
              <a:rPr lang="en-US" altLang="zh-CN" sz="36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Verdana" panose="020B0604030504040204" pitchFamily="34" charset="0"/>
                <a:sym typeface="Copperplate" charset="0"/>
              </a:rPr>
            </a:br>
            <a:r>
              <a:rPr lang="en-US" altLang="ja-JP" sz="36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Verdana" panose="020B0604030504040204" pitchFamily="34" charset="0"/>
                <a:sym typeface="Copperplate" charset="0"/>
              </a:rPr>
              <a:t>EPC</a:t>
            </a:r>
            <a:r>
              <a:rPr lang="zh-CN" altLang="en-US" sz="36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Verdana" panose="020B0604030504040204" pitchFamily="34" charset="0"/>
                <a:sym typeface="Copperplate" charset="0"/>
              </a:rPr>
              <a:t>简介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17" y="173982"/>
            <a:ext cx="1733550" cy="5905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10210" y="1647825"/>
            <a:ext cx="85172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企业愿景：成为电子行业最优秀的线路板制造商。</a:t>
            </a:r>
          </a:p>
          <a:p>
            <a:endParaRPr lang="zh-CN" altLang="en-US" sz="280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28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企业理念：从开始及以后做到正确，准时，不容错误。</a:t>
            </a:r>
          </a:p>
          <a:p>
            <a:endParaRPr lang="zh-CN" altLang="en-US" sz="280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28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企业精神：团结，务实，开拓，进取，创新</a:t>
            </a:r>
            <a:r>
              <a:rPr lang="zh-CN" altLang="en-US" sz="32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Hasl lf line/</a:t>
            </a:r>
            <a:endParaRPr lang="en-US" altLang="ja-JP" sz="2800" b="1" dirty="0" smtClean="0">
              <a:solidFill>
                <a:srgbClr val="0C6C3C"/>
              </a:solidFill>
              <a:latin typeface="华文楷体" panose="02010600040101010101" charset="-122"/>
              <a:ea typeface="华文楷体" panose="02010600040101010101" charset="-122"/>
              <a:cs typeface="Meiryo UI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喷锡设备</a:t>
            </a:r>
            <a:r>
              <a:rPr lang="en-US" altLang="zh-CN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/</a:t>
            </a:r>
            <a:r>
              <a:rPr lang="zh-CN" altLang="en-US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后处理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07575" y="1447800"/>
            <a:ext cx="7361099" cy="4193463"/>
            <a:chOff x="690453" y="1171575"/>
            <a:chExt cx="7859488" cy="4477385"/>
          </a:xfrm>
        </p:grpSpPr>
        <p:pic>
          <p:nvPicPr>
            <p:cNvPr id="5" name="图片 1" descr="图片5"/>
            <p:cNvPicPr>
              <a:picLocks noChangeAspect="1"/>
            </p:cNvPicPr>
            <p:nvPr/>
          </p:nvPicPr>
          <p:blipFill rotWithShape="1">
            <a:blip r:embed="rId2"/>
            <a:srcRect b="1326"/>
            <a:stretch>
              <a:fillRect/>
            </a:stretch>
          </p:blipFill>
          <p:spPr>
            <a:xfrm>
              <a:off x="4539281" y="1171575"/>
              <a:ext cx="4010660" cy="4455612"/>
            </a:xfrm>
            <a:prstGeom prst="rect">
              <a:avLst/>
            </a:prstGeom>
          </p:spPr>
        </p:pic>
        <p:pic>
          <p:nvPicPr>
            <p:cNvPr id="6" name="图片 2" descr="图片4"/>
            <p:cNvPicPr>
              <a:picLocks noChangeAspect="1"/>
            </p:cNvPicPr>
            <p:nvPr/>
          </p:nvPicPr>
          <p:blipFill>
            <a:blip r:embed="rId3">
              <a:lum bright="18000" contrast="12000"/>
            </a:blip>
            <a:stretch>
              <a:fillRect/>
            </a:stretch>
          </p:blipFill>
          <p:spPr>
            <a:xfrm>
              <a:off x="690453" y="1171575"/>
              <a:ext cx="3763009" cy="447738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58985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 smtClean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SCHMOLL Drill/</a:t>
            </a: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CNC</a:t>
            </a:r>
            <a:r>
              <a:rPr lang="zh-CN" altLang="en-US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设备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lum bright="18000" contrast="12000"/>
          </a:blip>
          <a:stretch>
            <a:fillRect/>
          </a:stretch>
        </p:blipFill>
        <p:spPr>
          <a:xfrm>
            <a:off x="476250" y="1628775"/>
            <a:ext cx="8145145" cy="3883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58985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Guiding hole punching </a:t>
            </a:r>
            <a:r>
              <a:rPr lang="en-US" altLang="ja-JP" sz="2800" b="1" dirty="0" smtClean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machine/</a:t>
            </a:r>
            <a:endParaRPr lang="en-US" altLang="ja-JP" sz="2800" b="1" dirty="0">
              <a:solidFill>
                <a:srgbClr val="0C6C3C"/>
              </a:solidFill>
              <a:latin typeface="华文楷体" panose="02010600040101010101" charset="-122"/>
              <a:ea typeface="华文楷体" panose="02010600040101010101" charset="-122"/>
              <a:cs typeface="Meiryo UI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自动打孔设备</a:t>
            </a:r>
          </a:p>
        </p:txBody>
      </p:sp>
      <p:pic>
        <p:nvPicPr>
          <p:cNvPr id="5" name="图片 1" descr="图片7"/>
          <p:cNvPicPr>
            <a:picLocks noChangeAspect="1"/>
          </p:cNvPicPr>
          <p:nvPr/>
        </p:nvPicPr>
        <p:blipFill rotWithShape="1">
          <a:blip r:embed="rId2">
            <a:lum bright="12000" contrast="18000"/>
          </a:blip>
          <a:srcRect l="1680" t="2494" r="1907" b="1857"/>
          <a:stretch>
            <a:fillRect/>
          </a:stretch>
        </p:blipFill>
        <p:spPr>
          <a:xfrm>
            <a:off x="152400" y="1544955"/>
            <a:ext cx="4079240" cy="38125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282D26">
                  <a:alpha val="100000"/>
                </a:srgbClr>
              </a:clrFrom>
              <a:clrTo>
                <a:srgbClr val="282D26">
                  <a:alpha val="100000"/>
                  <a:alpha val="0"/>
                </a:srgbClr>
              </a:clrTo>
            </a:clrChange>
            <a:lum bright="18000" contrast="18000"/>
          </a:blip>
          <a:stretch>
            <a:fillRect/>
          </a:stretch>
        </p:blipFill>
        <p:spPr>
          <a:xfrm>
            <a:off x="4433570" y="1544955"/>
            <a:ext cx="4175125" cy="3812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58985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CCD </a:t>
            </a:r>
            <a:r>
              <a:rPr lang="en-US" altLang="ja-JP" sz="2800" b="1" dirty="0" smtClean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punching/</a:t>
            </a:r>
            <a:endParaRPr lang="en-US" altLang="ja-JP" sz="2800" b="1" dirty="0">
              <a:solidFill>
                <a:srgbClr val="0C6C3C"/>
              </a:solidFill>
              <a:latin typeface="华文楷体" panose="02010600040101010101" charset="-122"/>
              <a:ea typeface="华文楷体" panose="02010600040101010101" charset="-122"/>
              <a:cs typeface="Meiryo UI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CCD </a:t>
            </a:r>
            <a:r>
              <a:rPr lang="zh-CN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冲压设备</a:t>
            </a:r>
          </a:p>
        </p:txBody>
      </p:sp>
      <p:pic>
        <p:nvPicPr>
          <p:cNvPr id="6" name="图片 1" descr="图片8"/>
          <p:cNvPicPr>
            <a:picLocks noChangeAspect="1"/>
          </p:cNvPicPr>
          <p:nvPr/>
        </p:nvPicPr>
        <p:blipFill rotWithShape="1">
          <a:blip r:embed="rId2">
            <a:lum bright="18000" contrast="18000"/>
          </a:blip>
          <a:srcRect l="1362" t="5422" r="51366" b="61755"/>
          <a:stretch>
            <a:fillRect/>
          </a:stretch>
        </p:blipFill>
        <p:spPr>
          <a:xfrm>
            <a:off x="685801" y="1447800"/>
            <a:ext cx="3845859" cy="1788459"/>
          </a:xfrm>
          <a:prstGeom prst="rect">
            <a:avLst/>
          </a:prstGeom>
        </p:spPr>
      </p:pic>
      <p:pic>
        <p:nvPicPr>
          <p:cNvPr id="8" name="图片 1" descr="图片8"/>
          <p:cNvPicPr>
            <a:picLocks noChangeAspect="1"/>
          </p:cNvPicPr>
          <p:nvPr/>
        </p:nvPicPr>
        <p:blipFill rotWithShape="1">
          <a:blip r:embed="rId2">
            <a:lum bright="12000" contrast="18000"/>
          </a:blip>
          <a:srcRect l="50924" t="2223" r="1804" b="64953"/>
          <a:stretch>
            <a:fillRect/>
          </a:stretch>
        </p:blipFill>
        <p:spPr>
          <a:xfrm>
            <a:off x="4607860" y="1447801"/>
            <a:ext cx="3845859" cy="178845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lum bright="18000" contrast="18000"/>
          </a:blip>
          <a:stretch>
            <a:fillRect/>
          </a:stretch>
        </p:blipFill>
        <p:spPr>
          <a:xfrm>
            <a:off x="1358265" y="3309620"/>
            <a:ext cx="6389370" cy="2577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" descr="图片10"/>
          <p:cNvPicPr>
            <a:picLocks noChangeAspect="1"/>
          </p:cNvPicPr>
          <p:nvPr/>
        </p:nvPicPr>
        <p:blipFill rotWithShape="1">
          <a:blip r:embed="rId2">
            <a:lum bright="18000" contrast="18000"/>
          </a:blip>
          <a:srcRect l="8066" t="9183" r="622" b="3218"/>
          <a:stretch>
            <a:fillRect/>
          </a:stretch>
        </p:blipFill>
        <p:spPr>
          <a:xfrm>
            <a:off x="4648200" y="1447799"/>
            <a:ext cx="3957918" cy="4164107"/>
          </a:xfrm>
          <a:prstGeom prst="rect">
            <a:avLst/>
          </a:prstGeom>
        </p:spPr>
      </p:pic>
      <p:pic>
        <p:nvPicPr>
          <p:cNvPr id="13" name="图片 2" descr="图片9"/>
          <p:cNvPicPr>
            <a:picLocks noChangeAspect="1"/>
          </p:cNvPicPr>
          <p:nvPr/>
        </p:nvPicPr>
        <p:blipFill rotWithShape="1">
          <a:blip r:embed="rId3">
            <a:lum bright="18000" contrast="18000"/>
          </a:blip>
          <a:srcRect t="519" b="11775"/>
          <a:stretch>
            <a:fillRect/>
          </a:stretch>
        </p:blipFill>
        <p:spPr>
          <a:xfrm>
            <a:off x="576187" y="1447800"/>
            <a:ext cx="3953510" cy="417755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76187" y="4908173"/>
            <a:ext cx="3953510" cy="717180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文本框 4"/>
          <p:cNvSpPr txBox="1"/>
          <p:nvPr/>
        </p:nvSpPr>
        <p:spPr>
          <a:xfrm>
            <a:off x="576186" y="4909073"/>
            <a:ext cx="3953511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eaLnBrk="1" hangingPunct="1"/>
            <a:r>
              <a:rPr lang="en-US" altLang="ja-JP" b="0" dirty="0" smtClean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2-dimensional measurer</a:t>
            </a:r>
          </a:p>
          <a:p>
            <a:pPr lvl="0" algn="ctr" eaLnBrk="1" hangingPunct="1"/>
            <a:r>
              <a:rPr lang="en-US" altLang="zh-CN" b="0" dirty="0" smtClean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二次元</a:t>
            </a:r>
            <a:r>
              <a:rPr lang="zh-CN" altLang="en-US" b="0" dirty="0" smtClean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测试仪器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48201" y="4908173"/>
            <a:ext cx="3953510" cy="717180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文本框 4"/>
          <p:cNvSpPr txBox="1"/>
          <p:nvPr/>
        </p:nvSpPr>
        <p:spPr>
          <a:xfrm>
            <a:off x="4648200" y="4909073"/>
            <a:ext cx="3953511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ja-JP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2-dimensional measurer</a:t>
            </a:r>
          </a:p>
          <a:p>
            <a:pPr lvl="0" algn="ctr"/>
            <a:r>
              <a:rPr lang="ja-JP" altLang="en-US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二次元</a:t>
            </a:r>
            <a:r>
              <a:rPr lang="zh-CN" altLang="ja-JP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测试仪器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lum bright="18000" contrast="24000"/>
          </a:blip>
          <a:stretch>
            <a:fillRect/>
          </a:stretch>
        </p:blipFill>
        <p:spPr>
          <a:xfrm>
            <a:off x="538480" y="1466850"/>
            <a:ext cx="4381500" cy="4085590"/>
          </a:xfrm>
          <a:prstGeom prst="rect">
            <a:avLst/>
          </a:prstGeom>
        </p:spPr>
      </p:pic>
      <p:pic>
        <p:nvPicPr>
          <p:cNvPr id="19" name="图片 1" descr="图片12"/>
          <p:cNvPicPr>
            <a:picLocks noChangeAspect="1"/>
          </p:cNvPicPr>
          <p:nvPr/>
        </p:nvPicPr>
        <p:blipFill rotWithShape="1">
          <a:blip r:embed="rId3">
            <a:lum bright="18000" contrast="18000"/>
          </a:blip>
          <a:srcRect t="4600" b="5785"/>
          <a:stretch>
            <a:fillRect/>
          </a:stretch>
        </p:blipFill>
        <p:spPr>
          <a:xfrm>
            <a:off x="5142230" y="1452282"/>
            <a:ext cx="3677285" cy="4114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7844" y="4844071"/>
            <a:ext cx="4382135" cy="717180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文本框 4"/>
          <p:cNvSpPr txBox="1"/>
          <p:nvPr/>
        </p:nvSpPr>
        <p:spPr>
          <a:xfrm>
            <a:off x="537843" y="4870531"/>
            <a:ext cx="4382136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ja-JP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E-TEST machine</a:t>
            </a:r>
          </a:p>
          <a:p>
            <a:pPr lvl="0" algn="ctr"/>
            <a:r>
              <a:rPr lang="ja-JP" altLang="en-US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自動</a:t>
            </a:r>
            <a:r>
              <a:rPr lang="zh-CN" altLang="ja-JP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测试设备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42230" y="4844071"/>
            <a:ext cx="3677285" cy="717180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文本框 4"/>
          <p:cNvSpPr txBox="1"/>
          <p:nvPr/>
        </p:nvSpPr>
        <p:spPr>
          <a:xfrm>
            <a:off x="5129529" y="4870531"/>
            <a:ext cx="36899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ja-JP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v cut machine</a:t>
            </a:r>
          </a:p>
          <a:p>
            <a:pPr lvl="0" algn="ctr"/>
            <a:r>
              <a:rPr lang="ja-JP" altLang="en-US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自動</a:t>
            </a:r>
            <a:r>
              <a:rPr lang="en-US" altLang="ja-JP" dirty="0" err="1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Vcut</a:t>
            </a:r>
            <a:r>
              <a:rPr lang="zh-CN" altLang="en-US" dirty="0" err="1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设备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0" descr="图片14"/>
          <p:cNvPicPr>
            <a:picLocks noChangeAspect="1"/>
          </p:cNvPicPr>
          <p:nvPr/>
        </p:nvPicPr>
        <p:blipFill rotWithShape="1">
          <a:blip r:embed="rId2">
            <a:lum contrast="18000"/>
          </a:blip>
          <a:srcRect l="4114" t="1399" r="6700" b="-1399"/>
          <a:stretch>
            <a:fillRect/>
          </a:stretch>
        </p:blipFill>
        <p:spPr>
          <a:xfrm>
            <a:off x="4964430" y="1080770"/>
            <a:ext cx="3886835" cy="1922406"/>
          </a:xfrm>
          <a:prstGeom prst="rect">
            <a:avLst/>
          </a:prstGeom>
        </p:spPr>
      </p:pic>
      <p:pic>
        <p:nvPicPr>
          <p:cNvPr id="15" name="图片 1" descr="图片15"/>
          <p:cNvPicPr>
            <a:picLocks noChangeAspect="1"/>
          </p:cNvPicPr>
          <p:nvPr/>
        </p:nvPicPr>
        <p:blipFill rotWithShape="1">
          <a:blip r:embed="rId3">
            <a:lum contrast="18000"/>
          </a:blip>
          <a:srcRect b="943"/>
          <a:stretch>
            <a:fillRect/>
          </a:stretch>
        </p:blipFill>
        <p:spPr>
          <a:xfrm>
            <a:off x="4940935" y="3206750"/>
            <a:ext cx="3934460" cy="2557556"/>
          </a:xfrm>
          <a:prstGeom prst="rect">
            <a:avLst/>
          </a:prstGeom>
        </p:spPr>
      </p:pic>
      <p:pic>
        <p:nvPicPr>
          <p:cNvPr id="17" name="图片 9" descr="图片13"/>
          <p:cNvPicPr>
            <a:picLocks noChangeAspect="1"/>
          </p:cNvPicPr>
          <p:nvPr/>
        </p:nvPicPr>
        <p:blipFill>
          <a:blip r:embed="rId4">
            <a:lum bright="18000" contrast="18000"/>
          </a:blip>
          <a:stretch>
            <a:fillRect/>
          </a:stretch>
        </p:blipFill>
        <p:spPr>
          <a:xfrm>
            <a:off x="419100" y="1080770"/>
            <a:ext cx="4410710" cy="469646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975412" y="2269165"/>
            <a:ext cx="3897503" cy="717180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8" name="文本框 4"/>
          <p:cNvSpPr txBox="1"/>
          <p:nvPr/>
        </p:nvSpPr>
        <p:spPr>
          <a:xfrm>
            <a:off x="4964430" y="2443089"/>
            <a:ext cx="3910964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ja-JP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RoHS tester/RoHS</a:t>
            </a:r>
            <a:r>
              <a:rPr lang="zh-CN" altLang="en-US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测试仪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1801" y="5047126"/>
            <a:ext cx="4395529" cy="717180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文本框 4"/>
          <p:cNvSpPr txBox="1"/>
          <p:nvPr/>
        </p:nvSpPr>
        <p:spPr>
          <a:xfrm>
            <a:off x="419100" y="5073586"/>
            <a:ext cx="44107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ja-JP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Ion contamination tester</a:t>
            </a:r>
          </a:p>
          <a:p>
            <a:pPr lvl="0" algn="ctr"/>
            <a:r>
              <a:rPr lang="zh-CN" altLang="ja-JP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离子环境测试仪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49526" y="5047126"/>
            <a:ext cx="3923389" cy="717180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文本框 4"/>
          <p:cNvSpPr txBox="1"/>
          <p:nvPr/>
        </p:nvSpPr>
        <p:spPr>
          <a:xfrm>
            <a:off x="4938455" y="5073586"/>
            <a:ext cx="3936939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ja-JP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OSP thickness measurer</a:t>
            </a:r>
          </a:p>
          <a:p>
            <a:pPr lvl="0" algn="ctr"/>
            <a:r>
              <a:rPr lang="en-US" altLang="ja-JP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OSP </a:t>
            </a:r>
            <a:r>
              <a:rPr lang="ja-JP" altLang="en-US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膜厚</a:t>
            </a:r>
            <a:r>
              <a:rPr lang="zh-CN" altLang="ja-JP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测试仪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lum bright="12000" contrast="18000"/>
          </a:blip>
          <a:stretch>
            <a:fillRect/>
          </a:stretch>
        </p:blipFill>
        <p:spPr>
          <a:xfrm>
            <a:off x="138430" y="978535"/>
            <a:ext cx="4514850" cy="48190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lum bright="12000" contrast="12000"/>
          </a:blip>
          <a:stretch>
            <a:fillRect/>
          </a:stretch>
        </p:blipFill>
        <p:spPr>
          <a:xfrm>
            <a:off x="4762500" y="978535"/>
            <a:ext cx="4265295" cy="481901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38430" y="5100955"/>
            <a:ext cx="4512945" cy="716915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文本框 4"/>
          <p:cNvSpPr txBox="1"/>
          <p:nvPr/>
        </p:nvSpPr>
        <p:spPr>
          <a:xfrm>
            <a:off x="138430" y="5274945"/>
            <a:ext cx="45148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ja-JP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OSP Line/OSP</a:t>
            </a:r>
            <a:r>
              <a:rPr lang="zh-CN" altLang="en-US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设备线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774565" y="5080635"/>
            <a:ext cx="4253230" cy="716915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0" name="文本框 4"/>
          <p:cNvSpPr txBox="1"/>
          <p:nvPr/>
        </p:nvSpPr>
        <p:spPr>
          <a:xfrm>
            <a:off x="5017135" y="5172710"/>
            <a:ext cx="36118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ja-JP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hole counting machine </a:t>
            </a:r>
          </a:p>
          <a:p>
            <a:pPr lvl="0" algn="ctr"/>
            <a:r>
              <a:rPr lang="zh-CN" altLang="ja-JP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数孔设备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 descr="图片25"/>
          <p:cNvPicPr>
            <a:picLocks noChangeAspect="1"/>
          </p:cNvPicPr>
          <p:nvPr/>
        </p:nvPicPr>
        <p:blipFill rotWithShape="1">
          <a:blip r:embed="rId2">
            <a:lum bright="18000" contrast="18000"/>
          </a:blip>
          <a:srcRect l="1624"/>
          <a:stretch>
            <a:fillRect/>
          </a:stretch>
        </p:blipFill>
        <p:spPr>
          <a:xfrm>
            <a:off x="4545106" y="990600"/>
            <a:ext cx="4179794" cy="4505960"/>
          </a:xfrm>
          <a:prstGeom prst="rect">
            <a:avLst/>
          </a:prstGeom>
        </p:spPr>
      </p:pic>
      <p:pic>
        <p:nvPicPr>
          <p:cNvPr id="12" name="图片 4" descr="图片24"/>
          <p:cNvPicPr>
            <a:picLocks noChangeAspect="1"/>
          </p:cNvPicPr>
          <p:nvPr/>
        </p:nvPicPr>
        <p:blipFill rotWithShape="1">
          <a:blip r:embed="rId3">
            <a:lum bright="18000" contrast="18000"/>
          </a:blip>
          <a:srcRect r="2920"/>
          <a:stretch>
            <a:fillRect/>
          </a:stretch>
        </p:blipFill>
        <p:spPr>
          <a:xfrm>
            <a:off x="422910" y="990600"/>
            <a:ext cx="4041514" cy="451548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22910" y="4796874"/>
            <a:ext cx="4040131" cy="717180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文本框 4"/>
          <p:cNvSpPr txBox="1"/>
          <p:nvPr/>
        </p:nvSpPr>
        <p:spPr>
          <a:xfrm>
            <a:off x="410340" y="4832299"/>
            <a:ext cx="405408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ja-JP" altLang="en-US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Ｖ</a:t>
            </a:r>
            <a:r>
              <a:rPr lang="en-US" altLang="ja-JP" dirty="0" err="1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acuum</a:t>
            </a:r>
            <a:r>
              <a:rPr lang="en-US" altLang="ja-JP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 packing</a:t>
            </a:r>
            <a:r>
              <a:rPr lang="ja-JP" altLang="en-US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　</a:t>
            </a:r>
            <a:r>
              <a:rPr lang="en-US" altLang="ja-JP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machine</a:t>
            </a:r>
          </a:p>
          <a:p>
            <a:pPr lvl="0" algn="ctr"/>
            <a:r>
              <a:rPr lang="ja-JP" altLang="en-US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真空包装</a:t>
            </a:r>
            <a:r>
              <a:rPr lang="ja-JP" altLang="en-US" dirty="0" smtClean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機</a:t>
            </a:r>
            <a:endParaRPr lang="ja-JP" altLang="en-US" dirty="0">
              <a:solidFill>
                <a:schemeClr val="bg1"/>
              </a:solidFill>
              <a:latin typeface="+mj-lt"/>
              <a:ea typeface="Meiryo UI" pitchFamily="34" charset="-128"/>
              <a:cs typeface="Meiryo UI" pitchFamily="34" charset="-128"/>
              <a:sym typeface="+mn-e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43723" y="4779380"/>
            <a:ext cx="4162228" cy="717180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文本框 4"/>
          <p:cNvSpPr txBox="1"/>
          <p:nvPr/>
        </p:nvSpPr>
        <p:spPr>
          <a:xfrm>
            <a:off x="4531152" y="4814805"/>
            <a:ext cx="417660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ja-JP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Ordinary packing</a:t>
            </a:r>
            <a:r>
              <a:rPr lang="ja-JP" altLang="en-US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　</a:t>
            </a:r>
            <a:r>
              <a:rPr lang="en-US" altLang="ja-JP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machine</a:t>
            </a:r>
          </a:p>
          <a:p>
            <a:pPr lvl="0" algn="ctr"/>
            <a:r>
              <a:rPr lang="ja-JP" altLang="en-US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普通包装</a:t>
            </a:r>
            <a:r>
              <a:rPr lang="ja-JP" altLang="en-US" dirty="0" smtClean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機</a:t>
            </a:r>
            <a:endParaRPr lang="ja-JP" altLang="en-US" dirty="0">
              <a:solidFill>
                <a:schemeClr val="bg1"/>
              </a:solidFill>
              <a:latin typeface="+mj-lt"/>
              <a:ea typeface="Meiryo UI" pitchFamily="34" charset="-128"/>
              <a:cs typeface="Meiryo UI" pitchFamily="34" charset="-128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 descr="国内AVI"/>
          <p:cNvPicPr>
            <a:picLocks noChangeAspect="1"/>
          </p:cNvPicPr>
          <p:nvPr/>
        </p:nvPicPr>
        <p:blipFill rotWithShape="1">
          <a:blip r:embed="rId2">
            <a:lum bright="12000" contrast="18000"/>
          </a:blip>
          <a:srcRect t="1888"/>
          <a:stretch>
            <a:fillRect/>
          </a:stretch>
        </p:blipFill>
        <p:spPr>
          <a:xfrm>
            <a:off x="381112" y="966806"/>
            <a:ext cx="4776470" cy="435923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15969" y="4905559"/>
            <a:ext cx="7794582" cy="717180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20" name="文本框 4"/>
          <p:cNvSpPr txBox="1"/>
          <p:nvPr/>
        </p:nvSpPr>
        <p:spPr>
          <a:xfrm>
            <a:off x="903398" y="5079483"/>
            <a:ext cx="7821501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ja-JP" sz="20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AVI/</a:t>
            </a:r>
            <a:r>
              <a:rPr lang="zh-CN" altLang="en-US" sz="20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外观检查机</a:t>
            </a:r>
          </a:p>
        </p:txBody>
      </p:sp>
      <p:pic>
        <p:nvPicPr>
          <p:cNvPr id="10" name="图片 2" descr="国外AVI"/>
          <p:cNvPicPr>
            <a:picLocks noChangeAspect="1"/>
          </p:cNvPicPr>
          <p:nvPr/>
        </p:nvPicPr>
        <p:blipFill rotWithShape="1">
          <a:blip r:embed="rId3">
            <a:lum bright="6000" contrast="12000"/>
          </a:blip>
          <a:srcRect t="1980" b="2231"/>
          <a:stretch>
            <a:fillRect/>
          </a:stretch>
        </p:blipFill>
        <p:spPr>
          <a:xfrm>
            <a:off x="5157582" y="1586714"/>
            <a:ext cx="3321050" cy="3254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790700"/>
            <a:ext cx="9144000" cy="3467100"/>
          </a:xfrm>
          <a:prstGeom prst="rect">
            <a:avLst/>
          </a:prstGeom>
          <a:blipFill>
            <a:blip r:embed="rId2"/>
            <a:srcRect/>
            <a:stretch>
              <a:fillRect l="-5416" t="-31320" r="-208" b="-3379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790700"/>
            <a:ext cx="9144000" cy="3467100"/>
          </a:xfrm>
          <a:prstGeom prst="rect">
            <a:avLst/>
          </a:prstGeom>
          <a:gradFill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 smtClean="0">
                <a:solidFill>
                  <a:srgbClr val="0C6C3C"/>
                </a:solidFill>
                <a:effectLst/>
                <a:latin typeface="Century Gothic" panose="020B0502020202020204" pitchFamily="34" charset="0"/>
                <a:ea typeface="Meiryo UI" pitchFamily="34" charset="-128"/>
                <a:cs typeface="Meiryo UI" pitchFamily="34" charset="-128"/>
                <a:sym typeface="ヒラギノ角ゴ ProN W3" charset="0"/>
              </a:rPr>
              <a:t>Corporate Mission/</a:t>
            </a: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ja-JP" sz="2800" b="1" dirty="0" smtClean="0">
                <a:solidFill>
                  <a:srgbClr val="011E0B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企业使命</a:t>
            </a:r>
          </a:p>
        </p:txBody>
      </p:sp>
      <p:sp>
        <p:nvSpPr>
          <p:cNvPr id="7" name="AutoShape 1"/>
          <p:cNvSpPr>
            <a:spLocks noChangeArrowheads="1"/>
          </p:cNvSpPr>
          <p:nvPr/>
        </p:nvSpPr>
        <p:spPr bwMode="auto">
          <a:xfrm>
            <a:off x="1036638" y="2356830"/>
            <a:ext cx="7070725" cy="2334841"/>
          </a:xfrm>
          <a:custGeom>
            <a:avLst/>
            <a:gdLst>
              <a:gd name="T0" fmla="*/ 3319463 w 21600"/>
              <a:gd name="T1" fmla="*/ 1524000 h 21600"/>
              <a:gd name="T2" fmla="*/ 3319463 w 21600"/>
              <a:gd name="T3" fmla="*/ 1524000 h 21600"/>
              <a:gd name="T4" fmla="*/ 3319463 w 21600"/>
              <a:gd name="T5" fmla="*/ 1524000 h 21600"/>
              <a:gd name="T6" fmla="*/ 3319463 w 21600"/>
              <a:gd name="T7" fmla="*/ 15240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78130" indent="-278130">
              <a:defRPr sz="12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1pPr>
            <a:lvl2pPr>
              <a:defRPr sz="12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2pPr>
            <a:lvl3pPr>
              <a:defRPr sz="12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3pPr>
            <a:lvl4pPr>
              <a:defRPr sz="12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4pPr>
            <a:lvl5pPr>
              <a:defRPr sz="12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5pPr>
            <a:lvl6pPr marL="1371600" indent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6pPr>
            <a:lvl7pPr marL="1828800" indent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7pPr>
            <a:lvl8pPr marL="2286000" indent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8pPr>
            <a:lvl9pPr marL="2743200" indent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9pPr>
          </a:lstStyle>
          <a:p>
            <a:pPr marL="0" indent="0" algn="ctr" defTabSz="914400" eaLnBrk="1" hangingPunct="1">
              <a:spcBef>
                <a:spcPts val="700"/>
              </a:spcBef>
              <a:buSzPct val="100000"/>
            </a:pPr>
            <a:r>
              <a:rPr lang="en-US" altLang="zh-CN" sz="2400" b="0" dirty="0">
                <a:solidFill>
                  <a:schemeClr val="bg1"/>
                </a:solidFill>
                <a:effectLst/>
                <a:latin typeface="Meiryo UI" pitchFamily="34" charset="-128"/>
                <a:ea typeface="Meiryo UI" pitchFamily="34" charset="-128"/>
                <a:cs typeface="Meiryo UI" pitchFamily="34" charset="-128"/>
                <a:sym typeface="Copperplate" charset="0"/>
              </a:rPr>
              <a:t>A premium low cost PCB manufacturer that fully embraces human, social and environmental </a:t>
            </a:r>
            <a:r>
              <a:rPr lang="en-US" altLang="zh-CN" sz="2400" b="0" dirty="0" smtClean="0">
                <a:solidFill>
                  <a:schemeClr val="bg1"/>
                </a:solidFill>
                <a:effectLst/>
                <a:latin typeface="Meiryo UI" pitchFamily="34" charset="-128"/>
                <a:ea typeface="Meiryo UI" pitchFamily="34" charset="-128"/>
                <a:cs typeface="Meiryo UI" pitchFamily="34" charset="-128"/>
                <a:sym typeface="Copperplate" charset="0"/>
              </a:rPr>
              <a:t>responsibilities.</a:t>
            </a:r>
            <a:endParaRPr lang="en-US" altLang="ja-JP" sz="2000" b="0" dirty="0" smtClean="0">
              <a:solidFill>
                <a:schemeClr val="bg1"/>
              </a:solidFill>
              <a:effectLst/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  <a:p>
            <a:pPr marL="0" indent="0" algn="ctr" defTabSz="914400" eaLnBrk="1" hangingPunct="1">
              <a:spcBef>
                <a:spcPts val="700"/>
              </a:spcBef>
              <a:buSzPct val="100000"/>
            </a:pPr>
            <a:r>
              <a:rPr lang="zh-CN" altLang="ja-JP" sz="2400" b="0" dirty="0" smtClean="0">
                <a:solidFill>
                  <a:schemeClr val="bg1"/>
                </a:solidFill>
                <a:effectLst/>
                <a:latin typeface="楷体" panose="02010609060101010101" charset="-122"/>
                <a:ea typeface="楷体" panose="02010609060101010101" charset="-122"/>
                <a:cs typeface="Meiryo UI" pitchFamily="34" charset="-128"/>
              </a:rPr>
              <a:t>融入人类，社会，环境，高度责任感的低成本高品质</a:t>
            </a:r>
            <a:r>
              <a:rPr lang="en-US" altLang="zh-CN" sz="2400" b="0" dirty="0" smtClean="0">
                <a:solidFill>
                  <a:schemeClr val="bg1"/>
                </a:solidFill>
                <a:effectLst/>
                <a:latin typeface="楷体" panose="02010609060101010101" charset="-122"/>
                <a:ea typeface="楷体" panose="02010609060101010101" charset="-122"/>
                <a:cs typeface="Meiryo UI" pitchFamily="34" charset="-128"/>
              </a:rPr>
              <a:t>PCB</a:t>
            </a:r>
            <a:r>
              <a:rPr lang="zh-CN" altLang="en-US" sz="2400" b="0" dirty="0" smtClean="0">
                <a:solidFill>
                  <a:schemeClr val="bg1"/>
                </a:solidFill>
                <a:effectLst/>
                <a:latin typeface="楷体" panose="02010609060101010101" charset="-122"/>
                <a:ea typeface="楷体" panose="02010609060101010101" charset="-122"/>
                <a:cs typeface="Meiryo UI" pitchFamily="34" charset="-128"/>
              </a:rPr>
              <a:t>行业制造商</a:t>
            </a:r>
            <a:r>
              <a:rPr lang="ja-JP" altLang="en-US" sz="2400" b="0" dirty="0" smtClean="0">
                <a:solidFill>
                  <a:schemeClr val="bg1"/>
                </a:solidFill>
                <a:effectLst/>
                <a:latin typeface="楷体" panose="02010609060101010101" charset="-122"/>
                <a:ea typeface="楷体" panose="02010609060101010101" charset="-122"/>
                <a:cs typeface="Meiryo UI" pitchFamily="34" charset="-128"/>
              </a:rPr>
              <a:t>。</a:t>
            </a:r>
            <a:endParaRPr lang="zh-CN" altLang="en-US" sz="2400" b="0" dirty="0">
              <a:solidFill>
                <a:schemeClr val="bg1"/>
              </a:solidFill>
              <a:effectLst/>
              <a:latin typeface="楷体" panose="02010609060101010101" charset="-122"/>
              <a:ea typeface="楷体" panose="02010609060101010101" charset="-122"/>
              <a:cs typeface="Meiryo UI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 descr="图片16"/>
          <p:cNvPicPr>
            <a:picLocks noChangeAspect="1"/>
          </p:cNvPicPr>
          <p:nvPr/>
        </p:nvPicPr>
        <p:blipFill rotWithShape="1">
          <a:blip r:embed="rId2">
            <a:lum bright="18000" contrast="18000"/>
          </a:blip>
          <a:srcRect l="1" t="8241" r="-1" b="6183"/>
          <a:stretch>
            <a:fillRect/>
          </a:stretch>
        </p:blipFill>
        <p:spPr>
          <a:xfrm>
            <a:off x="513715" y="931933"/>
            <a:ext cx="8116570" cy="484094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3715" y="4230945"/>
            <a:ext cx="3439720" cy="959620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20" name="文本框 4"/>
          <p:cNvSpPr txBox="1"/>
          <p:nvPr/>
        </p:nvSpPr>
        <p:spPr>
          <a:xfrm>
            <a:off x="513715" y="4356812"/>
            <a:ext cx="343972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ja-JP" sz="20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Packing </a:t>
            </a:r>
            <a:r>
              <a:rPr lang="en-US" altLang="ja-JP" sz="2000" dirty="0" smtClean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machine/</a:t>
            </a:r>
          </a:p>
          <a:p>
            <a:pPr lvl="0" algn="ctr"/>
            <a:r>
              <a:rPr lang="ja-JP" altLang="en-US" sz="2000" dirty="0" smtClean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自</a:t>
            </a:r>
            <a:r>
              <a:rPr lang="ja-JP" altLang="en-US" sz="20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動</a:t>
            </a:r>
            <a:r>
              <a:rPr lang="zh-CN" altLang="ja-JP" sz="20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包装机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419100" y="1476646"/>
            <a:ext cx="7992888" cy="4176464"/>
          </a:xfrm>
          <a:prstGeom prst="rect">
            <a:avLst/>
          </a:prstGeom>
          <a:ln>
            <a:noFill/>
          </a:ln>
          <a:effectLst>
            <a:outerShdw blurRad="381000" sx="102000" sy="102000" algn="ctr" rotWithShape="0">
              <a:schemeClr val="bg1">
                <a:lumMod val="65000"/>
                <a:alpha val="40000"/>
              </a:scheme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57200" y="4845420"/>
            <a:ext cx="7954788" cy="807690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348176" y="4845420"/>
            <a:ext cx="81728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Address:</a:t>
            </a:r>
            <a:r>
              <a:rPr lang="ja-JP" altLang="en-US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 </a:t>
            </a:r>
            <a:r>
              <a:rPr lang="en-US" altLang="zh-HK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3HongYe </a:t>
            </a:r>
            <a:r>
              <a:rPr lang="en-US" altLang="zh-HK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South 2Rd,138 Industrial District </a:t>
            </a:r>
            <a:r>
              <a:rPr lang="en-US" altLang="zh-HK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,</a:t>
            </a:r>
          </a:p>
          <a:p>
            <a:pPr algn="ctr"/>
            <a:r>
              <a:rPr lang="ja-JP" altLang="en-US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　</a:t>
            </a:r>
            <a:r>
              <a:rPr lang="en-US" altLang="zh-HK" sz="1400" dirty="0" err="1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Tangxia</a:t>
            </a:r>
            <a:r>
              <a:rPr lang="en-US" altLang="zh-HK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 Town,</a:t>
            </a:r>
            <a:r>
              <a:rPr lang="ja-JP" altLang="en-US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 </a:t>
            </a:r>
            <a:r>
              <a:rPr lang="en-US" altLang="zh-HK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Dongguan,</a:t>
            </a:r>
            <a:r>
              <a:rPr lang="ja-JP" altLang="en-US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 </a:t>
            </a:r>
            <a:r>
              <a:rPr lang="en-US" altLang="zh-HK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Guangdong Province,</a:t>
            </a:r>
            <a:r>
              <a:rPr lang="ja-JP" altLang="en-US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 </a:t>
            </a:r>
            <a:r>
              <a:rPr lang="en-US" altLang="zh-HK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China 523710</a:t>
            </a:r>
          </a:p>
          <a:p>
            <a:pPr algn="ctr"/>
            <a:r>
              <a:rPr lang="ja-JP" altLang="en-US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        </a:t>
            </a:r>
            <a:r>
              <a:rPr lang="zh-CN" altLang="ja-JP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公司地址</a:t>
            </a:r>
            <a:r>
              <a:rPr lang="zh-CN" altLang="en-US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：</a:t>
            </a:r>
            <a:r>
              <a:rPr lang="ja-JP" altLang="en-US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広東省</a:t>
            </a:r>
            <a:r>
              <a:rPr lang="zh-CN" altLang="en-US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东莞市塘廈</a:t>
            </a:r>
            <a:r>
              <a:rPr lang="ja-JP" altLang="en-US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鎮</a:t>
            </a:r>
            <a:r>
              <a:rPr lang="en-US" altLang="zh-CN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138</a:t>
            </a:r>
            <a:r>
              <a:rPr lang="ja-JP" altLang="en-US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工業区</a:t>
            </a:r>
            <a:r>
              <a:rPr lang="zh-CN" altLang="en-US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宏</a:t>
            </a:r>
            <a:r>
              <a:rPr lang="ja-JP" altLang="en-US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業</a:t>
            </a:r>
            <a:r>
              <a:rPr lang="zh-CN" altLang="en-US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南</a:t>
            </a:r>
            <a:r>
              <a:rPr lang="en-US" altLang="zh-CN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2</a:t>
            </a:r>
            <a:r>
              <a:rPr lang="ja-JP" altLang="en-US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路</a:t>
            </a:r>
            <a:r>
              <a:rPr lang="en-US" altLang="zh-CN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3</a:t>
            </a:r>
            <a:r>
              <a:rPr lang="ja-JP" altLang="en-US" sz="1400" dirty="0" smtClean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号</a:t>
            </a:r>
            <a:endParaRPr lang="zh-CN" altLang="en-US" sz="1400" dirty="0" smtClean="0">
              <a:solidFill>
                <a:schemeClr val="bg1"/>
              </a:solidFill>
              <a:effectLst/>
              <a:latin typeface="Century Gothic" panose="020B0502020202020204" pitchFamily="34" charset="0"/>
              <a:ea typeface="Meiryo UI" pitchFamily="34" charset="-128"/>
              <a:cs typeface="Meiryo UI" pitchFamily="34" charset="-128"/>
            </a:endParaRPr>
          </a:p>
          <a:p>
            <a:pPr algn="ctr"/>
            <a:r>
              <a:rPr lang="en-US" altLang="zh-HK" sz="14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Meiryo UI" pitchFamily="34" charset="-128"/>
                <a:cs typeface="Meiryo UI" pitchFamily="34" charset="-128"/>
              </a:rPr>
              <a:t> </a:t>
            </a:r>
            <a:endParaRPr lang="zh-HK" altLang="en-US" sz="1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52400" y="118644"/>
            <a:ext cx="8991600" cy="9632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 eaLnBrk="1">
              <a:spcBef>
                <a:spcPct val="50000"/>
              </a:spcBef>
            </a:pPr>
            <a:r>
              <a:rPr lang="en-US" altLang="ja-JP" sz="2800" b="1" dirty="0" smtClean="0">
                <a:solidFill>
                  <a:srgbClr val="0C6C3C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Factory </a:t>
            </a:r>
            <a:r>
              <a:rPr lang="en-US" altLang="zh-CN" sz="2800" b="1" dirty="0" smtClean="0">
                <a:solidFill>
                  <a:srgbClr val="0C6C3C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Location</a:t>
            </a:r>
            <a:r>
              <a:rPr lang="en-US" altLang="ja-JP" sz="2800" b="1" dirty="0" smtClean="0">
                <a:solidFill>
                  <a:srgbClr val="0C6C3C"/>
                </a:solidFill>
                <a:effectLst/>
                <a:latin typeface="Century Gothic" panose="020B0502020202020204" pitchFamily="34" charset="0"/>
                <a:ea typeface="Meiryo UI" pitchFamily="34" charset="-128"/>
                <a:cs typeface="Meiryo UI" pitchFamily="34" charset="-128"/>
                <a:sym typeface="ヒラギノ角ゴ ProN W3" charset="0"/>
              </a:rPr>
              <a:t/>
            </a:r>
            <a:br>
              <a:rPr lang="en-US" altLang="ja-JP" sz="2800" b="1" dirty="0" smtClean="0">
                <a:solidFill>
                  <a:srgbClr val="0C6C3C"/>
                </a:solidFill>
                <a:effectLst/>
                <a:latin typeface="Century Gothic" panose="020B0502020202020204" pitchFamily="34" charset="0"/>
                <a:ea typeface="Meiryo UI" pitchFamily="34" charset="-128"/>
                <a:cs typeface="Meiryo UI" pitchFamily="34" charset="-128"/>
                <a:sym typeface="ヒラギノ角ゴ ProN W3" charset="0"/>
              </a:rPr>
            </a:br>
            <a:r>
              <a:rPr lang="zh-CN" altLang="en-US" sz="2800" b="1" dirty="0" smtClean="0">
                <a:solidFill>
                  <a:srgbClr val="0C6C3C"/>
                </a:solidFill>
                <a:effectLst/>
                <a:latin typeface="Century Gothic" panose="020B0502020202020204" pitchFamily="34" charset="0"/>
                <a:ea typeface="Meiryo UI" pitchFamily="34" charset="-128"/>
                <a:cs typeface="Meiryo UI" pitchFamily="34" charset="-128"/>
                <a:sym typeface="ヒラギノ角ゴ ProN W3" charset="0"/>
              </a:rPr>
              <a:t>公司位置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rcRect/>
            <a:stretch>
              <a:fillRect l="-5722" t="-19257" r="-4444" b="-777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0" y="5301465"/>
            <a:ext cx="9144000" cy="1556541"/>
            <a:chOff x="1680" y="3398"/>
            <a:chExt cx="4320" cy="517"/>
          </a:xfrm>
        </p:grpSpPr>
        <p:sp>
          <p:nvSpPr>
            <p:cNvPr id="10" name="Freeform 6"/>
            <p:cNvSpPr/>
            <p:nvPr userDrawn="1"/>
          </p:nvSpPr>
          <p:spPr bwMode="auto">
            <a:xfrm>
              <a:off x="1680" y="3470"/>
              <a:ext cx="4320" cy="445"/>
            </a:xfrm>
            <a:custGeom>
              <a:avLst/>
              <a:gdLst>
                <a:gd name="T0" fmla="*/ 2735 w 4320"/>
                <a:gd name="T1" fmla="*/ 0 h 445"/>
                <a:gd name="T2" fmla="*/ 2926 w 4320"/>
                <a:gd name="T3" fmla="*/ 3 h 445"/>
                <a:gd name="T4" fmla="*/ 3113 w 4320"/>
                <a:gd name="T5" fmla="*/ 8 h 445"/>
                <a:gd name="T6" fmla="*/ 3298 w 4320"/>
                <a:gd name="T7" fmla="*/ 16 h 445"/>
                <a:gd name="T8" fmla="*/ 3478 w 4320"/>
                <a:gd name="T9" fmla="*/ 27 h 445"/>
                <a:gd name="T10" fmla="*/ 3656 w 4320"/>
                <a:gd name="T11" fmla="*/ 40 h 445"/>
                <a:gd name="T12" fmla="*/ 3829 w 4320"/>
                <a:gd name="T13" fmla="*/ 54 h 445"/>
                <a:gd name="T14" fmla="*/ 3998 w 4320"/>
                <a:gd name="T15" fmla="*/ 71 h 445"/>
                <a:gd name="T16" fmla="*/ 4162 w 4320"/>
                <a:gd name="T17" fmla="*/ 89 h 445"/>
                <a:gd name="T18" fmla="*/ 4320 w 4320"/>
                <a:gd name="T19" fmla="*/ 109 h 445"/>
                <a:gd name="T20" fmla="*/ 4320 w 4320"/>
                <a:gd name="T21" fmla="*/ 445 h 445"/>
                <a:gd name="T22" fmla="*/ 0 w 4320"/>
                <a:gd name="T23" fmla="*/ 445 h 445"/>
                <a:gd name="T24" fmla="*/ 0 w 4320"/>
                <a:gd name="T25" fmla="*/ 443 h 445"/>
                <a:gd name="T26" fmla="*/ 189 w 4320"/>
                <a:gd name="T27" fmla="*/ 375 h 445"/>
                <a:gd name="T28" fmla="*/ 380 w 4320"/>
                <a:gd name="T29" fmla="*/ 313 h 445"/>
                <a:gd name="T30" fmla="*/ 573 w 4320"/>
                <a:gd name="T31" fmla="*/ 258 h 445"/>
                <a:gd name="T32" fmla="*/ 768 w 4320"/>
                <a:gd name="T33" fmla="*/ 209 h 445"/>
                <a:gd name="T34" fmla="*/ 965 w 4320"/>
                <a:gd name="T35" fmla="*/ 165 h 445"/>
                <a:gd name="T36" fmla="*/ 1162 w 4320"/>
                <a:gd name="T37" fmla="*/ 127 h 445"/>
                <a:gd name="T38" fmla="*/ 1360 w 4320"/>
                <a:gd name="T39" fmla="*/ 96 h 445"/>
                <a:gd name="T40" fmla="*/ 1559 w 4320"/>
                <a:gd name="T41" fmla="*/ 68 h 445"/>
                <a:gd name="T42" fmla="*/ 1757 w 4320"/>
                <a:gd name="T43" fmla="*/ 46 h 445"/>
                <a:gd name="T44" fmla="*/ 1956 w 4320"/>
                <a:gd name="T45" fmla="*/ 29 h 445"/>
                <a:gd name="T46" fmla="*/ 2152 w 4320"/>
                <a:gd name="T47" fmla="*/ 16 h 445"/>
                <a:gd name="T48" fmla="*/ 2349 w 4320"/>
                <a:gd name="T49" fmla="*/ 7 h 445"/>
                <a:gd name="T50" fmla="*/ 2542 w 4320"/>
                <a:gd name="T51" fmla="*/ 3 h 445"/>
                <a:gd name="T52" fmla="*/ 2735 w 4320"/>
                <a:gd name="T53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20" h="445">
                  <a:moveTo>
                    <a:pt x="2735" y="0"/>
                  </a:moveTo>
                  <a:lnTo>
                    <a:pt x="2926" y="3"/>
                  </a:lnTo>
                  <a:lnTo>
                    <a:pt x="3113" y="8"/>
                  </a:lnTo>
                  <a:lnTo>
                    <a:pt x="3298" y="16"/>
                  </a:lnTo>
                  <a:lnTo>
                    <a:pt x="3478" y="27"/>
                  </a:lnTo>
                  <a:lnTo>
                    <a:pt x="3656" y="40"/>
                  </a:lnTo>
                  <a:lnTo>
                    <a:pt x="3829" y="54"/>
                  </a:lnTo>
                  <a:lnTo>
                    <a:pt x="3998" y="71"/>
                  </a:lnTo>
                  <a:lnTo>
                    <a:pt x="4162" y="89"/>
                  </a:lnTo>
                  <a:lnTo>
                    <a:pt x="4320" y="109"/>
                  </a:lnTo>
                  <a:lnTo>
                    <a:pt x="4320" y="445"/>
                  </a:lnTo>
                  <a:lnTo>
                    <a:pt x="0" y="445"/>
                  </a:lnTo>
                  <a:lnTo>
                    <a:pt x="0" y="443"/>
                  </a:lnTo>
                  <a:lnTo>
                    <a:pt x="189" y="375"/>
                  </a:lnTo>
                  <a:lnTo>
                    <a:pt x="380" y="313"/>
                  </a:lnTo>
                  <a:lnTo>
                    <a:pt x="573" y="258"/>
                  </a:lnTo>
                  <a:lnTo>
                    <a:pt x="768" y="209"/>
                  </a:lnTo>
                  <a:lnTo>
                    <a:pt x="965" y="165"/>
                  </a:lnTo>
                  <a:lnTo>
                    <a:pt x="1162" y="127"/>
                  </a:lnTo>
                  <a:lnTo>
                    <a:pt x="1360" y="96"/>
                  </a:lnTo>
                  <a:lnTo>
                    <a:pt x="1559" y="68"/>
                  </a:lnTo>
                  <a:lnTo>
                    <a:pt x="1757" y="46"/>
                  </a:lnTo>
                  <a:lnTo>
                    <a:pt x="1956" y="29"/>
                  </a:lnTo>
                  <a:lnTo>
                    <a:pt x="2152" y="16"/>
                  </a:lnTo>
                  <a:lnTo>
                    <a:pt x="2349" y="7"/>
                  </a:lnTo>
                  <a:lnTo>
                    <a:pt x="2542" y="3"/>
                  </a:lnTo>
                  <a:lnTo>
                    <a:pt x="2735" y="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b="-104562"/>
              </a:stretch>
            </a:blip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11" name="Freeform 7"/>
            <p:cNvSpPr/>
            <p:nvPr userDrawn="1"/>
          </p:nvSpPr>
          <p:spPr bwMode="auto">
            <a:xfrm>
              <a:off x="1680" y="3398"/>
              <a:ext cx="4320" cy="371"/>
            </a:xfrm>
            <a:custGeom>
              <a:avLst/>
              <a:gdLst>
                <a:gd name="T0" fmla="*/ 2157 w 4320"/>
                <a:gd name="T1" fmla="*/ 0 h 371"/>
                <a:gd name="T2" fmla="*/ 2371 w 4320"/>
                <a:gd name="T3" fmla="*/ 0 h 371"/>
                <a:gd name="T4" fmla="*/ 2582 w 4320"/>
                <a:gd name="T5" fmla="*/ 6 h 371"/>
                <a:gd name="T6" fmla="*/ 2791 w 4320"/>
                <a:gd name="T7" fmla="*/ 12 h 371"/>
                <a:gd name="T8" fmla="*/ 2997 w 4320"/>
                <a:gd name="T9" fmla="*/ 23 h 371"/>
                <a:gd name="T10" fmla="*/ 3198 w 4320"/>
                <a:gd name="T11" fmla="*/ 36 h 371"/>
                <a:gd name="T12" fmla="*/ 3397 w 4320"/>
                <a:gd name="T13" fmla="*/ 51 h 371"/>
                <a:gd name="T14" fmla="*/ 3592 w 4320"/>
                <a:gd name="T15" fmla="*/ 68 h 371"/>
                <a:gd name="T16" fmla="*/ 3782 w 4320"/>
                <a:gd name="T17" fmla="*/ 85 h 371"/>
                <a:gd name="T18" fmla="*/ 3967 w 4320"/>
                <a:gd name="T19" fmla="*/ 105 h 371"/>
                <a:gd name="T20" fmla="*/ 4146 w 4320"/>
                <a:gd name="T21" fmla="*/ 126 h 371"/>
                <a:gd name="T22" fmla="*/ 4320 w 4320"/>
                <a:gd name="T23" fmla="*/ 146 h 371"/>
                <a:gd name="T24" fmla="*/ 4320 w 4320"/>
                <a:gd name="T25" fmla="*/ 163 h 371"/>
                <a:gd name="T26" fmla="*/ 4138 w 4320"/>
                <a:gd name="T27" fmla="*/ 142 h 371"/>
                <a:gd name="T28" fmla="*/ 3948 w 4320"/>
                <a:gd name="T29" fmla="*/ 122 h 371"/>
                <a:gd name="T30" fmla="*/ 3753 w 4320"/>
                <a:gd name="T31" fmla="*/ 105 h 371"/>
                <a:gd name="T32" fmla="*/ 3553 w 4320"/>
                <a:gd name="T33" fmla="*/ 89 h 371"/>
                <a:gd name="T34" fmla="*/ 3349 w 4320"/>
                <a:gd name="T35" fmla="*/ 76 h 371"/>
                <a:gd name="T36" fmla="*/ 3138 w 4320"/>
                <a:gd name="T37" fmla="*/ 66 h 371"/>
                <a:gd name="T38" fmla="*/ 2925 w 4320"/>
                <a:gd name="T39" fmla="*/ 58 h 371"/>
                <a:gd name="T40" fmla="*/ 2707 w 4320"/>
                <a:gd name="T41" fmla="*/ 54 h 371"/>
                <a:gd name="T42" fmla="*/ 2487 w 4320"/>
                <a:gd name="T43" fmla="*/ 54 h 371"/>
                <a:gd name="T44" fmla="*/ 2265 w 4320"/>
                <a:gd name="T45" fmla="*/ 58 h 371"/>
                <a:gd name="T46" fmla="*/ 2040 w 4320"/>
                <a:gd name="T47" fmla="*/ 64 h 371"/>
                <a:gd name="T48" fmla="*/ 1813 w 4320"/>
                <a:gd name="T49" fmla="*/ 78 h 371"/>
                <a:gd name="T50" fmla="*/ 1585 w 4320"/>
                <a:gd name="T51" fmla="*/ 93 h 371"/>
                <a:gd name="T52" fmla="*/ 1358 w 4320"/>
                <a:gd name="T53" fmla="*/ 115 h 371"/>
                <a:gd name="T54" fmla="*/ 1128 w 4320"/>
                <a:gd name="T55" fmla="*/ 143 h 371"/>
                <a:gd name="T56" fmla="*/ 901 w 4320"/>
                <a:gd name="T57" fmla="*/ 176 h 371"/>
                <a:gd name="T58" fmla="*/ 673 w 4320"/>
                <a:gd name="T59" fmla="*/ 215 h 371"/>
                <a:gd name="T60" fmla="*/ 446 w 4320"/>
                <a:gd name="T61" fmla="*/ 259 h 371"/>
                <a:gd name="T62" fmla="*/ 223 w 4320"/>
                <a:gd name="T63" fmla="*/ 312 h 371"/>
                <a:gd name="T64" fmla="*/ 0 w 4320"/>
                <a:gd name="T65" fmla="*/ 371 h 371"/>
                <a:gd name="T66" fmla="*/ 0 w 4320"/>
                <a:gd name="T67" fmla="*/ 271 h 371"/>
                <a:gd name="T68" fmla="*/ 212 w 4320"/>
                <a:gd name="T69" fmla="*/ 216 h 371"/>
                <a:gd name="T70" fmla="*/ 425 w 4320"/>
                <a:gd name="T71" fmla="*/ 168 h 371"/>
                <a:gd name="T72" fmla="*/ 641 w 4320"/>
                <a:gd name="T73" fmla="*/ 127 h 371"/>
                <a:gd name="T74" fmla="*/ 857 w 4320"/>
                <a:gd name="T75" fmla="*/ 92 h 371"/>
                <a:gd name="T76" fmla="*/ 1075 w 4320"/>
                <a:gd name="T77" fmla="*/ 63 h 371"/>
                <a:gd name="T78" fmla="*/ 1292 w 4320"/>
                <a:gd name="T79" fmla="*/ 41 h 371"/>
                <a:gd name="T80" fmla="*/ 1509 w 4320"/>
                <a:gd name="T81" fmla="*/ 23 h 371"/>
                <a:gd name="T82" fmla="*/ 1727 w 4320"/>
                <a:gd name="T83" fmla="*/ 11 h 371"/>
                <a:gd name="T84" fmla="*/ 1943 w 4320"/>
                <a:gd name="T85" fmla="*/ 3 h 371"/>
                <a:gd name="T86" fmla="*/ 2157 w 4320"/>
                <a:gd name="T87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320" h="371">
                  <a:moveTo>
                    <a:pt x="2157" y="0"/>
                  </a:moveTo>
                  <a:lnTo>
                    <a:pt x="2371" y="0"/>
                  </a:lnTo>
                  <a:lnTo>
                    <a:pt x="2582" y="6"/>
                  </a:lnTo>
                  <a:lnTo>
                    <a:pt x="2791" y="12"/>
                  </a:lnTo>
                  <a:lnTo>
                    <a:pt x="2997" y="23"/>
                  </a:lnTo>
                  <a:lnTo>
                    <a:pt x="3198" y="36"/>
                  </a:lnTo>
                  <a:lnTo>
                    <a:pt x="3397" y="51"/>
                  </a:lnTo>
                  <a:lnTo>
                    <a:pt x="3592" y="68"/>
                  </a:lnTo>
                  <a:lnTo>
                    <a:pt x="3782" y="85"/>
                  </a:lnTo>
                  <a:lnTo>
                    <a:pt x="3967" y="105"/>
                  </a:lnTo>
                  <a:lnTo>
                    <a:pt x="4146" y="126"/>
                  </a:lnTo>
                  <a:lnTo>
                    <a:pt x="4320" y="146"/>
                  </a:lnTo>
                  <a:lnTo>
                    <a:pt x="4320" y="163"/>
                  </a:lnTo>
                  <a:lnTo>
                    <a:pt x="4138" y="142"/>
                  </a:lnTo>
                  <a:lnTo>
                    <a:pt x="3948" y="122"/>
                  </a:lnTo>
                  <a:lnTo>
                    <a:pt x="3753" y="105"/>
                  </a:lnTo>
                  <a:lnTo>
                    <a:pt x="3553" y="89"/>
                  </a:lnTo>
                  <a:lnTo>
                    <a:pt x="3349" y="76"/>
                  </a:lnTo>
                  <a:lnTo>
                    <a:pt x="3138" y="66"/>
                  </a:lnTo>
                  <a:lnTo>
                    <a:pt x="2925" y="58"/>
                  </a:lnTo>
                  <a:lnTo>
                    <a:pt x="2707" y="54"/>
                  </a:lnTo>
                  <a:lnTo>
                    <a:pt x="2487" y="54"/>
                  </a:lnTo>
                  <a:lnTo>
                    <a:pt x="2265" y="58"/>
                  </a:lnTo>
                  <a:lnTo>
                    <a:pt x="2040" y="64"/>
                  </a:lnTo>
                  <a:lnTo>
                    <a:pt x="1813" y="78"/>
                  </a:lnTo>
                  <a:lnTo>
                    <a:pt x="1585" y="93"/>
                  </a:lnTo>
                  <a:lnTo>
                    <a:pt x="1358" y="115"/>
                  </a:lnTo>
                  <a:lnTo>
                    <a:pt x="1128" y="143"/>
                  </a:lnTo>
                  <a:lnTo>
                    <a:pt x="901" y="176"/>
                  </a:lnTo>
                  <a:lnTo>
                    <a:pt x="673" y="215"/>
                  </a:lnTo>
                  <a:lnTo>
                    <a:pt x="446" y="259"/>
                  </a:lnTo>
                  <a:lnTo>
                    <a:pt x="223" y="312"/>
                  </a:lnTo>
                  <a:lnTo>
                    <a:pt x="0" y="371"/>
                  </a:lnTo>
                  <a:lnTo>
                    <a:pt x="0" y="271"/>
                  </a:lnTo>
                  <a:lnTo>
                    <a:pt x="212" y="216"/>
                  </a:lnTo>
                  <a:lnTo>
                    <a:pt x="425" y="168"/>
                  </a:lnTo>
                  <a:lnTo>
                    <a:pt x="641" y="127"/>
                  </a:lnTo>
                  <a:lnTo>
                    <a:pt x="857" y="92"/>
                  </a:lnTo>
                  <a:lnTo>
                    <a:pt x="1075" y="63"/>
                  </a:lnTo>
                  <a:lnTo>
                    <a:pt x="1292" y="41"/>
                  </a:lnTo>
                  <a:lnTo>
                    <a:pt x="1509" y="23"/>
                  </a:lnTo>
                  <a:lnTo>
                    <a:pt x="1727" y="11"/>
                  </a:lnTo>
                  <a:lnTo>
                    <a:pt x="1943" y="3"/>
                  </a:lnTo>
                  <a:lnTo>
                    <a:pt x="2157" y="0"/>
                  </a:lnTo>
                  <a:close/>
                </a:path>
              </a:pathLst>
            </a:custGeom>
            <a:gradFill>
              <a:gsLst>
                <a:gs pos="0">
                  <a:srgbClr val="011E0B"/>
                </a:gs>
                <a:gs pos="100000">
                  <a:srgbClr val="0C6C3C"/>
                </a:gs>
              </a:gsLst>
              <a:lin ang="10800000" scaled="1"/>
            </a:gra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3091180" y="2193925"/>
            <a:ext cx="3711575" cy="2010410"/>
          </a:xfrm>
          <a:prstGeom prst="rect">
            <a:avLst/>
          </a:prstGeom>
          <a:noFill/>
          <a:ln>
            <a:miter lim="800000"/>
          </a:ln>
          <a:effectLst>
            <a:outerShdw dist="25401" dir="2700000" algn="ctr" rotWithShape="0">
              <a:srgbClr val="808080">
                <a:alpha val="75000"/>
              </a:srgbClr>
            </a:outerShdw>
          </a:effectLst>
        </p:spPr>
        <p:txBody>
          <a:bodyPr lIns="50800" tIns="50800" rIns="50800" bIns="508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altLang="ja-JP" sz="36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Verdana" panose="020B0604030504040204" pitchFamily="34" charset="0"/>
                <a:sym typeface="Copperplate" charset="0"/>
              </a:rPr>
              <a:t>Thank You!</a:t>
            </a:r>
            <a:br>
              <a:rPr lang="en-US" altLang="ja-JP" sz="36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Verdana" panose="020B0604030504040204" pitchFamily="34" charset="0"/>
                <a:sym typeface="Copperplate" charset="0"/>
              </a:rPr>
            </a:br>
            <a:r>
              <a:rPr lang="en-US" altLang="ja-JP" sz="36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Verdana" panose="020B0604030504040204" pitchFamily="34" charset="0"/>
                <a:sym typeface="Copperplate" charset="0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Verdana" panose="020B0604030504040204" pitchFamily="34" charset="0"/>
                <a:sym typeface="Copperplate" charset="0"/>
              </a:rPr>
              <a:t>谢谢您的观看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82" y="6134993"/>
            <a:ext cx="1733550" cy="59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rcRect/>
            <a:stretch>
              <a:fillRect l="-11156" t="-533" r="-16660" b="-167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 rot="10800000">
            <a:off x="0" y="-4629"/>
            <a:ext cx="9144000" cy="1556541"/>
            <a:chOff x="1680" y="3398"/>
            <a:chExt cx="4320" cy="517"/>
          </a:xfrm>
        </p:grpSpPr>
        <p:sp>
          <p:nvSpPr>
            <p:cNvPr id="10" name="Freeform 6"/>
            <p:cNvSpPr/>
            <p:nvPr userDrawn="1"/>
          </p:nvSpPr>
          <p:spPr bwMode="auto">
            <a:xfrm>
              <a:off x="1680" y="3470"/>
              <a:ext cx="4320" cy="445"/>
            </a:xfrm>
            <a:custGeom>
              <a:avLst/>
              <a:gdLst>
                <a:gd name="T0" fmla="*/ 2735 w 4320"/>
                <a:gd name="T1" fmla="*/ 0 h 445"/>
                <a:gd name="T2" fmla="*/ 2926 w 4320"/>
                <a:gd name="T3" fmla="*/ 3 h 445"/>
                <a:gd name="T4" fmla="*/ 3113 w 4320"/>
                <a:gd name="T5" fmla="*/ 8 h 445"/>
                <a:gd name="T6" fmla="*/ 3298 w 4320"/>
                <a:gd name="T7" fmla="*/ 16 h 445"/>
                <a:gd name="T8" fmla="*/ 3478 w 4320"/>
                <a:gd name="T9" fmla="*/ 27 h 445"/>
                <a:gd name="T10" fmla="*/ 3656 w 4320"/>
                <a:gd name="T11" fmla="*/ 40 h 445"/>
                <a:gd name="T12" fmla="*/ 3829 w 4320"/>
                <a:gd name="T13" fmla="*/ 54 h 445"/>
                <a:gd name="T14" fmla="*/ 3998 w 4320"/>
                <a:gd name="T15" fmla="*/ 71 h 445"/>
                <a:gd name="T16" fmla="*/ 4162 w 4320"/>
                <a:gd name="T17" fmla="*/ 89 h 445"/>
                <a:gd name="T18" fmla="*/ 4320 w 4320"/>
                <a:gd name="T19" fmla="*/ 109 h 445"/>
                <a:gd name="T20" fmla="*/ 4320 w 4320"/>
                <a:gd name="T21" fmla="*/ 445 h 445"/>
                <a:gd name="T22" fmla="*/ 0 w 4320"/>
                <a:gd name="T23" fmla="*/ 445 h 445"/>
                <a:gd name="T24" fmla="*/ 0 w 4320"/>
                <a:gd name="T25" fmla="*/ 443 h 445"/>
                <a:gd name="T26" fmla="*/ 189 w 4320"/>
                <a:gd name="T27" fmla="*/ 375 h 445"/>
                <a:gd name="T28" fmla="*/ 380 w 4320"/>
                <a:gd name="T29" fmla="*/ 313 h 445"/>
                <a:gd name="T30" fmla="*/ 573 w 4320"/>
                <a:gd name="T31" fmla="*/ 258 h 445"/>
                <a:gd name="T32" fmla="*/ 768 w 4320"/>
                <a:gd name="T33" fmla="*/ 209 h 445"/>
                <a:gd name="T34" fmla="*/ 965 w 4320"/>
                <a:gd name="T35" fmla="*/ 165 h 445"/>
                <a:gd name="T36" fmla="*/ 1162 w 4320"/>
                <a:gd name="T37" fmla="*/ 127 h 445"/>
                <a:gd name="T38" fmla="*/ 1360 w 4320"/>
                <a:gd name="T39" fmla="*/ 96 h 445"/>
                <a:gd name="T40" fmla="*/ 1559 w 4320"/>
                <a:gd name="T41" fmla="*/ 68 h 445"/>
                <a:gd name="T42" fmla="*/ 1757 w 4320"/>
                <a:gd name="T43" fmla="*/ 46 h 445"/>
                <a:gd name="T44" fmla="*/ 1956 w 4320"/>
                <a:gd name="T45" fmla="*/ 29 h 445"/>
                <a:gd name="T46" fmla="*/ 2152 w 4320"/>
                <a:gd name="T47" fmla="*/ 16 h 445"/>
                <a:gd name="T48" fmla="*/ 2349 w 4320"/>
                <a:gd name="T49" fmla="*/ 7 h 445"/>
                <a:gd name="T50" fmla="*/ 2542 w 4320"/>
                <a:gd name="T51" fmla="*/ 3 h 445"/>
                <a:gd name="T52" fmla="*/ 2735 w 4320"/>
                <a:gd name="T53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20" h="445">
                  <a:moveTo>
                    <a:pt x="2735" y="0"/>
                  </a:moveTo>
                  <a:lnTo>
                    <a:pt x="2926" y="3"/>
                  </a:lnTo>
                  <a:lnTo>
                    <a:pt x="3113" y="8"/>
                  </a:lnTo>
                  <a:lnTo>
                    <a:pt x="3298" y="16"/>
                  </a:lnTo>
                  <a:lnTo>
                    <a:pt x="3478" y="27"/>
                  </a:lnTo>
                  <a:lnTo>
                    <a:pt x="3656" y="40"/>
                  </a:lnTo>
                  <a:lnTo>
                    <a:pt x="3829" y="54"/>
                  </a:lnTo>
                  <a:lnTo>
                    <a:pt x="3998" y="71"/>
                  </a:lnTo>
                  <a:lnTo>
                    <a:pt x="4162" y="89"/>
                  </a:lnTo>
                  <a:lnTo>
                    <a:pt x="4320" y="109"/>
                  </a:lnTo>
                  <a:lnTo>
                    <a:pt x="4320" y="445"/>
                  </a:lnTo>
                  <a:lnTo>
                    <a:pt x="0" y="445"/>
                  </a:lnTo>
                  <a:lnTo>
                    <a:pt x="0" y="443"/>
                  </a:lnTo>
                  <a:lnTo>
                    <a:pt x="189" y="375"/>
                  </a:lnTo>
                  <a:lnTo>
                    <a:pt x="380" y="313"/>
                  </a:lnTo>
                  <a:lnTo>
                    <a:pt x="573" y="258"/>
                  </a:lnTo>
                  <a:lnTo>
                    <a:pt x="768" y="209"/>
                  </a:lnTo>
                  <a:lnTo>
                    <a:pt x="965" y="165"/>
                  </a:lnTo>
                  <a:lnTo>
                    <a:pt x="1162" y="127"/>
                  </a:lnTo>
                  <a:lnTo>
                    <a:pt x="1360" y="96"/>
                  </a:lnTo>
                  <a:lnTo>
                    <a:pt x="1559" y="68"/>
                  </a:lnTo>
                  <a:lnTo>
                    <a:pt x="1757" y="46"/>
                  </a:lnTo>
                  <a:lnTo>
                    <a:pt x="1956" y="29"/>
                  </a:lnTo>
                  <a:lnTo>
                    <a:pt x="2152" y="16"/>
                  </a:lnTo>
                  <a:lnTo>
                    <a:pt x="2349" y="7"/>
                  </a:lnTo>
                  <a:lnTo>
                    <a:pt x="2542" y="3"/>
                  </a:lnTo>
                  <a:lnTo>
                    <a:pt x="2735" y="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b="-104562"/>
              </a:stretch>
            </a:blip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11" name="Freeform 7"/>
            <p:cNvSpPr/>
            <p:nvPr userDrawn="1"/>
          </p:nvSpPr>
          <p:spPr bwMode="auto">
            <a:xfrm>
              <a:off x="1680" y="3398"/>
              <a:ext cx="4320" cy="371"/>
            </a:xfrm>
            <a:custGeom>
              <a:avLst/>
              <a:gdLst>
                <a:gd name="T0" fmla="*/ 2157 w 4320"/>
                <a:gd name="T1" fmla="*/ 0 h 371"/>
                <a:gd name="T2" fmla="*/ 2371 w 4320"/>
                <a:gd name="T3" fmla="*/ 0 h 371"/>
                <a:gd name="T4" fmla="*/ 2582 w 4320"/>
                <a:gd name="T5" fmla="*/ 6 h 371"/>
                <a:gd name="T6" fmla="*/ 2791 w 4320"/>
                <a:gd name="T7" fmla="*/ 12 h 371"/>
                <a:gd name="T8" fmla="*/ 2997 w 4320"/>
                <a:gd name="T9" fmla="*/ 23 h 371"/>
                <a:gd name="T10" fmla="*/ 3198 w 4320"/>
                <a:gd name="T11" fmla="*/ 36 h 371"/>
                <a:gd name="T12" fmla="*/ 3397 w 4320"/>
                <a:gd name="T13" fmla="*/ 51 h 371"/>
                <a:gd name="T14" fmla="*/ 3592 w 4320"/>
                <a:gd name="T15" fmla="*/ 68 h 371"/>
                <a:gd name="T16" fmla="*/ 3782 w 4320"/>
                <a:gd name="T17" fmla="*/ 85 h 371"/>
                <a:gd name="T18" fmla="*/ 3967 w 4320"/>
                <a:gd name="T19" fmla="*/ 105 h 371"/>
                <a:gd name="T20" fmla="*/ 4146 w 4320"/>
                <a:gd name="T21" fmla="*/ 126 h 371"/>
                <a:gd name="T22" fmla="*/ 4320 w 4320"/>
                <a:gd name="T23" fmla="*/ 146 h 371"/>
                <a:gd name="T24" fmla="*/ 4320 w 4320"/>
                <a:gd name="T25" fmla="*/ 163 h 371"/>
                <a:gd name="T26" fmla="*/ 4138 w 4320"/>
                <a:gd name="T27" fmla="*/ 142 h 371"/>
                <a:gd name="T28" fmla="*/ 3948 w 4320"/>
                <a:gd name="T29" fmla="*/ 122 h 371"/>
                <a:gd name="T30" fmla="*/ 3753 w 4320"/>
                <a:gd name="T31" fmla="*/ 105 h 371"/>
                <a:gd name="T32" fmla="*/ 3553 w 4320"/>
                <a:gd name="T33" fmla="*/ 89 h 371"/>
                <a:gd name="T34" fmla="*/ 3349 w 4320"/>
                <a:gd name="T35" fmla="*/ 76 h 371"/>
                <a:gd name="T36" fmla="*/ 3138 w 4320"/>
                <a:gd name="T37" fmla="*/ 66 h 371"/>
                <a:gd name="T38" fmla="*/ 2925 w 4320"/>
                <a:gd name="T39" fmla="*/ 58 h 371"/>
                <a:gd name="T40" fmla="*/ 2707 w 4320"/>
                <a:gd name="T41" fmla="*/ 54 h 371"/>
                <a:gd name="T42" fmla="*/ 2487 w 4320"/>
                <a:gd name="T43" fmla="*/ 54 h 371"/>
                <a:gd name="T44" fmla="*/ 2265 w 4320"/>
                <a:gd name="T45" fmla="*/ 58 h 371"/>
                <a:gd name="T46" fmla="*/ 2040 w 4320"/>
                <a:gd name="T47" fmla="*/ 64 h 371"/>
                <a:gd name="T48" fmla="*/ 1813 w 4320"/>
                <a:gd name="T49" fmla="*/ 78 h 371"/>
                <a:gd name="T50" fmla="*/ 1585 w 4320"/>
                <a:gd name="T51" fmla="*/ 93 h 371"/>
                <a:gd name="T52" fmla="*/ 1358 w 4320"/>
                <a:gd name="T53" fmla="*/ 115 h 371"/>
                <a:gd name="T54" fmla="*/ 1128 w 4320"/>
                <a:gd name="T55" fmla="*/ 143 h 371"/>
                <a:gd name="T56" fmla="*/ 901 w 4320"/>
                <a:gd name="T57" fmla="*/ 176 h 371"/>
                <a:gd name="T58" fmla="*/ 673 w 4320"/>
                <a:gd name="T59" fmla="*/ 215 h 371"/>
                <a:gd name="T60" fmla="*/ 446 w 4320"/>
                <a:gd name="T61" fmla="*/ 259 h 371"/>
                <a:gd name="T62" fmla="*/ 223 w 4320"/>
                <a:gd name="T63" fmla="*/ 312 h 371"/>
                <a:gd name="T64" fmla="*/ 0 w 4320"/>
                <a:gd name="T65" fmla="*/ 371 h 371"/>
                <a:gd name="T66" fmla="*/ 0 w 4320"/>
                <a:gd name="T67" fmla="*/ 271 h 371"/>
                <a:gd name="T68" fmla="*/ 212 w 4320"/>
                <a:gd name="T69" fmla="*/ 216 h 371"/>
                <a:gd name="T70" fmla="*/ 425 w 4320"/>
                <a:gd name="T71" fmla="*/ 168 h 371"/>
                <a:gd name="T72" fmla="*/ 641 w 4320"/>
                <a:gd name="T73" fmla="*/ 127 h 371"/>
                <a:gd name="T74" fmla="*/ 857 w 4320"/>
                <a:gd name="T75" fmla="*/ 92 h 371"/>
                <a:gd name="T76" fmla="*/ 1075 w 4320"/>
                <a:gd name="T77" fmla="*/ 63 h 371"/>
                <a:gd name="T78" fmla="*/ 1292 w 4320"/>
                <a:gd name="T79" fmla="*/ 41 h 371"/>
                <a:gd name="T80" fmla="*/ 1509 w 4320"/>
                <a:gd name="T81" fmla="*/ 23 h 371"/>
                <a:gd name="T82" fmla="*/ 1727 w 4320"/>
                <a:gd name="T83" fmla="*/ 11 h 371"/>
                <a:gd name="T84" fmla="*/ 1943 w 4320"/>
                <a:gd name="T85" fmla="*/ 3 h 371"/>
                <a:gd name="T86" fmla="*/ 2157 w 4320"/>
                <a:gd name="T87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320" h="371">
                  <a:moveTo>
                    <a:pt x="2157" y="0"/>
                  </a:moveTo>
                  <a:lnTo>
                    <a:pt x="2371" y="0"/>
                  </a:lnTo>
                  <a:lnTo>
                    <a:pt x="2582" y="6"/>
                  </a:lnTo>
                  <a:lnTo>
                    <a:pt x="2791" y="12"/>
                  </a:lnTo>
                  <a:lnTo>
                    <a:pt x="2997" y="23"/>
                  </a:lnTo>
                  <a:lnTo>
                    <a:pt x="3198" y="36"/>
                  </a:lnTo>
                  <a:lnTo>
                    <a:pt x="3397" y="51"/>
                  </a:lnTo>
                  <a:lnTo>
                    <a:pt x="3592" y="68"/>
                  </a:lnTo>
                  <a:lnTo>
                    <a:pt x="3782" y="85"/>
                  </a:lnTo>
                  <a:lnTo>
                    <a:pt x="3967" y="105"/>
                  </a:lnTo>
                  <a:lnTo>
                    <a:pt x="4146" y="126"/>
                  </a:lnTo>
                  <a:lnTo>
                    <a:pt x="4320" y="146"/>
                  </a:lnTo>
                  <a:lnTo>
                    <a:pt x="4320" y="163"/>
                  </a:lnTo>
                  <a:lnTo>
                    <a:pt x="4138" y="142"/>
                  </a:lnTo>
                  <a:lnTo>
                    <a:pt x="3948" y="122"/>
                  </a:lnTo>
                  <a:lnTo>
                    <a:pt x="3753" y="105"/>
                  </a:lnTo>
                  <a:lnTo>
                    <a:pt x="3553" y="89"/>
                  </a:lnTo>
                  <a:lnTo>
                    <a:pt x="3349" y="76"/>
                  </a:lnTo>
                  <a:lnTo>
                    <a:pt x="3138" y="66"/>
                  </a:lnTo>
                  <a:lnTo>
                    <a:pt x="2925" y="58"/>
                  </a:lnTo>
                  <a:lnTo>
                    <a:pt x="2707" y="54"/>
                  </a:lnTo>
                  <a:lnTo>
                    <a:pt x="2487" y="54"/>
                  </a:lnTo>
                  <a:lnTo>
                    <a:pt x="2265" y="58"/>
                  </a:lnTo>
                  <a:lnTo>
                    <a:pt x="2040" y="64"/>
                  </a:lnTo>
                  <a:lnTo>
                    <a:pt x="1813" y="78"/>
                  </a:lnTo>
                  <a:lnTo>
                    <a:pt x="1585" y="93"/>
                  </a:lnTo>
                  <a:lnTo>
                    <a:pt x="1358" y="115"/>
                  </a:lnTo>
                  <a:lnTo>
                    <a:pt x="1128" y="143"/>
                  </a:lnTo>
                  <a:lnTo>
                    <a:pt x="901" y="176"/>
                  </a:lnTo>
                  <a:lnTo>
                    <a:pt x="673" y="215"/>
                  </a:lnTo>
                  <a:lnTo>
                    <a:pt x="446" y="259"/>
                  </a:lnTo>
                  <a:lnTo>
                    <a:pt x="223" y="312"/>
                  </a:lnTo>
                  <a:lnTo>
                    <a:pt x="0" y="371"/>
                  </a:lnTo>
                  <a:lnTo>
                    <a:pt x="0" y="271"/>
                  </a:lnTo>
                  <a:lnTo>
                    <a:pt x="212" y="216"/>
                  </a:lnTo>
                  <a:lnTo>
                    <a:pt x="425" y="168"/>
                  </a:lnTo>
                  <a:lnTo>
                    <a:pt x="641" y="127"/>
                  </a:lnTo>
                  <a:lnTo>
                    <a:pt x="857" y="92"/>
                  </a:lnTo>
                  <a:lnTo>
                    <a:pt x="1075" y="63"/>
                  </a:lnTo>
                  <a:lnTo>
                    <a:pt x="1292" y="41"/>
                  </a:lnTo>
                  <a:lnTo>
                    <a:pt x="1509" y="23"/>
                  </a:lnTo>
                  <a:lnTo>
                    <a:pt x="1727" y="11"/>
                  </a:lnTo>
                  <a:lnTo>
                    <a:pt x="1943" y="3"/>
                  </a:lnTo>
                  <a:lnTo>
                    <a:pt x="215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1E0B"/>
                </a:gs>
                <a:gs pos="100000">
                  <a:srgbClr val="0C6C3C"/>
                </a:gs>
              </a:gsLst>
              <a:lin ang="0" scaled="1"/>
              <a:tileRect/>
            </a:gra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2424091" y="2541019"/>
            <a:ext cx="4702852" cy="2894330"/>
          </a:xfrm>
          <a:prstGeom prst="rect">
            <a:avLst/>
          </a:prstGeom>
          <a:noFill/>
          <a:ln>
            <a:miter lim="800000"/>
          </a:ln>
          <a:effectLst>
            <a:outerShdw dist="25401" dir="2700000" algn="ctr" rotWithShape="0">
              <a:srgbClr val="808080">
                <a:alpha val="75000"/>
              </a:srgbClr>
            </a:outerShdw>
          </a:effectLst>
        </p:spPr>
        <p:txBody>
          <a:bodyPr lIns="50800" tIns="50800" rIns="50800" bIns="508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altLang="zh-CN" sz="3600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9000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Copperplate" charset="0"/>
              </a:rPr>
              <a:t>Mutli</a:t>
            </a:r>
            <a:r>
              <a:rPr lang="en-US" altLang="zh-CN" sz="36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9000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Copperplate" charset="0"/>
              </a:rPr>
              <a:t>-layered</a:t>
            </a:r>
            <a:r>
              <a:rPr lang="zh-CN" altLang="en-US" sz="36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9000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Copperplate" charset="0"/>
              </a:rPr>
              <a:t>　</a:t>
            </a:r>
            <a:r>
              <a:rPr lang="en-US" altLang="zh-CN" sz="36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9000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Copperplate" charset="0"/>
              </a:rPr>
              <a:t>Factory View</a:t>
            </a:r>
            <a:br>
              <a:rPr lang="en-US" altLang="zh-CN" sz="36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9000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Copperplate" charset="0"/>
              </a:rPr>
            </a:br>
            <a:r>
              <a:rPr lang="ja-JP" altLang="en-US" sz="36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9000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Copperplate" charset="0"/>
              </a:rPr>
              <a:t>多層</a:t>
            </a:r>
            <a:r>
              <a:rPr lang="zh-CN" altLang="ja-JP" sz="36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9000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Copperplate" charset="0"/>
              </a:rPr>
              <a:t>板介绍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17" y="173982"/>
            <a:ext cx="1733550" cy="59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Factory Overview/</a:t>
            </a:r>
            <a:endParaRPr lang="en-US" altLang="ja-JP" sz="2800" b="1" dirty="0" smtClean="0">
              <a:solidFill>
                <a:srgbClr val="0C6C3C"/>
              </a:solidFill>
              <a:effectLst/>
              <a:latin typeface="华文楷体" panose="02010600040101010101" charset="-122"/>
              <a:ea typeface="华文楷体" panose="02010600040101010101" charset="-122"/>
              <a:cs typeface="Meiryo UI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公司发展历程</a:t>
            </a:r>
          </a:p>
        </p:txBody>
      </p:sp>
      <p:sp>
        <p:nvSpPr>
          <p:cNvPr id="16" name="Oval 15"/>
          <p:cNvSpPr/>
          <p:nvPr/>
        </p:nvSpPr>
        <p:spPr>
          <a:xfrm>
            <a:off x="835025" y="1475105"/>
            <a:ext cx="330200" cy="328295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5255685" y="1931291"/>
            <a:ext cx="465145" cy="457200"/>
            <a:chOff x="831" y="148"/>
            <a:chExt cx="4098" cy="4028"/>
          </a:xfrm>
          <a:solidFill>
            <a:schemeClr val="bg1"/>
          </a:solidFill>
        </p:grpSpPr>
        <p:sp>
          <p:nvSpPr>
            <p:cNvPr id="8" name="Freeform 6"/>
            <p:cNvSpPr/>
            <p:nvPr/>
          </p:nvSpPr>
          <p:spPr bwMode="auto">
            <a:xfrm>
              <a:off x="831" y="489"/>
              <a:ext cx="546" cy="2799"/>
            </a:xfrm>
            <a:custGeom>
              <a:avLst/>
              <a:gdLst>
                <a:gd name="T0" fmla="*/ 499 w 546"/>
                <a:gd name="T1" fmla="*/ 4 h 2799"/>
                <a:gd name="T2" fmla="*/ 543 w 546"/>
                <a:gd name="T3" fmla="*/ 47 h 2799"/>
                <a:gd name="T4" fmla="*/ 342 w 546"/>
                <a:gd name="T5" fmla="*/ 478 h 2799"/>
                <a:gd name="T6" fmla="*/ 287 w 546"/>
                <a:gd name="T7" fmla="*/ 507 h 2799"/>
                <a:gd name="T8" fmla="*/ 277 w 546"/>
                <a:gd name="T9" fmla="*/ 569 h 2799"/>
                <a:gd name="T10" fmla="*/ 320 w 546"/>
                <a:gd name="T11" fmla="*/ 611 h 2799"/>
                <a:gd name="T12" fmla="*/ 546 w 546"/>
                <a:gd name="T13" fmla="*/ 1024 h 2799"/>
                <a:gd name="T14" fmla="*/ 302 w 546"/>
                <a:gd name="T15" fmla="*/ 1038 h 2799"/>
                <a:gd name="T16" fmla="*/ 273 w 546"/>
                <a:gd name="T17" fmla="*/ 1093 h 2799"/>
                <a:gd name="T18" fmla="*/ 302 w 546"/>
                <a:gd name="T19" fmla="*/ 1148 h 2799"/>
                <a:gd name="T20" fmla="*/ 546 w 546"/>
                <a:gd name="T21" fmla="*/ 1161 h 2799"/>
                <a:gd name="T22" fmla="*/ 320 w 546"/>
                <a:gd name="T23" fmla="*/ 1574 h 2799"/>
                <a:gd name="T24" fmla="*/ 277 w 546"/>
                <a:gd name="T25" fmla="*/ 1618 h 2799"/>
                <a:gd name="T26" fmla="*/ 287 w 546"/>
                <a:gd name="T27" fmla="*/ 1680 h 2799"/>
                <a:gd name="T28" fmla="*/ 342 w 546"/>
                <a:gd name="T29" fmla="*/ 1707 h 2799"/>
                <a:gd name="T30" fmla="*/ 342 w 546"/>
                <a:gd name="T31" fmla="*/ 2117 h 2799"/>
                <a:gd name="T32" fmla="*/ 287 w 546"/>
                <a:gd name="T33" fmla="*/ 2145 h 2799"/>
                <a:gd name="T34" fmla="*/ 277 w 546"/>
                <a:gd name="T35" fmla="*/ 2207 h 2799"/>
                <a:gd name="T36" fmla="*/ 320 w 546"/>
                <a:gd name="T37" fmla="*/ 2249 h 2799"/>
                <a:gd name="T38" fmla="*/ 546 w 546"/>
                <a:gd name="T39" fmla="*/ 2731 h 2799"/>
                <a:gd name="T40" fmla="*/ 518 w 546"/>
                <a:gd name="T41" fmla="*/ 2787 h 2799"/>
                <a:gd name="T42" fmla="*/ 68 w 546"/>
                <a:gd name="T43" fmla="*/ 2799 h 2799"/>
                <a:gd name="T44" fmla="*/ 14 w 546"/>
                <a:gd name="T45" fmla="*/ 2772 h 2799"/>
                <a:gd name="T46" fmla="*/ 0 w 546"/>
                <a:gd name="T47" fmla="*/ 2526 h 2799"/>
                <a:gd name="T48" fmla="*/ 245 w 546"/>
                <a:gd name="T49" fmla="*/ 2514 h 2799"/>
                <a:gd name="T50" fmla="*/ 273 w 546"/>
                <a:gd name="T51" fmla="*/ 2458 h 2799"/>
                <a:gd name="T52" fmla="*/ 245 w 546"/>
                <a:gd name="T53" fmla="*/ 2403 h 2799"/>
                <a:gd name="T54" fmla="*/ 0 w 546"/>
                <a:gd name="T55" fmla="*/ 2390 h 2799"/>
                <a:gd name="T56" fmla="*/ 226 w 546"/>
                <a:gd name="T57" fmla="*/ 1976 h 2799"/>
                <a:gd name="T58" fmla="*/ 269 w 546"/>
                <a:gd name="T59" fmla="*/ 1934 h 2799"/>
                <a:gd name="T60" fmla="*/ 260 w 546"/>
                <a:gd name="T61" fmla="*/ 1872 h 2799"/>
                <a:gd name="T62" fmla="*/ 205 w 546"/>
                <a:gd name="T63" fmla="*/ 1844 h 2799"/>
                <a:gd name="T64" fmla="*/ 205 w 546"/>
                <a:gd name="T65" fmla="*/ 1434 h 2799"/>
                <a:gd name="T66" fmla="*/ 260 w 546"/>
                <a:gd name="T67" fmla="*/ 1407 h 2799"/>
                <a:gd name="T68" fmla="*/ 269 w 546"/>
                <a:gd name="T69" fmla="*/ 1345 h 2799"/>
                <a:gd name="T70" fmla="*/ 226 w 546"/>
                <a:gd name="T71" fmla="*/ 1301 h 2799"/>
                <a:gd name="T72" fmla="*/ 0 w 546"/>
                <a:gd name="T73" fmla="*/ 888 h 2799"/>
                <a:gd name="T74" fmla="*/ 245 w 546"/>
                <a:gd name="T75" fmla="*/ 875 h 2799"/>
                <a:gd name="T76" fmla="*/ 273 w 546"/>
                <a:gd name="T77" fmla="*/ 819 h 2799"/>
                <a:gd name="T78" fmla="*/ 245 w 546"/>
                <a:gd name="T79" fmla="*/ 765 h 2799"/>
                <a:gd name="T80" fmla="*/ 0 w 546"/>
                <a:gd name="T81" fmla="*/ 751 h 2799"/>
                <a:gd name="T82" fmla="*/ 226 w 546"/>
                <a:gd name="T83" fmla="*/ 406 h 2799"/>
                <a:gd name="T84" fmla="*/ 269 w 546"/>
                <a:gd name="T85" fmla="*/ 364 h 2799"/>
                <a:gd name="T86" fmla="*/ 260 w 546"/>
                <a:gd name="T87" fmla="*/ 302 h 2799"/>
                <a:gd name="T88" fmla="*/ 205 w 546"/>
                <a:gd name="T89" fmla="*/ 273 h 2799"/>
                <a:gd name="T90" fmla="*/ 4 w 546"/>
                <a:gd name="T91" fmla="*/ 47 h 2799"/>
                <a:gd name="T92" fmla="*/ 47 w 546"/>
                <a:gd name="T93" fmla="*/ 4 h 2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46" h="2799">
                  <a:moveTo>
                    <a:pt x="68" y="0"/>
                  </a:moveTo>
                  <a:lnTo>
                    <a:pt x="478" y="0"/>
                  </a:lnTo>
                  <a:lnTo>
                    <a:pt x="499" y="4"/>
                  </a:lnTo>
                  <a:lnTo>
                    <a:pt x="518" y="14"/>
                  </a:lnTo>
                  <a:lnTo>
                    <a:pt x="533" y="29"/>
                  </a:lnTo>
                  <a:lnTo>
                    <a:pt x="543" y="47"/>
                  </a:lnTo>
                  <a:lnTo>
                    <a:pt x="546" y="68"/>
                  </a:lnTo>
                  <a:lnTo>
                    <a:pt x="546" y="478"/>
                  </a:lnTo>
                  <a:lnTo>
                    <a:pt x="342" y="478"/>
                  </a:lnTo>
                  <a:lnTo>
                    <a:pt x="320" y="482"/>
                  </a:lnTo>
                  <a:lnTo>
                    <a:pt x="302" y="492"/>
                  </a:lnTo>
                  <a:lnTo>
                    <a:pt x="287" y="507"/>
                  </a:lnTo>
                  <a:lnTo>
                    <a:pt x="277" y="525"/>
                  </a:lnTo>
                  <a:lnTo>
                    <a:pt x="273" y="546"/>
                  </a:lnTo>
                  <a:lnTo>
                    <a:pt x="277" y="569"/>
                  </a:lnTo>
                  <a:lnTo>
                    <a:pt x="287" y="587"/>
                  </a:lnTo>
                  <a:lnTo>
                    <a:pt x="302" y="602"/>
                  </a:lnTo>
                  <a:lnTo>
                    <a:pt x="320" y="611"/>
                  </a:lnTo>
                  <a:lnTo>
                    <a:pt x="342" y="615"/>
                  </a:lnTo>
                  <a:lnTo>
                    <a:pt x="546" y="615"/>
                  </a:lnTo>
                  <a:lnTo>
                    <a:pt x="546" y="1024"/>
                  </a:lnTo>
                  <a:lnTo>
                    <a:pt x="342" y="1024"/>
                  </a:lnTo>
                  <a:lnTo>
                    <a:pt x="320" y="1028"/>
                  </a:lnTo>
                  <a:lnTo>
                    <a:pt x="302" y="1038"/>
                  </a:lnTo>
                  <a:lnTo>
                    <a:pt x="287" y="1053"/>
                  </a:lnTo>
                  <a:lnTo>
                    <a:pt x="277" y="1071"/>
                  </a:lnTo>
                  <a:lnTo>
                    <a:pt x="273" y="1093"/>
                  </a:lnTo>
                  <a:lnTo>
                    <a:pt x="277" y="1115"/>
                  </a:lnTo>
                  <a:lnTo>
                    <a:pt x="287" y="1133"/>
                  </a:lnTo>
                  <a:lnTo>
                    <a:pt x="302" y="1148"/>
                  </a:lnTo>
                  <a:lnTo>
                    <a:pt x="320" y="1157"/>
                  </a:lnTo>
                  <a:lnTo>
                    <a:pt x="342" y="1161"/>
                  </a:lnTo>
                  <a:lnTo>
                    <a:pt x="546" y="1161"/>
                  </a:lnTo>
                  <a:lnTo>
                    <a:pt x="546" y="1570"/>
                  </a:lnTo>
                  <a:lnTo>
                    <a:pt x="342" y="1570"/>
                  </a:lnTo>
                  <a:lnTo>
                    <a:pt x="320" y="1574"/>
                  </a:lnTo>
                  <a:lnTo>
                    <a:pt x="302" y="1584"/>
                  </a:lnTo>
                  <a:lnTo>
                    <a:pt x="287" y="1599"/>
                  </a:lnTo>
                  <a:lnTo>
                    <a:pt x="277" y="1618"/>
                  </a:lnTo>
                  <a:lnTo>
                    <a:pt x="273" y="1639"/>
                  </a:lnTo>
                  <a:lnTo>
                    <a:pt x="277" y="1661"/>
                  </a:lnTo>
                  <a:lnTo>
                    <a:pt x="287" y="1680"/>
                  </a:lnTo>
                  <a:lnTo>
                    <a:pt x="302" y="1695"/>
                  </a:lnTo>
                  <a:lnTo>
                    <a:pt x="320" y="1703"/>
                  </a:lnTo>
                  <a:lnTo>
                    <a:pt x="342" y="1707"/>
                  </a:lnTo>
                  <a:lnTo>
                    <a:pt x="546" y="1707"/>
                  </a:lnTo>
                  <a:lnTo>
                    <a:pt x="546" y="2117"/>
                  </a:lnTo>
                  <a:lnTo>
                    <a:pt x="342" y="2117"/>
                  </a:lnTo>
                  <a:lnTo>
                    <a:pt x="320" y="2120"/>
                  </a:lnTo>
                  <a:lnTo>
                    <a:pt x="302" y="2130"/>
                  </a:lnTo>
                  <a:lnTo>
                    <a:pt x="287" y="2145"/>
                  </a:lnTo>
                  <a:lnTo>
                    <a:pt x="277" y="2164"/>
                  </a:lnTo>
                  <a:lnTo>
                    <a:pt x="273" y="2185"/>
                  </a:lnTo>
                  <a:lnTo>
                    <a:pt x="277" y="2207"/>
                  </a:lnTo>
                  <a:lnTo>
                    <a:pt x="287" y="2226"/>
                  </a:lnTo>
                  <a:lnTo>
                    <a:pt x="302" y="2241"/>
                  </a:lnTo>
                  <a:lnTo>
                    <a:pt x="320" y="2249"/>
                  </a:lnTo>
                  <a:lnTo>
                    <a:pt x="342" y="2253"/>
                  </a:lnTo>
                  <a:lnTo>
                    <a:pt x="546" y="2253"/>
                  </a:lnTo>
                  <a:lnTo>
                    <a:pt x="546" y="2731"/>
                  </a:lnTo>
                  <a:lnTo>
                    <a:pt x="543" y="2753"/>
                  </a:lnTo>
                  <a:lnTo>
                    <a:pt x="533" y="2772"/>
                  </a:lnTo>
                  <a:lnTo>
                    <a:pt x="518" y="2787"/>
                  </a:lnTo>
                  <a:lnTo>
                    <a:pt x="499" y="2796"/>
                  </a:lnTo>
                  <a:lnTo>
                    <a:pt x="478" y="2799"/>
                  </a:lnTo>
                  <a:lnTo>
                    <a:pt x="68" y="2799"/>
                  </a:lnTo>
                  <a:lnTo>
                    <a:pt x="47" y="2796"/>
                  </a:lnTo>
                  <a:lnTo>
                    <a:pt x="29" y="2787"/>
                  </a:lnTo>
                  <a:lnTo>
                    <a:pt x="14" y="2772"/>
                  </a:lnTo>
                  <a:lnTo>
                    <a:pt x="4" y="2753"/>
                  </a:lnTo>
                  <a:lnTo>
                    <a:pt x="0" y="2731"/>
                  </a:lnTo>
                  <a:lnTo>
                    <a:pt x="0" y="2526"/>
                  </a:lnTo>
                  <a:lnTo>
                    <a:pt x="205" y="2526"/>
                  </a:lnTo>
                  <a:lnTo>
                    <a:pt x="226" y="2523"/>
                  </a:lnTo>
                  <a:lnTo>
                    <a:pt x="245" y="2514"/>
                  </a:lnTo>
                  <a:lnTo>
                    <a:pt x="260" y="2499"/>
                  </a:lnTo>
                  <a:lnTo>
                    <a:pt x="269" y="2480"/>
                  </a:lnTo>
                  <a:lnTo>
                    <a:pt x="273" y="2458"/>
                  </a:lnTo>
                  <a:lnTo>
                    <a:pt x="269" y="2437"/>
                  </a:lnTo>
                  <a:lnTo>
                    <a:pt x="260" y="2418"/>
                  </a:lnTo>
                  <a:lnTo>
                    <a:pt x="245" y="2403"/>
                  </a:lnTo>
                  <a:lnTo>
                    <a:pt x="226" y="2393"/>
                  </a:lnTo>
                  <a:lnTo>
                    <a:pt x="205" y="2390"/>
                  </a:lnTo>
                  <a:lnTo>
                    <a:pt x="0" y="2390"/>
                  </a:lnTo>
                  <a:lnTo>
                    <a:pt x="0" y="1980"/>
                  </a:lnTo>
                  <a:lnTo>
                    <a:pt x="205" y="1980"/>
                  </a:lnTo>
                  <a:lnTo>
                    <a:pt x="226" y="1976"/>
                  </a:lnTo>
                  <a:lnTo>
                    <a:pt x="245" y="1968"/>
                  </a:lnTo>
                  <a:lnTo>
                    <a:pt x="260" y="1953"/>
                  </a:lnTo>
                  <a:lnTo>
                    <a:pt x="269" y="1934"/>
                  </a:lnTo>
                  <a:lnTo>
                    <a:pt x="273" y="1912"/>
                  </a:lnTo>
                  <a:lnTo>
                    <a:pt x="269" y="1891"/>
                  </a:lnTo>
                  <a:lnTo>
                    <a:pt x="260" y="1872"/>
                  </a:lnTo>
                  <a:lnTo>
                    <a:pt x="245" y="1857"/>
                  </a:lnTo>
                  <a:lnTo>
                    <a:pt x="226" y="1847"/>
                  </a:lnTo>
                  <a:lnTo>
                    <a:pt x="205" y="1844"/>
                  </a:lnTo>
                  <a:lnTo>
                    <a:pt x="0" y="1844"/>
                  </a:lnTo>
                  <a:lnTo>
                    <a:pt x="0" y="1434"/>
                  </a:lnTo>
                  <a:lnTo>
                    <a:pt x="205" y="1434"/>
                  </a:lnTo>
                  <a:lnTo>
                    <a:pt x="226" y="1430"/>
                  </a:lnTo>
                  <a:lnTo>
                    <a:pt x="245" y="1421"/>
                  </a:lnTo>
                  <a:lnTo>
                    <a:pt x="260" y="1407"/>
                  </a:lnTo>
                  <a:lnTo>
                    <a:pt x="269" y="1388"/>
                  </a:lnTo>
                  <a:lnTo>
                    <a:pt x="273" y="1366"/>
                  </a:lnTo>
                  <a:lnTo>
                    <a:pt x="269" y="1345"/>
                  </a:lnTo>
                  <a:lnTo>
                    <a:pt x="260" y="1326"/>
                  </a:lnTo>
                  <a:lnTo>
                    <a:pt x="245" y="1311"/>
                  </a:lnTo>
                  <a:lnTo>
                    <a:pt x="226" y="1301"/>
                  </a:lnTo>
                  <a:lnTo>
                    <a:pt x="205" y="1297"/>
                  </a:lnTo>
                  <a:lnTo>
                    <a:pt x="0" y="1297"/>
                  </a:lnTo>
                  <a:lnTo>
                    <a:pt x="0" y="888"/>
                  </a:lnTo>
                  <a:lnTo>
                    <a:pt x="205" y="888"/>
                  </a:lnTo>
                  <a:lnTo>
                    <a:pt x="226" y="884"/>
                  </a:lnTo>
                  <a:lnTo>
                    <a:pt x="245" y="875"/>
                  </a:lnTo>
                  <a:lnTo>
                    <a:pt x="260" y="860"/>
                  </a:lnTo>
                  <a:lnTo>
                    <a:pt x="269" y="842"/>
                  </a:lnTo>
                  <a:lnTo>
                    <a:pt x="273" y="819"/>
                  </a:lnTo>
                  <a:lnTo>
                    <a:pt x="269" y="798"/>
                  </a:lnTo>
                  <a:lnTo>
                    <a:pt x="260" y="780"/>
                  </a:lnTo>
                  <a:lnTo>
                    <a:pt x="245" y="765"/>
                  </a:lnTo>
                  <a:lnTo>
                    <a:pt x="226" y="755"/>
                  </a:lnTo>
                  <a:lnTo>
                    <a:pt x="205" y="751"/>
                  </a:lnTo>
                  <a:lnTo>
                    <a:pt x="0" y="751"/>
                  </a:lnTo>
                  <a:lnTo>
                    <a:pt x="0" y="410"/>
                  </a:lnTo>
                  <a:lnTo>
                    <a:pt x="205" y="410"/>
                  </a:lnTo>
                  <a:lnTo>
                    <a:pt x="226" y="406"/>
                  </a:lnTo>
                  <a:lnTo>
                    <a:pt x="245" y="397"/>
                  </a:lnTo>
                  <a:lnTo>
                    <a:pt x="260" y="382"/>
                  </a:lnTo>
                  <a:lnTo>
                    <a:pt x="269" y="364"/>
                  </a:lnTo>
                  <a:lnTo>
                    <a:pt x="273" y="341"/>
                  </a:lnTo>
                  <a:lnTo>
                    <a:pt x="269" y="320"/>
                  </a:lnTo>
                  <a:lnTo>
                    <a:pt x="260" y="302"/>
                  </a:lnTo>
                  <a:lnTo>
                    <a:pt x="245" y="287"/>
                  </a:lnTo>
                  <a:lnTo>
                    <a:pt x="226" y="277"/>
                  </a:lnTo>
                  <a:lnTo>
                    <a:pt x="205" y="273"/>
                  </a:lnTo>
                  <a:lnTo>
                    <a:pt x="0" y="273"/>
                  </a:lnTo>
                  <a:lnTo>
                    <a:pt x="0" y="68"/>
                  </a:lnTo>
                  <a:lnTo>
                    <a:pt x="4" y="47"/>
                  </a:lnTo>
                  <a:lnTo>
                    <a:pt x="14" y="29"/>
                  </a:lnTo>
                  <a:lnTo>
                    <a:pt x="29" y="14"/>
                  </a:lnTo>
                  <a:lnTo>
                    <a:pt x="47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2675" y="899"/>
              <a:ext cx="1776" cy="1980"/>
            </a:xfrm>
            <a:custGeom>
              <a:avLst/>
              <a:gdLst>
                <a:gd name="T0" fmla="*/ 820 w 1776"/>
                <a:gd name="T1" fmla="*/ 0 h 1980"/>
                <a:gd name="T2" fmla="*/ 823 w 1776"/>
                <a:gd name="T3" fmla="*/ 363 h 1980"/>
                <a:gd name="T4" fmla="*/ 847 w 1776"/>
                <a:gd name="T5" fmla="*/ 397 h 1980"/>
                <a:gd name="T6" fmla="*/ 888 w 1776"/>
                <a:gd name="T7" fmla="*/ 409 h 1980"/>
                <a:gd name="T8" fmla="*/ 928 w 1776"/>
                <a:gd name="T9" fmla="*/ 397 h 1980"/>
                <a:gd name="T10" fmla="*/ 953 w 1776"/>
                <a:gd name="T11" fmla="*/ 363 h 1980"/>
                <a:gd name="T12" fmla="*/ 956 w 1776"/>
                <a:gd name="T13" fmla="*/ 0 h 1980"/>
                <a:gd name="T14" fmla="*/ 1230 w 1776"/>
                <a:gd name="T15" fmla="*/ 478 h 1980"/>
                <a:gd name="T16" fmla="*/ 1243 w 1776"/>
                <a:gd name="T17" fmla="*/ 519 h 1980"/>
                <a:gd name="T18" fmla="*/ 1277 w 1776"/>
                <a:gd name="T19" fmla="*/ 542 h 1980"/>
                <a:gd name="T20" fmla="*/ 1434 w 1776"/>
                <a:gd name="T21" fmla="*/ 546 h 1980"/>
                <a:gd name="T22" fmla="*/ 1474 w 1776"/>
                <a:gd name="T23" fmla="*/ 534 h 1980"/>
                <a:gd name="T24" fmla="*/ 1499 w 1776"/>
                <a:gd name="T25" fmla="*/ 500 h 1980"/>
                <a:gd name="T26" fmla="*/ 1499 w 1776"/>
                <a:gd name="T27" fmla="*/ 457 h 1980"/>
                <a:gd name="T28" fmla="*/ 1474 w 1776"/>
                <a:gd name="T29" fmla="*/ 423 h 1980"/>
                <a:gd name="T30" fmla="*/ 1434 w 1776"/>
                <a:gd name="T31" fmla="*/ 409 h 1980"/>
                <a:gd name="T32" fmla="*/ 1366 w 1776"/>
                <a:gd name="T33" fmla="*/ 0 h 1980"/>
                <a:gd name="T34" fmla="*/ 1776 w 1776"/>
                <a:gd name="T35" fmla="*/ 409 h 1980"/>
                <a:gd name="T36" fmla="*/ 1686 w 1776"/>
                <a:gd name="T37" fmla="*/ 413 h 1980"/>
                <a:gd name="T38" fmla="*/ 1653 w 1776"/>
                <a:gd name="T39" fmla="*/ 438 h 1980"/>
                <a:gd name="T40" fmla="*/ 1639 w 1776"/>
                <a:gd name="T41" fmla="*/ 478 h 1980"/>
                <a:gd name="T42" fmla="*/ 1653 w 1776"/>
                <a:gd name="T43" fmla="*/ 519 h 1980"/>
                <a:gd name="T44" fmla="*/ 1686 w 1776"/>
                <a:gd name="T45" fmla="*/ 542 h 1980"/>
                <a:gd name="T46" fmla="*/ 1776 w 1776"/>
                <a:gd name="T47" fmla="*/ 546 h 1980"/>
                <a:gd name="T48" fmla="*/ 956 w 1776"/>
                <a:gd name="T49" fmla="*/ 1980 h 1980"/>
                <a:gd name="T50" fmla="*/ 953 w 1776"/>
                <a:gd name="T51" fmla="*/ 1754 h 1980"/>
                <a:gd name="T52" fmla="*/ 928 w 1776"/>
                <a:gd name="T53" fmla="*/ 1720 h 1980"/>
                <a:gd name="T54" fmla="*/ 888 w 1776"/>
                <a:gd name="T55" fmla="*/ 1707 h 1980"/>
                <a:gd name="T56" fmla="*/ 847 w 1776"/>
                <a:gd name="T57" fmla="*/ 1720 h 1980"/>
                <a:gd name="T58" fmla="*/ 823 w 1776"/>
                <a:gd name="T59" fmla="*/ 1754 h 1980"/>
                <a:gd name="T60" fmla="*/ 820 w 1776"/>
                <a:gd name="T61" fmla="*/ 1980 h 1980"/>
                <a:gd name="T62" fmla="*/ 0 w 1776"/>
                <a:gd name="T63" fmla="*/ 956 h 1980"/>
                <a:gd name="T64" fmla="*/ 820 w 1776"/>
                <a:gd name="T65" fmla="*/ 1365 h 1980"/>
                <a:gd name="T66" fmla="*/ 833 w 1776"/>
                <a:gd name="T67" fmla="*/ 1406 h 1980"/>
                <a:gd name="T68" fmla="*/ 867 w 1776"/>
                <a:gd name="T69" fmla="*/ 1430 h 1980"/>
                <a:gd name="T70" fmla="*/ 909 w 1776"/>
                <a:gd name="T71" fmla="*/ 1430 h 1980"/>
                <a:gd name="T72" fmla="*/ 943 w 1776"/>
                <a:gd name="T73" fmla="*/ 1406 h 1980"/>
                <a:gd name="T74" fmla="*/ 956 w 1776"/>
                <a:gd name="T75" fmla="*/ 1365 h 1980"/>
                <a:gd name="T76" fmla="*/ 953 w 1776"/>
                <a:gd name="T77" fmla="*/ 730 h 1980"/>
                <a:gd name="T78" fmla="*/ 928 w 1776"/>
                <a:gd name="T79" fmla="*/ 696 h 1980"/>
                <a:gd name="T80" fmla="*/ 888 w 1776"/>
                <a:gd name="T81" fmla="*/ 683 h 1980"/>
                <a:gd name="T82" fmla="*/ 847 w 1776"/>
                <a:gd name="T83" fmla="*/ 696 h 1980"/>
                <a:gd name="T84" fmla="*/ 823 w 1776"/>
                <a:gd name="T85" fmla="*/ 730 h 1980"/>
                <a:gd name="T86" fmla="*/ 820 w 1776"/>
                <a:gd name="T87" fmla="*/ 819 h 1980"/>
                <a:gd name="T88" fmla="*/ 0 w 1776"/>
                <a:gd name="T89" fmla="*/ 0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76" h="1980">
                  <a:moveTo>
                    <a:pt x="0" y="0"/>
                  </a:moveTo>
                  <a:lnTo>
                    <a:pt x="820" y="0"/>
                  </a:lnTo>
                  <a:lnTo>
                    <a:pt x="820" y="341"/>
                  </a:lnTo>
                  <a:lnTo>
                    <a:pt x="823" y="363"/>
                  </a:lnTo>
                  <a:lnTo>
                    <a:pt x="833" y="382"/>
                  </a:lnTo>
                  <a:lnTo>
                    <a:pt x="847" y="397"/>
                  </a:lnTo>
                  <a:lnTo>
                    <a:pt x="867" y="406"/>
                  </a:lnTo>
                  <a:lnTo>
                    <a:pt x="888" y="409"/>
                  </a:lnTo>
                  <a:lnTo>
                    <a:pt x="909" y="406"/>
                  </a:lnTo>
                  <a:lnTo>
                    <a:pt x="928" y="397"/>
                  </a:lnTo>
                  <a:lnTo>
                    <a:pt x="943" y="382"/>
                  </a:lnTo>
                  <a:lnTo>
                    <a:pt x="953" y="363"/>
                  </a:lnTo>
                  <a:lnTo>
                    <a:pt x="956" y="341"/>
                  </a:lnTo>
                  <a:lnTo>
                    <a:pt x="956" y="0"/>
                  </a:lnTo>
                  <a:lnTo>
                    <a:pt x="1230" y="0"/>
                  </a:lnTo>
                  <a:lnTo>
                    <a:pt x="1230" y="478"/>
                  </a:lnTo>
                  <a:lnTo>
                    <a:pt x="1233" y="500"/>
                  </a:lnTo>
                  <a:lnTo>
                    <a:pt x="1243" y="519"/>
                  </a:lnTo>
                  <a:lnTo>
                    <a:pt x="1257" y="534"/>
                  </a:lnTo>
                  <a:lnTo>
                    <a:pt x="1277" y="542"/>
                  </a:lnTo>
                  <a:lnTo>
                    <a:pt x="1298" y="546"/>
                  </a:lnTo>
                  <a:lnTo>
                    <a:pt x="1434" y="546"/>
                  </a:lnTo>
                  <a:lnTo>
                    <a:pt x="1456" y="542"/>
                  </a:lnTo>
                  <a:lnTo>
                    <a:pt x="1474" y="534"/>
                  </a:lnTo>
                  <a:lnTo>
                    <a:pt x="1489" y="519"/>
                  </a:lnTo>
                  <a:lnTo>
                    <a:pt x="1499" y="500"/>
                  </a:lnTo>
                  <a:lnTo>
                    <a:pt x="1503" y="478"/>
                  </a:lnTo>
                  <a:lnTo>
                    <a:pt x="1499" y="457"/>
                  </a:lnTo>
                  <a:lnTo>
                    <a:pt x="1489" y="438"/>
                  </a:lnTo>
                  <a:lnTo>
                    <a:pt x="1474" y="423"/>
                  </a:lnTo>
                  <a:lnTo>
                    <a:pt x="1456" y="413"/>
                  </a:lnTo>
                  <a:lnTo>
                    <a:pt x="1434" y="409"/>
                  </a:lnTo>
                  <a:lnTo>
                    <a:pt x="1366" y="409"/>
                  </a:lnTo>
                  <a:lnTo>
                    <a:pt x="1366" y="0"/>
                  </a:lnTo>
                  <a:lnTo>
                    <a:pt x="1776" y="0"/>
                  </a:lnTo>
                  <a:lnTo>
                    <a:pt x="1776" y="409"/>
                  </a:lnTo>
                  <a:lnTo>
                    <a:pt x="1708" y="409"/>
                  </a:lnTo>
                  <a:lnTo>
                    <a:pt x="1686" y="413"/>
                  </a:lnTo>
                  <a:lnTo>
                    <a:pt x="1667" y="423"/>
                  </a:lnTo>
                  <a:lnTo>
                    <a:pt x="1653" y="438"/>
                  </a:lnTo>
                  <a:lnTo>
                    <a:pt x="1643" y="457"/>
                  </a:lnTo>
                  <a:lnTo>
                    <a:pt x="1639" y="478"/>
                  </a:lnTo>
                  <a:lnTo>
                    <a:pt x="1643" y="500"/>
                  </a:lnTo>
                  <a:lnTo>
                    <a:pt x="1653" y="519"/>
                  </a:lnTo>
                  <a:lnTo>
                    <a:pt x="1667" y="534"/>
                  </a:lnTo>
                  <a:lnTo>
                    <a:pt x="1686" y="542"/>
                  </a:lnTo>
                  <a:lnTo>
                    <a:pt x="1708" y="546"/>
                  </a:lnTo>
                  <a:lnTo>
                    <a:pt x="1776" y="546"/>
                  </a:lnTo>
                  <a:lnTo>
                    <a:pt x="1776" y="1980"/>
                  </a:lnTo>
                  <a:lnTo>
                    <a:pt x="956" y="1980"/>
                  </a:lnTo>
                  <a:lnTo>
                    <a:pt x="956" y="1775"/>
                  </a:lnTo>
                  <a:lnTo>
                    <a:pt x="953" y="1754"/>
                  </a:lnTo>
                  <a:lnTo>
                    <a:pt x="943" y="1735"/>
                  </a:lnTo>
                  <a:lnTo>
                    <a:pt x="928" y="1720"/>
                  </a:lnTo>
                  <a:lnTo>
                    <a:pt x="909" y="1710"/>
                  </a:lnTo>
                  <a:lnTo>
                    <a:pt x="888" y="1707"/>
                  </a:lnTo>
                  <a:lnTo>
                    <a:pt x="867" y="1710"/>
                  </a:lnTo>
                  <a:lnTo>
                    <a:pt x="847" y="1720"/>
                  </a:lnTo>
                  <a:lnTo>
                    <a:pt x="833" y="1735"/>
                  </a:lnTo>
                  <a:lnTo>
                    <a:pt x="823" y="1754"/>
                  </a:lnTo>
                  <a:lnTo>
                    <a:pt x="820" y="1775"/>
                  </a:lnTo>
                  <a:lnTo>
                    <a:pt x="820" y="1980"/>
                  </a:lnTo>
                  <a:lnTo>
                    <a:pt x="0" y="1980"/>
                  </a:lnTo>
                  <a:lnTo>
                    <a:pt x="0" y="956"/>
                  </a:lnTo>
                  <a:lnTo>
                    <a:pt x="820" y="956"/>
                  </a:lnTo>
                  <a:lnTo>
                    <a:pt x="820" y="1365"/>
                  </a:lnTo>
                  <a:lnTo>
                    <a:pt x="823" y="1388"/>
                  </a:lnTo>
                  <a:lnTo>
                    <a:pt x="833" y="1406"/>
                  </a:lnTo>
                  <a:lnTo>
                    <a:pt x="847" y="1421"/>
                  </a:lnTo>
                  <a:lnTo>
                    <a:pt x="867" y="1430"/>
                  </a:lnTo>
                  <a:lnTo>
                    <a:pt x="888" y="1434"/>
                  </a:lnTo>
                  <a:lnTo>
                    <a:pt x="909" y="1430"/>
                  </a:lnTo>
                  <a:lnTo>
                    <a:pt x="928" y="1421"/>
                  </a:lnTo>
                  <a:lnTo>
                    <a:pt x="943" y="1406"/>
                  </a:lnTo>
                  <a:lnTo>
                    <a:pt x="953" y="1388"/>
                  </a:lnTo>
                  <a:lnTo>
                    <a:pt x="956" y="1365"/>
                  </a:lnTo>
                  <a:lnTo>
                    <a:pt x="956" y="751"/>
                  </a:lnTo>
                  <a:lnTo>
                    <a:pt x="953" y="730"/>
                  </a:lnTo>
                  <a:lnTo>
                    <a:pt x="943" y="711"/>
                  </a:lnTo>
                  <a:lnTo>
                    <a:pt x="928" y="696"/>
                  </a:lnTo>
                  <a:lnTo>
                    <a:pt x="909" y="686"/>
                  </a:lnTo>
                  <a:lnTo>
                    <a:pt x="888" y="683"/>
                  </a:lnTo>
                  <a:lnTo>
                    <a:pt x="867" y="686"/>
                  </a:lnTo>
                  <a:lnTo>
                    <a:pt x="847" y="696"/>
                  </a:lnTo>
                  <a:lnTo>
                    <a:pt x="833" y="711"/>
                  </a:lnTo>
                  <a:lnTo>
                    <a:pt x="823" y="730"/>
                  </a:lnTo>
                  <a:lnTo>
                    <a:pt x="820" y="751"/>
                  </a:lnTo>
                  <a:lnTo>
                    <a:pt x="820" y="819"/>
                  </a:lnTo>
                  <a:lnTo>
                    <a:pt x="0" y="81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8"/>
            <p:cNvSpPr>
              <a:spLocks noEditPoints="1"/>
            </p:cNvSpPr>
            <p:nvPr/>
          </p:nvSpPr>
          <p:spPr bwMode="auto">
            <a:xfrm>
              <a:off x="1651" y="148"/>
              <a:ext cx="3278" cy="3209"/>
            </a:xfrm>
            <a:custGeom>
              <a:avLst/>
              <a:gdLst>
                <a:gd name="T0" fmla="*/ 935 w 3278"/>
                <a:gd name="T1" fmla="*/ 618 h 3209"/>
                <a:gd name="T2" fmla="*/ 901 w 3278"/>
                <a:gd name="T3" fmla="*/ 643 h 3209"/>
                <a:gd name="T4" fmla="*/ 888 w 3278"/>
                <a:gd name="T5" fmla="*/ 682 h 3209"/>
                <a:gd name="T6" fmla="*/ 891 w 3278"/>
                <a:gd name="T7" fmla="*/ 2821 h 3209"/>
                <a:gd name="T8" fmla="*/ 916 w 3278"/>
                <a:gd name="T9" fmla="*/ 2855 h 3209"/>
                <a:gd name="T10" fmla="*/ 956 w 3278"/>
                <a:gd name="T11" fmla="*/ 2867 h 3209"/>
                <a:gd name="T12" fmla="*/ 2889 w 3278"/>
                <a:gd name="T13" fmla="*/ 2864 h 3209"/>
                <a:gd name="T14" fmla="*/ 2923 w 3278"/>
                <a:gd name="T15" fmla="*/ 2840 h 3209"/>
                <a:gd name="T16" fmla="*/ 2937 w 3278"/>
                <a:gd name="T17" fmla="*/ 2799 h 3209"/>
                <a:gd name="T18" fmla="*/ 2933 w 3278"/>
                <a:gd name="T19" fmla="*/ 661 h 3209"/>
                <a:gd name="T20" fmla="*/ 2908 w 3278"/>
                <a:gd name="T21" fmla="*/ 628 h 3209"/>
                <a:gd name="T22" fmla="*/ 2868 w 3278"/>
                <a:gd name="T23" fmla="*/ 614 h 3209"/>
                <a:gd name="T24" fmla="*/ 341 w 3278"/>
                <a:gd name="T25" fmla="*/ 136 h 3209"/>
                <a:gd name="T26" fmla="*/ 269 w 3278"/>
                <a:gd name="T27" fmla="*/ 150 h 3209"/>
                <a:gd name="T28" fmla="*/ 209 w 3278"/>
                <a:gd name="T29" fmla="*/ 185 h 3209"/>
                <a:gd name="T30" fmla="*/ 165 w 3278"/>
                <a:gd name="T31" fmla="*/ 238 h 3209"/>
                <a:gd name="T32" fmla="*/ 140 w 3278"/>
                <a:gd name="T33" fmla="*/ 305 h 3209"/>
                <a:gd name="T34" fmla="*/ 136 w 3278"/>
                <a:gd name="T35" fmla="*/ 2594 h 3209"/>
                <a:gd name="T36" fmla="*/ 145 w 3278"/>
                <a:gd name="T37" fmla="*/ 2589 h 3209"/>
                <a:gd name="T38" fmla="*/ 162 w 3278"/>
                <a:gd name="T39" fmla="*/ 2578 h 3209"/>
                <a:gd name="T40" fmla="*/ 218 w 3278"/>
                <a:gd name="T41" fmla="*/ 2550 h 3209"/>
                <a:gd name="T42" fmla="*/ 268 w 3278"/>
                <a:gd name="T43" fmla="*/ 2535 h 3209"/>
                <a:gd name="T44" fmla="*/ 309 w 3278"/>
                <a:gd name="T45" fmla="*/ 2528 h 3209"/>
                <a:gd name="T46" fmla="*/ 387 w 3278"/>
                <a:gd name="T47" fmla="*/ 2530 h 3209"/>
                <a:gd name="T48" fmla="*/ 471 w 3278"/>
                <a:gd name="T49" fmla="*/ 2552 h 3209"/>
                <a:gd name="T50" fmla="*/ 546 w 3278"/>
                <a:gd name="T51" fmla="*/ 2594 h 3209"/>
                <a:gd name="T52" fmla="*/ 542 w 3278"/>
                <a:gd name="T53" fmla="*/ 305 h 3209"/>
                <a:gd name="T54" fmla="*/ 517 w 3278"/>
                <a:gd name="T55" fmla="*/ 238 h 3209"/>
                <a:gd name="T56" fmla="*/ 473 w 3278"/>
                <a:gd name="T57" fmla="*/ 185 h 3209"/>
                <a:gd name="T58" fmla="*/ 413 w 3278"/>
                <a:gd name="T59" fmla="*/ 150 h 3209"/>
                <a:gd name="T60" fmla="*/ 341 w 3278"/>
                <a:gd name="T61" fmla="*/ 136 h 3209"/>
                <a:gd name="T62" fmla="*/ 390 w 3278"/>
                <a:gd name="T63" fmla="*/ 3 h 3209"/>
                <a:gd name="T64" fmla="*/ 480 w 3278"/>
                <a:gd name="T65" fmla="*/ 30 h 3209"/>
                <a:gd name="T66" fmla="*/ 558 w 3278"/>
                <a:gd name="T67" fmla="*/ 78 h 3209"/>
                <a:gd name="T68" fmla="*/ 621 w 3278"/>
                <a:gd name="T69" fmla="*/ 145 h 3209"/>
                <a:gd name="T70" fmla="*/ 663 w 3278"/>
                <a:gd name="T71" fmla="*/ 228 h 3209"/>
                <a:gd name="T72" fmla="*/ 3210 w 3278"/>
                <a:gd name="T73" fmla="*/ 273 h 3209"/>
                <a:gd name="T74" fmla="*/ 3251 w 3278"/>
                <a:gd name="T75" fmla="*/ 286 h 3209"/>
                <a:gd name="T76" fmla="*/ 3274 w 3278"/>
                <a:gd name="T77" fmla="*/ 320 h 3209"/>
                <a:gd name="T78" fmla="*/ 3278 w 3278"/>
                <a:gd name="T79" fmla="*/ 3140 h 3209"/>
                <a:gd name="T80" fmla="*/ 3264 w 3278"/>
                <a:gd name="T81" fmla="*/ 3181 h 3209"/>
                <a:gd name="T82" fmla="*/ 3231 w 3278"/>
                <a:gd name="T83" fmla="*/ 3205 h 3209"/>
                <a:gd name="T84" fmla="*/ 341 w 3278"/>
                <a:gd name="T85" fmla="*/ 3209 h 3209"/>
                <a:gd name="T86" fmla="*/ 243 w 3278"/>
                <a:gd name="T87" fmla="*/ 3195 h 3209"/>
                <a:gd name="T88" fmla="*/ 155 w 3278"/>
                <a:gd name="T89" fmla="*/ 3154 h 3209"/>
                <a:gd name="T90" fmla="*/ 84 w 3278"/>
                <a:gd name="T91" fmla="*/ 3092 h 3209"/>
                <a:gd name="T92" fmla="*/ 32 w 3278"/>
                <a:gd name="T93" fmla="*/ 3011 h 3209"/>
                <a:gd name="T94" fmla="*/ 3 w 3278"/>
                <a:gd name="T95" fmla="*/ 2918 h 3209"/>
                <a:gd name="T96" fmla="*/ 0 w 3278"/>
                <a:gd name="T97" fmla="*/ 341 h 3209"/>
                <a:gd name="T98" fmla="*/ 15 w 3278"/>
                <a:gd name="T99" fmla="*/ 243 h 3209"/>
                <a:gd name="T100" fmla="*/ 54 w 3278"/>
                <a:gd name="T101" fmla="*/ 156 h 3209"/>
                <a:gd name="T102" fmla="*/ 118 w 3278"/>
                <a:gd name="T103" fmla="*/ 84 h 3209"/>
                <a:gd name="T104" fmla="*/ 197 w 3278"/>
                <a:gd name="T105" fmla="*/ 32 h 3209"/>
                <a:gd name="T106" fmla="*/ 290 w 3278"/>
                <a:gd name="T107" fmla="*/ 3 h 3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78" h="3209">
                  <a:moveTo>
                    <a:pt x="956" y="614"/>
                  </a:moveTo>
                  <a:lnTo>
                    <a:pt x="935" y="618"/>
                  </a:lnTo>
                  <a:lnTo>
                    <a:pt x="916" y="628"/>
                  </a:lnTo>
                  <a:lnTo>
                    <a:pt x="901" y="643"/>
                  </a:lnTo>
                  <a:lnTo>
                    <a:pt x="891" y="661"/>
                  </a:lnTo>
                  <a:lnTo>
                    <a:pt x="888" y="682"/>
                  </a:lnTo>
                  <a:lnTo>
                    <a:pt x="888" y="2799"/>
                  </a:lnTo>
                  <a:lnTo>
                    <a:pt x="891" y="2821"/>
                  </a:lnTo>
                  <a:lnTo>
                    <a:pt x="901" y="2840"/>
                  </a:lnTo>
                  <a:lnTo>
                    <a:pt x="916" y="2855"/>
                  </a:lnTo>
                  <a:lnTo>
                    <a:pt x="935" y="2864"/>
                  </a:lnTo>
                  <a:lnTo>
                    <a:pt x="956" y="2867"/>
                  </a:lnTo>
                  <a:lnTo>
                    <a:pt x="2868" y="2867"/>
                  </a:lnTo>
                  <a:lnTo>
                    <a:pt x="2889" y="2864"/>
                  </a:lnTo>
                  <a:lnTo>
                    <a:pt x="2908" y="2855"/>
                  </a:lnTo>
                  <a:lnTo>
                    <a:pt x="2923" y="2840"/>
                  </a:lnTo>
                  <a:lnTo>
                    <a:pt x="2933" y="2821"/>
                  </a:lnTo>
                  <a:lnTo>
                    <a:pt x="2937" y="2799"/>
                  </a:lnTo>
                  <a:lnTo>
                    <a:pt x="2937" y="682"/>
                  </a:lnTo>
                  <a:lnTo>
                    <a:pt x="2933" y="661"/>
                  </a:lnTo>
                  <a:lnTo>
                    <a:pt x="2923" y="643"/>
                  </a:lnTo>
                  <a:lnTo>
                    <a:pt x="2908" y="628"/>
                  </a:lnTo>
                  <a:lnTo>
                    <a:pt x="2889" y="618"/>
                  </a:lnTo>
                  <a:lnTo>
                    <a:pt x="2868" y="614"/>
                  </a:lnTo>
                  <a:lnTo>
                    <a:pt x="956" y="614"/>
                  </a:lnTo>
                  <a:close/>
                  <a:moveTo>
                    <a:pt x="341" y="136"/>
                  </a:moveTo>
                  <a:lnTo>
                    <a:pt x="304" y="140"/>
                  </a:lnTo>
                  <a:lnTo>
                    <a:pt x="269" y="150"/>
                  </a:lnTo>
                  <a:lnTo>
                    <a:pt x="238" y="165"/>
                  </a:lnTo>
                  <a:lnTo>
                    <a:pt x="209" y="185"/>
                  </a:lnTo>
                  <a:lnTo>
                    <a:pt x="185" y="210"/>
                  </a:lnTo>
                  <a:lnTo>
                    <a:pt x="165" y="238"/>
                  </a:lnTo>
                  <a:lnTo>
                    <a:pt x="149" y="270"/>
                  </a:lnTo>
                  <a:lnTo>
                    <a:pt x="140" y="305"/>
                  </a:lnTo>
                  <a:lnTo>
                    <a:pt x="136" y="341"/>
                  </a:lnTo>
                  <a:lnTo>
                    <a:pt x="136" y="2594"/>
                  </a:lnTo>
                  <a:lnTo>
                    <a:pt x="140" y="2592"/>
                  </a:lnTo>
                  <a:lnTo>
                    <a:pt x="145" y="2589"/>
                  </a:lnTo>
                  <a:lnTo>
                    <a:pt x="154" y="2583"/>
                  </a:lnTo>
                  <a:lnTo>
                    <a:pt x="162" y="2578"/>
                  </a:lnTo>
                  <a:lnTo>
                    <a:pt x="198" y="2559"/>
                  </a:lnTo>
                  <a:lnTo>
                    <a:pt x="218" y="2550"/>
                  </a:lnTo>
                  <a:lnTo>
                    <a:pt x="259" y="2537"/>
                  </a:lnTo>
                  <a:lnTo>
                    <a:pt x="268" y="2535"/>
                  </a:lnTo>
                  <a:lnTo>
                    <a:pt x="278" y="2532"/>
                  </a:lnTo>
                  <a:lnTo>
                    <a:pt x="309" y="2528"/>
                  </a:lnTo>
                  <a:lnTo>
                    <a:pt x="341" y="2526"/>
                  </a:lnTo>
                  <a:lnTo>
                    <a:pt x="387" y="2530"/>
                  </a:lnTo>
                  <a:lnTo>
                    <a:pt x="431" y="2538"/>
                  </a:lnTo>
                  <a:lnTo>
                    <a:pt x="471" y="2552"/>
                  </a:lnTo>
                  <a:lnTo>
                    <a:pt x="510" y="2571"/>
                  </a:lnTo>
                  <a:lnTo>
                    <a:pt x="546" y="2594"/>
                  </a:lnTo>
                  <a:lnTo>
                    <a:pt x="546" y="341"/>
                  </a:lnTo>
                  <a:lnTo>
                    <a:pt x="542" y="305"/>
                  </a:lnTo>
                  <a:lnTo>
                    <a:pt x="534" y="270"/>
                  </a:lnTo>
                  <a:lnTo>
                    <a:pt x="517" y="238"/>
                  </a:lnTo>
                  <a:lnTo>
                    <a:pt x="498" y="210"/>
                  </a:lnTo>
                  <a:lnTo>
                    <a:pt x="473" y="185"/>
                  </a:lnTo>
                  <a:lnTo>
                    <a:pt x="444" y="165"/>
                  </a:lnTo>
                  <a:lnTo>
                    <a:pt x="413" y="150"/>
                  </a:lnTo>
                  <a:lnTo>
                    <a:pt x="378" y="140"/>
                  </a:lnTo>
                  <a:lnTo>
                    <a:pt x="341" y="136"/>
                  </a:lnTo>
                  <a:close/>
                  <a:moveTo>
                    <a:pt x="341" y="0"/>
                  </a:moveTo>
                  <a:lnTo>
                    <a:pt x="390" y="3"/>
                  </a:lnTo>
                  <a:lnTo>
                    <a:pt x="437" y="13"/>
                  </a:lnTo>
                  <a:lnTo>
                    <a:pt x="480" y="30"/>
                  </a:lnTo>
                  <a:lnTo>
                    <a:pt x="521" y="52"/>
                  </a:lnTo>
                  <a:lnTo>
                    <a:pt x="558" y="78"/>
                  </a:lnTo>
                  <a:lnTo>
                    <a:pt x="592" y="110"/>
                  </a:lnTo>
                  <a:lnTo>
                    <a:pt x="621" y="145"/>
                  </a:lnTo>
                  <a:lnTo>
                    <a:pt x="644" y="185"/>
                  </a:lnTo>
                  <a:lnTo>
                    <a:pt x="663" y="228"/>
                  </a:lnTo>
                  <a:lnTo>
                    <a:pt x="675" y="273"/>
                  </a:lnTo>
                  <a:lnTo>
                    <a:pt x="3210" y="273"/>
                  </a:lnTo>
                  <a:lnTo>
                    <a:pt x="3231" y="277"/>
                  </a:lnTo>
                  <a:lnTo>
                    <a:pt x="3251" y="286"/>
                  </a:lnTo>
                  <a:lnTo>
                    <a:pt x="3264" y="301"/>
                  </a:lnTo>
                  <a:lnTo>
                    <a:pt x="3274" y="320"/>
                  </a:lnTo>
                  <a:lnTo>
                    <a:pt x="3278" y="341"/>
                  </a:lnTo>
                  <a:lnTo>
                    <a:pt x="3278" y="3140"/>
                  </a:lnTo>
                  <a:lnTo>
                    <a:pt x="3274" y="3163"/>
                  </a:lnTo>
                  <a:lnTo>
                    <a:pt x="3264" y="3181"/>
                  </a:lnTo>
                  <a:lnTo>
                    <a:pt x="3251" y="3196"/>
                  </a:lnTo>
                  <a:lnTo>
                    <a:pt x="3231" y="3205"/>
                  </a:lnTo>
                  <a:lnTo>
                    <a:pt x="3210" y="3209"/>
                  </a:lnTo>
                  <a:lnTo>
                    <a:pt x="341" y="3209"/>
                  </a:lnTo>
                  <a:lnTo>
                    <a:pt x="290" y="3205"/>
                  </a:lnTo>
                  <a:lnTo>
                    <a:pt x="243" y="3195"/>
                  </a:lnTo>
                  <a:lnTo>
                    <a:pt x="197" y="3178"/>
                  </a:lnTo>
                  <a:lnTo>
                    <a:pt x="155" y="3154"/>
                  </a:lnTo>
                  <a:lnTo>
                    <a:pt x="118" y="3126"/>
                  </a:lnTo>
                  <a:lnTo>
                    <a:pt x="84" y="3092"/>
                  </a:lnTo>
                  <a:lnTo>
                    <a:pt x="54" y="3054"/>
                  </a:lnTo>
                  <a:lnTo>
                    <a:pt x="32" y="3011"/>
                  </a:lnTo>
                  <a:lnTo>
                    <a:pt x="15" y="2967"/>
                  </a:lnTo>
                  <a:lnTo>
                    <a:pt x="3" y="2918"/>
                  </a:lnTo>
                  <a:lnTo>
                    <a:pt x="0" y="2867"/>
                  </a:lnTo>
                  <a:lnTo>
                    <a:pt x="0" y="341"/>
                  </a:lnTo>
                  <a:lnTo>
                    <a:pt x="3" y="291"/>
                  </a:lnTo>
                  <a:lnTo>
                    <a:pt x="15" y="243"/>
                  </a:lnTo>
                  <a:lnTo>
                    <a:pt x="32" y="197"/>
                  </a:lnTo>
                  <a:lnTo>
                    <a:pt x="54" y="156"/>
                  </a:lnTo>
                  <a:lnTo>
                    <a:pt x="84" y="118"/>
                  </a:lnTo>
                  <a:lnTo>
                    <a:pt x="118" y="84"/>
                  </a:lnTo>
                  <a:lnTo>
                    <a:pt x="155" y="56"/>
                  </a:lnTo>
                  <a:lnTo>
                    <a:pt x="197" y="32"/>
                  </a:lnTo>
                  <a:lnTo>
                    <a:pt x="243" y="15"/>
                  </a:lnTo>
                  <a:lnTo>
                    <a:pt x="290" y="3"/>
                  </a:lnTo>
                  <a:lnTo>
                    <a:pt x="34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2129" y="3630"/>
              <a:ext cx="1980" cy="546"/>
            </a:xfrm>
            <a:custGeom>
              <a:avLst/>
              <a:gdLst>
                <a:gd name="T0" fmla="*/ 478 w 1980"/>
                <a:gd name="T1" fmla="*/ 172 h 546"/>
                <a:gd name="T2" fmla="*/ 242 w 1980"/>
                <a:gd name="T3" fmla="*/ 273 h 546"/>
                <a:gd name="T4" fmla="*/ 478 w 1980"/>
                <a:gd name="T5" fmla="*/ 375 h 546"/>
                <a:gd name="T6" fmla="*/ 478 w 1980"/>
                <a:gd name="T7" fmla="*/ 172 h 546"/>
                <a:gd name="T8" fmla="*/ 546 w 1980"/>
                <a:gd name="T9" fmla="*/ 0 h 546"/>
                <a:gd name="T10" fmla="*/ 1980 w 1980"/>
                <a:gd name="T11" fmla="*/ 0 h 546"/>
                <a:gd name="T12" fmla="*/ 1980 w 1980"/>
                <a:gd name="T13" fmla="*/ 546 h 546"/>
                <a:gd name="T14" fmla="*/ 546 w 1980"/>
                <a:gd name="T15" fmla="*/ 546 h 546"/>
                <a:gd name="T16" fmla="*/ 532 w 1980"/>
                <a:gd name="T17" fmla="*/ 545 h 546"/>
                <a:gd name="T18" fmla="*/ 519 w 1980"/>
                <a:gd name="T19" fmla="*/ 541 h 546"/>
                <a:gd name="T20" fmla="*/ 519 w 1980"/>
                <a:gd name="T21" fmla="*/ 541 h 546"/>
                <a:gd name="T22" fmla="*/ 41 w 1980"/>
                <a:gd name="T23" fmla="*/ 336 h 546"/>
                <a:gd name="T24" fmla="*/ 25 w 1980"/>
                <a:gd name="T25" fmla="*/ 325 h 546"/>
                <a:gd name="T26" fmla="*/ 11 w 1980"/>
                <a:gd name="T27" fmla="*/ 310 h 546"/>
                <a:gd name="T28" fmla="*/ 2 w 1980"/>
                <a:gd name="T29" fmla="*/ 293 h 546"/>
                <a:gd name="T30" fmla="*/ 0 w 1980"/>
                <a:gd name="T31" fmla="*/ 273 h 546"/>
                <a:gd name="T32" fmla="*/ 2 w 1980"/>
                <a:gd name="T33" fmla="*/ 253 h 546"/>
                <a:gd name="T34" fmla="*/ 11 w 1980"/>
                <a:gd name="T35" fmla="*/ 236 h 546"/>
                <a:gd name="T36" fmla="*/ 25 w 1980"/>
                <a:gd name="T37" fmla="*/ 221 h 546"/>
                <a:gd name="T38" fmla="*/ 41 w 1980"/>
                <a:gd name="T39" fmla="*/ 211 h 546"/>
                <a:gd name="T40" fmla="*/ 519 w 1980"/>
                <a:gd name="T41" fmla="*/ 6 h 546"/>
                <a:gd name="T42" fmla="*/ 519 w 1980"/>
                <a:gd name="T43" fmla="*/ 6 h 546"/>
                <a:gd name="T44" fmla="*/ 520 w 1980"/>
                <a:gd name="T45" fmla="*/ 5 h 546"/>
                <a:gd name="T46" fmla="*/ 531 w 1980"/>
                <a:gd name="T47" fmla="*/ 2 h 546"/>
                <a:gd name="T48" fmla="*/ 544 w 1980"/>
                <a:gd name="T49" fmla="*/ 1 h 546"/>
                <a:gd name="T50" fmla="*/ 545 w 1980"/>
                <a:gd name="T51" fmla="*/ 0 h 546"/>
                <a:gd name="T52" fmla="*/ 546 w 1980"/>
                <a:gd name="T53" fmla="*/ 0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80" h="546">
                  <a:moveTo>
                    <a:pt x="478" y="172"/>
                  </a:moveTo>
                  <a:lnTo>
                    <a:pt x="242" y="273"/>
                  </a:lnTo>
                  <a:lnTo>
                    <a:pt x="478" y="375"/>
                  </a:lnTo>
                  <a:lnTo>
                    <a:pt x="478" y="172"/>
                  </a:lnTo>
                  <a:close/>
                  <a:moveTo>
                    <a:pt x="546" y="0"/>
                  </a:moveTo>
                  <a:lnTo>
                    <a:pt x="1980" y="0"/>
                  </a:lnTo>
                  <a:lnTo>
                    <a:pt x="1980" y="546"/>
                  </a:lnTo>
                  <a:lnTo>
                    <a:pt x="546" y="546"/>
                  </a:lnTo>
                  <a:lnTo>
                    <a:pt x="532" y="545"/>
                  </a:lnTo>
                  <a:lnTo>
                    <a:pt x="519" y="541"/>
                  </a:lnTo>
                  <a:lnTo>
                    <a:pt x="519" y="541"/>
                  </a:lnTo>
                  <a:lnTo>
                    <a:pt x="41" y="336"/>
                  </a:lnTo>
                  <a:lnTo>
                    <a:pt x="25" y="325"/>
                  </a:lnTo>
                  <a:lnTo>
                    <a:pt x="11" y="310"/>
                  </a:lnTo>
                  <a:lnTo>
                    <a:pt x="2" y="293"/>
                  </a:lnTo>
                  <a:lnTo>
                    <a:pt x="0" y="273"/>
                  </a:lnTo>
                  <a:lnTo>
                    <a:pt x="2" y="253"/>
                  </a:lnTo>
                  <a:lnTo>
                    <a:pt x="11" y="236"/>
                  </a:lnTo>
                  <a:lnTo>
                    <a:pt x="25" y="221"/>
                  </a:lnTo>
                  <a:lnTo>
                    <a:pt x="41" y="211"/>
                  </a:lnTo>
                  <a:lnTo>
                    <a:pt x="519" y="6"/>
                  </a:lnTo>
                  <a:lnTo>
                    <a:pt x="519" y="6"/>
                  </a:lnTo>
                  <a:lnTo>
                    <a:pt x="520" y="5"/>
                  </a:lnTo>
                  <a:lnTo>
                    <a:pt x="531" y="2"/>
                  </a:lnTo>
                  <a:lnTo>
                    <a:pt x="544" y="1"/>
                  </a:lnTo>
                  <a:lnTo>
                    <a:pt x="545" y="0"/>
                  </a:lnTo>
                  <a:lnTo>
                    <a:pt x="5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4246" y="3630"/>
              <a:ext cx="410" cy="546"/>
            </a:xfrm>
            <a:custGeom>
              <a:avLst/>
              <a:gdLst>
                <a:gd name="T0" fmla="*/ 0 w 410"/>
                <a:gd name="T1" fmla="*/ 0 h 546"/>
                <a:gd name="T2" fmla="*/ 205 w 410"/>
                <a:gd name="T3" fmla="*/ 0 h 546"/>
                <a:gd name="T4" fmla="*/ 242 w 410"/>
                <a:gd name="T5" fmla="*/ 4 h 546"/>
                <a:gd name="T6" fmla="*/ 277 w 410"/>
                <a:gd name="T7" fmla="*/ 13 h 546"/>
                <a:gd name="T8" fmla="*/ 308 w 410"/>
                <a:gd name="T9" fmla="*/ 28 h 546"/>
                <a:gd name="T10" fmla="*/ 337 w 410"/>
                <a:gd name="T11" fmla="*/ 48 h 546"/>
                <a:gd name="T12" fmla="*/ 361 w 410"/>
                <a:gd name="T13" fmla="*/ 73 h 546"/>
                <a:gd name="T14" fmla="*/ 381 w 410"/>
                <a:gd name="T15" fmla="*/ 102 h 546"/>
                <a:gd name="T16" fmla="*/ 397 w 410"/>
                <a:gd name="T17" fmla="*/ 134 h 546"/>
                <a:gd name="T18" fmla="*/ 406 w 410"/>
                <a:gd name="T19" fmla="*/ 169 h 546"/>
                <a:gd name="T20" fmla="*/ 410 w 410"/>
                <a:gd name="T21" fmla="*/ 205 h 546"/>
                <a:gd name="T22" fmla="*/ 410 w 410"/>
                <a:gd name="T23" fmla="*/ 341 h 546"/>
                <a:gd name="T24" fmla="*/ 406 w 410"/>
                <a:gd name="T25" fmla="*/ 378 h 546"/>
                <a:gd name="T26" fmla="*/ 397 w 410"/>
                <a:gd name="T27" fmla="*/ 413 h 546"/>
                <a:gd name="T28" fmla="*/ 381 w 410"/>
                <a:gd name="T29" fmla="*/ 444 h 546"/>
                <a:gd name="T30" fmla="*/ 361 w 410"/>
                <a:gd name="T31" fmla="*/ 473 h 546"/>
                <a:gd name="T32" fmla="*/ 337 w 410"/>
                <a:gd name="T33" fmla="*/ 498 h 546"/>
                <a:gd name="T34" fmla="*/ 308 w 410"/>
                <a:gd name="T35" fmla="*/ 519 h 546"/>
                <a:gd name="T36" fmla="*/ 277 w 410"/>
                <a:gd name="T37" fmla="*/ 534 h 546"/>
                <a:gd name="T38" fmla="*/ 242 w 410"/>
                <a:gd name="T39" fmla="*/ 544 h 546"/>
                <a:gd name="T40" fmla="*/ 205 w 410"/>
                <a:gd name="T41" fmla="*/ 546 h 546"/>
                <a:gd name="T42" fmla="*/ 0 w 410"/>
                <a:gd name="T43" fmla="*/ 546 h 546"/>
                <a:gd name="T44" fmla="*/ 0 w 410"/>
                <a:gd name="T45" fmla="*/ 0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0" h="546">
                  <a:moveTo>
                    <a:pt x="0" y="0"/>
                  </a:moveTo>
                  <a:lnTo>
                    <a:pt x="205" y="0"/>
                  </a:lnTo>
                  <a:lnTo>
                    <a:pt x="242" y="4"/>
                  </a:lnTo>
                  <a:lnTo>
                    <a:pt x="277" y="13"/>
                  </a:lnTo>
                  <a:lnTo>
                    <a:pt x="308" y="28"/>
                  </a:lnTo>
                  <a:lnTo>
                    <a:pt x="337" y="48"/>
                  </a:lnTo>
                  <a:lnTo>
                    <a:pt x="361" y="73"/>
                  </a:lnTo>
                  <a:lnTo>
                    <a:pt x="381" y="102"/>
                  </a:lnTo>
                  <a:lnTo>
                    <a:pt x="397" y="134"/>
                  </a:lnTo>
                  <a:lnTo>
                    <a:pt x="406" y="169"/>
                  </a:lnTo>
                  <a:lnTo>
                    <a:pt x="410" y="205"/>
                  </a:lnTo>
                  <a:lnTo>
                    <a:pt x="410" y="341"/>
                  </a:lnTo>
                  <a:lnTo>
                    <a:pt x="406" y="378"/>
                  </a:lnTo>
                  <a:lnTo>
                    <a:pt x="397" y="413"/>
                  </a:lnTo>
                  <a:lnTo>
                    <a:pt x="381" y="444"/>
                  </a:lnTo>
                  <a:lnTo>
                    <a:pt x="361" y="473"/>
                  </a:lnTo>
                  <a:lnTo>
                    <a:pt x="337" y="498"/>
                  </a:lnTo>
                  <a:lnTo>
                    <a:pt x="308" y="519"/>
                  </a:lnTo>
                  <a:lnTo>
                    <a:pt x="277" y="534"/>
                  </a:lnTo>
                  <a:lnTo>
                    <a:pt x="242" y="544"/>
                  </a:lnTo>
                  <a:lnTo>
                    <a:pt x="205" y="546"/>
                  </a:lnTo>
                  <a:lnTo>
                    <a:pt x="0" y="5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89330" y="1184275"/>
            <a:ext cx="743521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      成立时间：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2004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年正式成立，主导生产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PCB</a:t>
            </a:r>
          </a:p>
          <a:p>
            <a:endParaRPr lang="zh-CN" altLang="en-US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      量产时间：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2004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年正式投入量产</a:t>
            </a:r>
          </a:p>
          <a:p>
            <a:endParaRPr lang="zh-CN" altLang="en-US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      注册资金：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10 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百万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USD </a:t>
            </a:r>
          </a:p>
          <a:p>
            <a:endParaRPr lang="en-US" altLang="zh-CN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      公司面积：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3 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万平方米</a:t>
            </a:r>
          </a:p>
          <a:p>
            <a:endParaRPr lang="en-US" altLang="zh-CN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      现有的认证取得：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ISO14001, ISOTS16949, UL</a:t>
            </a:r>
          </a:p>
          <a:p>
            <a:endParaRPr lang="en-US" altLang="zh-CN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      现有的营业范围：双面板，多层板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2~10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层</a:t>
            </a:r>
          </a:p>
          <a:p>
            <a:endParaRPr lang="zh-CN" altLang="en-US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      现有的职工人数：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580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名，</a:t>
            </a:r>
          </a:p>
          <a:p>
            <a:endParaRPr lang="zh-CN" altLang="en-US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      现有的生产能力： 双面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/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多层 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80000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平方米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/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月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,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将来 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10000 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平方米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/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月</a:t>
            </a:r>
            <a:endParaRPr lang="en-US" altLang="zh-CN"/>
          </a:p>
          <a:p>
            <a:endParaRPr lang="en-US" altLang="zh-CN"/>
          </a:p>
        </p:txBody>
      </p:sp>
      <p:sp>
        <p:nvSpPr>
          <p:cNvPr id="2" name="Oval 15"/>
          <p:cNvSpPr/>
          <p:nvPr/>
        </p:nvSpPr>
        <p:spPr>
          <a:xfrm>
            <a:off x="833755" y="2060575"/>
            <a:ext cx="330200" cy="328295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Oval 15"/>
          <p:cNvSpPr/>
          <p:nvPr/>
        </p:nvSpPr>
        <p:spPr>
          <a:xfrm>
            <a:off x="852805" y="2567305"/>
            <a:ext cx="330200" cy="328295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Oval 15"/>
          <p:cNvSpPr/>
          <p:nvPr/>
        </p:nvSpPr>
        <p:spPr>
          <a:xfrm>
            <a:off x="833755" y="3110865"/>
            <a:ext cx="330200" cy="328295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Oval 15"/>
          <p:cNvSpPr/>
          <p:nvPr/>
        </p:nvSpPr>
        <p:spPr>
          <a:xfrm>
            <a:off x="833755" y="3691890"/>
            <a:ext cx="330200" cy="328295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Oval 15"/>
          <p:cNvSpPr/>
          <p:nvPr/>
        </p:nvSpPr>
        <p:spPr>
          <a:xfrm>
            <a:off x="852805" y="4208145"/>
            <a:ext cx="330200" cy="328295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Oval 15"/>
          <p:cNvSpPr/>
          <p:nvPr/>
        </p:nvSpPr>
        <p:spPr>
          <a:xfrm>
            <a:off x="852805" y="4761230"/>
            <a:ext cx="330200" cy="328295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Oval 15"/>
          <p:cNvSpPr/>
          <p:nvPr/>
        </p:nvSpPr>
        <p:spPr>
          <a:xfrm>
            <a:off x="852805" y="5323205"/>
            <a:ext cx="330200" cy="328295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896805" y="4380570"/>
            <a:ext cx="1378034" cy="67636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800" dirty="0">
                <a:solidFill>
                  <a:srgbClr val="FFFFFF"/>
                </a:solidFill>
                <a:ea typeface="宋体" panose="02010600030101010101" pitchFamily="2" charset="-122"/>
              </a:rPr>
              <a:t>DEPT.</a:t>
            </a:r>
          </a:p>
          <a:p>
            <a:pPr lvl="0" algn="ctr"/>
            <a:r>
              <a:rPr lang="en-US" altLang="zh-CN" sz="800" dirty="0">
                <a:solidFill>
                  <a:srgbClr val="FFFFFF"/>
                </a:solidFill>
                <a:ea typeface="宋体" panose="02010600030101010101" pitchFamily="2" charset="-122"/>
              </a:rPr>
              <a:t>MARKETING</a:t>
            </a:r>
          </a:p>
          <a:p>
            <a:pPr lvl="0" algn="ctr"/>
            <a:r>
              <a:rPr lang="ja-JP" altLang="en-US" sz="800" dirty="0">
                <a:solidFill>
                  <a:srgbClr val="FFFFFF"/>
                </a:solidFill>
                <a:ea typeface="宋体" panose="02010600030101010101" pitchFamily="2" charset="-122"/>
              </a:rPr>
              <a:t>市场部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388080" y="4380570"/>
            <a:ext cx="1378034" cy="67636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800" dirty="0">
                <a:solidFill>
                  <a:srgbClr val="FFFFFF"/>
                </a:solidFill>
                <a:ea typeface="宋体" panose="02010600030101010101" pitchFamily="2" charset="-122"/>
              </a:rPr>
              <a:t>DEPT.</a:t>
            </a:r>
          </a:p>
          <a:p>
            <a:pPr lvl="0" algn="ctr"/>
            <a:r>
              <a:rPr lang="en-US" altLang="zh-CN" sz="800" dirty="0">
                <a:solidFill>
                  <a:srgbClr val="FFFFFF"/>
                </a:solidFill>
                <a:ea typeface="宋体" panose="02010600030101010101" pitchFamily="2" charset="-122"/>
              </a:rPr>
              <a:t>PRODUCTION</a:t>
            </a:r>
          </a:p>
          <a:p>
            <a:pPr lvl="0" algn="ctr"/>
            <a:r>
              <a:rPr lang="en-US" altLang="zh-CN" sz="800" dirty="0">
                <a:solidFill>
                  <a:srgbClr val="FFFFFF"/>
                </a:solidFill>
                <a:ea typeface="宋体" panose="02010600030101010101" pitchFamily="2" charset="-122"/>
              </a:rPr>
              <a:t>PLANNING</a:t>
            </a:r>
          </a:p>
          <a:p>
            <a:pPr lvl="0" algn="ctr"/>
            <a:r>
              <a:rPr lang="en-US" altLang="zh-CN" sz="800" dirty="0">
                <a:solidFill>
                  <a:srgbClr val="FFFFFF"/>
                </a:solidFill>
                <a:ea typeface="宋体" panose="02010600030101010101" pitchFamily="2" charset="-122"/>
              </a:rPr>
              <a:t>PMC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879355" y="4380570"/>
            <a:ext cx="1378034" cy="67636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800" dirty="0">
                <a:solidFill>
                  <a:srgbClr val="FFFFFF"/>
                </a:solidFill>
                <a:ea typeface="宋体" panose="02010600030101010101" pitchFamily="2" charset="-122"/>
              </a:rPr>
              <a:t>DEPT.</a:t>
            </a:r>
          </a:p>
          <a:p>
            <a:pPr lvl="0" algn="ctr"/>
            <a:r>
              <a:rPr lang="en-US" altLang="zh-CN" sz="800" dirty="0">
                <a:solidFill>
                  <a:srgbClr val="FFFFFF"/>
                </a:solidFill>
                <a:ea typeface="宋体" panose="02010600030101010101" pitchFamily="2" charset="-122"/>
              </a:rPr>
              <a:t>PRODUCT</a:t>
            </a:r>
          </a:p>
          <a:p>
            <a:pPr lvl="0" algn="ctr"/>
            <a:r>
              <a:rPr lang="en-US" altLang="zh-CN" sz="800" dirty="0">
                <a:solidFill>
                  <a:srgbClr val="FFFFFF"/>
                </a:solidFill>
                <a:ea typeface="宋体" panose="02010600030101010101" pitchFamily="2" charset="-122"/>
              </a:rPr>
              <a:t>DESIGN ENG.</a:t>
            </a:r>
          </a:p>
          <a:p>
            <a:pPr lvl="0" algn="ctr"/>
            <a:r>
              <a:rPr lang="zh-CN" altLang="en-US" sz="800" dirty="0">
                <a:solidFill>
                  <a:srgbClr val="FFFFFF"/>
                </a:solidFill>
                <a:ea typeface="宋体" panose="02010600030101010101" pitchFamily="2" charset="-122"/>
              </a:rPr>
              <a:t>工程部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370635" y="4380570"/>
            <a:ext cx="1378034" cy="67636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800" dirty="0">
                <a:solidFill>
                  <a:srgbClr val="FFFFFF"/>
                </a:solidFill>
                <a:ea typeface="宋体" panose="02010600030101010101" pitchFamily="2" charset="-122"/>
              </a:rPr>
              <a:t>DEPT.</a:t>
            </a:r>
          </a:p>
          <a:p>
            <a:pPr lvl="0" algn="ctr"/>
            <a:r>
              <a:rPr lang="en-US" altLang="zh-CN" sz="800" dirty="0">
                <a:solidFill>
                  <a:srgbClr val="FFFFFF"/>
                </a:solidFill>
                <a:ea typeface="宋体" panose="02010600030101010101" pitchFamily="2" charset="-122"/>
              </a:rPr>
              <a:t>PURCHASING</a:t>
            </a:r>
          </a:p>
          <a:p>
            <a:pPr lvl="0" algn="ctr"/>
            <a:r>
              <a:rPr lang="ja-JP" altLang="en-US" sz="800" dirty="0">
                <a:solidFill>
                  <a:srgbClr val="FFFFFF"/>
                </a:solidFill>
                <a:ea typeface="宋体" panose="02010600030101010101" pitchFamily="2" charset="-122"/>
              </a:rPr>
              <a:t>采购部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853698" y="4380570"/>
            <a:ext cx="1378034" cy="67636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800" dirty="0">
                <a:solidFill>
                  <a:srgbClr val="FFFFFF"/>
                </a:solidFill>
                <a:ea typeface="宋体" panose="02010600030101010101" pitchFamily="2" charset="-122"/>
              </a:rPr>
              <a:t>DEPT.</a:t>
            </a:r>
          </a:p>
          <a:p>
            <a:pPr lvl="0" algn="ctr"/>
            <a:r>
              <a:rPr lang="en-US" altLang="zh-CN" sz="800" dirty="0">
                <a:solidFill>
                  <a:srgbClr val="FFFFFF"/>
                </a:solidFill>
                <a:ea typeface="宋体" panose="02010600030101010101" pitchFamily="2" charset="-122"/>
              </a:rPr>
              <a:t>Q.A.</a:t>
            </a:r>
          </a:p>
          <a:p>
            <a:pPr lvl="0" algn="ctr"/>
            <a:r>
              <a:rPr lang="en-US" altLang="zh-CN" sz="800" dirty="0">
                <a:solidFill>
                  <a:srgbClr val="FFFFFF"/>
                </a:solidFill>
                <a:ea typeface="宋体" panose="02010600030101010101" pitchFamily="2" charset="-122"/>
              </a:rPr>
              <a:t>QA</a:t>
            </a:r>
            <a:r>
              <a:rPr lang="ja-JP" altLang="en-US" sz="800" dirty="0">
                <a:solidFill>
                  <a:srgbClr val="FFFFFF"/>
                </a:solidFill>
                <a:ea typeface="宋体" panose="02010600030101010101" pitchFamily="2" charset="-122"/>
              </a:rPr>
              <a:t>部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349770" y="3207856"/>
            <a:ext cx="1545504" cy="59975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900" dirty="0">
                <a:solidFill>
                  <a:srgbClr val="FFFFFF"/>
                </a:solidFill>
                <a:ea typeface="宋体" panose="02010600030101010101" pitchFamily="2" charset="-122"/>
              </a:rPr>
              <a:t>DEPUTY GENERAL</a:t>
            </a:r>
          </a:p>
          <a:p>
            <a:pPr lvl="0" algn="ctr"/>
            <a:r>
              <a:rPr lang="en-US" altLang="zh-CN" sz="900" dirty="0">
                <a:solidFill>
                  <a:srgbClr val="FFFFFF"/>
                </a:solidFill>
                <a:ea typeface="宋体" panose="02010600030101010101" pitchFamily="2" charset="-122"/>
              </a:rPr>
              <a:t>MANAGER</a:t>
            </a:r>
          </a:p>
          <a:p>
            <a:pPr lvl="0" algn="ctr"/>
            <a:r>
              <a:rPr lang="ja-JP" altLang="en-US" sz="900" dirty="0">
                <a:solidFill>
                  <a:srgbClr val="FFFFFF"/>
                </a:solidFill>
                <a:ea typeface="宋体" panose="02010600030101010101" pitchFamily="2" charset="-122"/>
              </a:rPr>
              <a:t>丛海杰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788228" y="1711584"/>
            <a:ext cx="2233143" cy="8031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1000">
                <a:solidFill>
                  <a:srgbClr val="FFFFFF"/>
                </a:solidFill>
                <a:ea typeface="宋体" panose="02010600030101010101" pitchFamily="2" charset="-122"/>
              </a:rPr>
              <a:t>DIRECTOR</a:t>
            </a:r>
            <a:endParaRPr lang="zh-CN" altLang="zh-CN" sz="1000">
              <a:solidFill>
                <a:srgbClr val="FFFFFF"/>
              </a:solidFill>
              <a:ea typeface="宋体" panose="02010600030101010101" pitchFamily="2" charset="-122"/>
            </a:endParaRPr>
          </a:p>
          <a:p>
            <a:pPr lvl="0" algn="ctr"/>
            <a:r>
              <a:rPr lang="zh-CN" altLang="zh-CN" sz="1000">
                <a:solidFill>
                  <a:srgbClr val="FFFFFF"/>
                </a:solidFill>
                <a:ea typeface="宋体" panose="02010600030101010101" pitchFamily="2" charset="-122"/>
              </a:rPr>
              <a:t>董事长</a:t>
            </a:r>
            <a:r>
              <a:rPr lang="en-US" altLang="zh-CN" sz="1000">
                <a:solidFill>
                  <a:srgbClr val="FFFFFF"/>
                </a:solidFill>
                <a:ea typeface="宋体" panose="02010600030101010101" pitchFamily="2" charset="-122"/>
              </a:rPr>
              <a:t> </a:t>
            </a:r>
          </a:p>
          <a:p>
            <a:pPr lvl="0" algn="ctr"/>
            <a:r>
              <a:rPr lang="zh-CN" altLang="en-US" sz="1600">
                <a:solidFill>
                  <a:srgbClr val="FFFFFF"/>
                </a:solidFill>
                <a:ea typeface="宋体" panose="02010600030101010101" pitchFamily="2" charset="-122"/>
              </a:rPr>
              <a:t>萧铭铧</a:t>
            </a:r>
            <a:endParaRPr lang="zh-CN" altLang="en-US" sz="1600" dirty="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52400" y="161600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Organization structure/</a:t>
            </a:r>
            <a:endParaRPr lang="zh-CN" altLang="en-US" sz="2800" b="1" dirty="0">
              <a:solidFill>
                <a:srgbClr val="0C6C3C"/>
              </a:solidFill>
              <a:latin typeface="+mj-lt"/>
              <a:ea typeface="Meiryo UI" pitchFamily="34" charset="-128"/>
              <a:cs typeface="Meiryo UI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0C6C3C"/>
                </a:solidFill>
                <a:latin typeface="+mj-lt"/>
                <a:ea typeface="Meiryo UI" pitchFamily="34" charset="-128"/>
                <a:cs typeface="Meiryo UI" pitchFamily="34" charset="-128"/>
                <a:sym typeface="ヒラギノ角ゴ ProN W3" charset="0"/>
              </a:rPr>
              <a:t>组织架构图</a:t>
            </a:r>
          </a:p>
        </p:txBody>
      </p:sp>
      <p:cxnSp>
        <p:nvCxnSpPr>
          <p:cNvPr id="20" name="直接连接符 3"/>
          <p:cNvCxnSpPr/>
          <p:nvPr/>
        </p:nvCxnSpPr>
        <p:spPr>
          <a:xfrm>
            <a:off x="4866190" y="2514859"/>
            <a:ext cx="12065" cy="1572895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1" name="直接连接符 4"/>
          <p:cNvCxnSpPr/>
          <p:nvPr/>
        </p:nvCxnSpPr>
        <p:spPr>
          <a:xfrm flipV="1">
            <a:off x="2895274" y="3506552"/>
            <a:ext cx="1970916" cy="118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2" name="直接连接符 7"/>
          <p:cNvCxnSpPr/>
          <p:nvPr/>
        </p:nvCxnSpPr>
        <p:spPr>
          <a:xfrm>
            <a:off x="1637850" y="4087754"/>
            <a:ext cx="5904865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直接连接符 9"/>
          <p:cNvCxnSpPr/>
          <p:nvPr/>
        </p:nvCxnSpPr>
        <p:spPr>
          <a:xfrm flipV="1">
            <a:off x="3078030" y="4087754"/>
            <a:ext cx="4445" cy="27813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stealth" w="med" len="med"/>
            <a:tailEnd type="oval" w="med" len="med"/>
          </a:ln>
        </p:spPr>
      </p:cxnSp>
      <p:cxnSp>
        <p:nvCxnSpPr>
          <p:cNvPr id="24" name="直接连接符 31"/>
          <p:cNvCxnSpPr/>
          <p:nvPr/>
        </p:nvCxnSpPr>
        <p:spPr>
          <a:xfrm flipV="1">
            <a:off x="4589965" y="4087754"/>
            <a:ext cx="4445" cy="27813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stealth" w="med" len="med"/>
            <a:tailEnd type="oval" w="med" len="med"/>
          </a:ln>
        </p:spPr>
      </p:cxnSp>
      <p:cxnSp>
        <p:nvCxnSpPr>
          <p:cNvPr id="25" name="直接连接符 32"/>
          <p:cNvCxnSpPr/>
          <p:nvPr/>
        </p:nvCxnSpPr>
        <p:spPr>
          <a:xfrm flipV="1">
            <a:off x="6102535" y="4087754"/>
            <a:ext cx="4445" cy="27813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stealth" w="med" len="med"/>
            <a:tailEnd type="oval" w="med" len="med"/>
          </a:ln>
        </p:spPr>
      </p:cxnSp>
      <p:cxnSp>
        <p:nvCxnSpPr>
          <p:cNvPr id="26" name="直接连接符 33"/>
          <p:cNvCxnSpPr/>
          <p:nvPr/>
        </p:nvCxnSpPr>
        <p:spPr>
          <a:xfrm flipV="1">
            <a:off x="7542715" y="4087754"/>
            <a:ext cx="4445" cy="27813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stealth" w="med" len="med"/>
            <a:tailEnd type="oval" w="med" len="med"/>
          </a:ln>
        </p:spPr>
      </p:cxnSp>
      <p:cxnSp>
        <p:nvCxnSpPr>
          <p:cNvPr id="27" name="直接连接符 9"/>
          <p:cNvCxnSpPr/>
          <p:nvPr/>
        </p:nvCxnSpPr>
        <p:spPr>
          <a:xfrm flipV="1">
            <a:off x="1644501" y="4087754"/>
            <a:ext cx="4445" cy="27813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/>
            </a:solidFill>
            <a:prstDash val="solid"/>
            <a:round/>
            <a:headEnd type="stealth" w="med" len="med"/>
            <a:tailEnd type="oval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Business Growth(HK$M</a:t>
            </a:r>
            <a:r>
              <a:rPr lang="en-US" altLang="ja-JP" sz="2800" b="1" dirty="0" smtClean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)/</a:t>
            </a: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年度成长 百万</a:t>
            </a:r>
            <a:r>
              <a:rPr lang="en-US" altLang="zh-CN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HKD</a:t>
            </a:r>
          </a:p>
        </p:txBody>
      </p:sp>
      <p:graphicFrame>
        <p:nvGraphicFramePr>
          <p:cNvPr id="5" name="图表 7"/>
          <p:cNvGraphicFramePr/>
          <p:nvPr/>
        </p:nvGraphicFramePr>
        <p:xfrm>
          <a:off x="457201" y="1485265"/>
          <a:ext cx="8267700" cy="4794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Product </a:t>
            </a:r>
            <a:r>
              <a:rPr lang="en-US" altLang="ja-JP" sz="2800" b="1" dirty="0" smtClean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Layers/</a:t>
            </a: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TW" altLang="en-US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基板層数</a:t>
            </a:r>
          </a:p>
        </p:txBody>
      </p:sp>
      <p:graphicFrame>
        <p:nvGraphicFramePr>
          <p:cNvPr id="10" name="表格 7"/>
          <p:cNvGraphicFramePr/>
          <p:nvPr/>
        </p:nvGraphicFramePr>
        <p:xfrm>
          <a:off x="614203" y="1858987"/>
          <a:ext cx="3366770" cy="3335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2510"/>
                <a:gridCol w="1064260"/>
              </a:tblGrid>
              <a:tr h="63681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ja-JP" altLang="en-US" sz="1400" b="0" u="none" dirty="0" smtClean="0">
                          <a:solidFill>
                            <a:schemeClr val="bg1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基板層数</a:t>
                      </a:r>
                      <a:r>
                        <a:rPr lang="en-US" altLang="ja-JP" sz="1400" b="0" u="none" dirty="0" smtClean="0">
                          <a:solidFill>
                            <a:schemeClr val="bg1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Layer</a:t>
                      </a: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zh-CN" altLang="en-US" sz="1400" b="0" u="none" dirty="0" smtClean="0">
                          <a:solidFill>
                            <a:schemeClr val="bg1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比率</a:t>
                      </a:r>
                      <a:r>
                        <a:rPr lang="en-US" altLang="ja-JP" sz="1400" b="0" u="none" dirty="0" smtClean="0">
                          <a:solidFill>
                            <a:schemeClr val="bg1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1225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ja-JP" altLang="en-US" sz="1400" b="0" u="none" dirty="0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両面 </a:t>
                      </a:r>
                      <a:r>
                        <a:rPr lang="en-US" altLang="ja-JP" sz="1400" b="0" u="none" dirty="0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D/S</a:t>
                      </a: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en-US" altLang="ja-JP" sz="1600" b="1" u="none" dirty="0" smtClean="0">
                          <a:solidFill>
                            <a:schemeClr val="accent1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58%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5000"/>
                      </a:schemeClr>
                    </a:solidFill>
                  </a:tcPr>
                </a:tc>
              </a:tr>
              <a:tr h="637373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ja-JP" altLang="en-US" sz="1400" b="0" u="none" dirty="0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四層 </a:t>
                      </a:r>
                      <a:r>
                        <a:rPr lang="en-US" altLang="ja-JP" sz="1400" b="0" u="none" dirty="0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4-Layer</a:t>
                      </a: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en-US" altLang="ja-JP" sz="1600" b="1" u="none" dirty="0" smtClean="0">
                          <a:solidFill>
                            <a:schemeClr val="accent1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30%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5000"/>
                      </a:schemeClr>
                    </a:solidFill>
                  </a:tcPr>
                </a:tc>
              </a:tr>
              <a:tr h="71225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ja-JP" altLang="en-US" sz="1400" b="0" u="none" dirty="0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六層 </a:t>
                      </a:r>
                      <a:r>
                        <a:rPr lang="en-US" altLang="ja-JP" sz="1400" b="0" u="none" dirty="0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6-Layer</a:t>
                      </a: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en-US" altLang="ja-JP" sz="1600" b="1" u="none" dirty="0" smtClean="0">
                          <a:solidFill>
                            <a:schemeClr val="accent1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10%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5000"/>
                      </a:schemeClr>
                    </a:solidFill>
                  </a:tcPr>
                </a:tc>
              </a:tr>
              <a:tr h="63681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ja-JP" altLang="en-US" sz="1400" b="0" u="none" dirty="0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八層 </a:t>
                      </a:r>
                      <a:r>
                        <a:rPr lang="en-US" altLang="ja-JP" sz="1400" b="0" u="none" dirty="0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8-Layer</a:t>
                      </a: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en-US" altLang="ja-JP" sz="1600" b="1" u="none" dirty="0" smtClean="0">
                          <a:solidFill>
                            <a:schemeClr val="accent1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2%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5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4063831" y="1000193"/>
            <a:ext cx="5178128" cy="4150995"/>
            <a:chOff x="4063831" y="1353502"/>
            <a:chExt cx="5178128" cy="4150995"/>
          </a:xfrm>
        </p:grpSpPr>
        <p:grpSp>
          <p:nvGrpSpPr>
            <p:cNvPr id="3" name="Group 2"/>
            <p:cNvGrpSpPr/>
            <p:nvPr/>
          </p:nvGrpSpPr>
          <p:grpSpPr>
            <a:xfrm>
              <a:off x="4448175" y="1353502"/>
              <a:ext cx="4695825" cy="4150995"/>
              <a:chOff x="4448174" y="1384068"/>
              <a:chExt cx="4695825" cy="4150995"/>
            </a:xfrm>
          </p:grpSpPr>
          <p:graphicFrame>
            <p:nvGraphicFramePr>
              <p:cNvPr id="12" name="图表 2"/>
              <p:cNvGraphicFramePr/>
              <p:nvPr/>
            </p:nvGraphicFramePr>
            <p:xfrm>
              <a:off x="4448174" y="1384068"/>
              <a:ext cx="4695825" cy="415099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7" name="Rectangle 6"/>
              <p:cNvSpPr/>
              <p:nvPr/>
            </p:nvSpPr>
            <p:spPr>
              <a:xfrm flipV="1">
                <a:off x="4580890" y="1447800"/>
                <a:ext cx="4144010" cy="38621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aphicFrame>
          <p:nvGraphicFramePr>
            <p:cNvPr id="9" name="Chart 8"/>
            <p:cNvGraphicFramePr/>
            <p:nvPr/>
          </p:nvGraphicFramePr>
          <p:xfrm>
            <a:off x="4063831" y="2386127"/>
            <a:ext cx="5178128" cy="279633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图表 1"/>
          <p:cNvGraphicFramePr/>
          <p:nvPr/>
        </p:nvGraphicFramePr>
        <p:xfrm>
          <a:off x="4350150" y="1439726"/>
          <a:ext cx="4793850" cy="4122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Application/</a:t>
            </a:r>
            <a:endParaRPr lang="en-US" altLang="ja-JP" sz="2800" b="1" dirty="0" smtClean="0">
              <a:solidFill>
                <a:srgbClr val="0C6C3C"/>
              </a:solidFill>
              <a:latin typeface="华文楷体" panose="02010600040101010101" charset="-122"/>
              <a:ea typeface="华文楷体" panose="02010600040101010101" charset="-122"/>
              <a:cs typeface="Meiryo UI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zh-TW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产品应用范围</a:t>
            </a:r>
          </a:p>
        </p:txBody>
      </p:sp>
      <p:graphicFrame>
        <p:nvGraphicFramePr>
          <p:cNvPr id="10" name="表格 7"/>
          <p:cNvGraphicFramePr/>
          <p:nvPr/>
        </p:nvGraphicFramePr>
        <p:xfrm>
          <a:off x="838793" y="1439726"/>
          <a:ext cx="3366770" cy="4263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2510"/>
                <a:gridCol w="1064260"/>
              </a:tblGrid>
              <a:tr h="40192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400" b="0" u="none" dirty="0" smtClean="0">
                          <a:solidFill>
                            <a:schemeClr val="bg1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产品应用范围</a:t>
                      </a:r>
                      <a:r>
                        <a:rPr lang="en-US" altLang="ja-JP" sz="1400" b="0" u="none" dirty="0" smtClean="0">
                          <a:solidFill>
                            <a:schemeClr val="bg1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-Application</a:t>
                      </a: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zh-CN" altLang="en-US" sz="1400" b="0" u="none" dirty="0" smtClean="0">
                          <a:solidFill>
                            <a:schemeClr val="bg1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比率</a:t>
                      </a:r>
                      <a:r>
                        <a:rPr lang="en-US" altLang="ja-JP" sz="1400" b="0" u="none" dirty="0" smtClean="0">
                          <a:solidFill>
                            <a:schemeClr val="bg1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4954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ja-JP" altLang="en-US" sz="1400" b="0" u="none" dirty="0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家電製品　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altLang="ja-JP" sz="1400" b="0" u="none" dirty="0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Household appliances </a:t>
                      </a: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en-US" altLang="ja-JP" sz="1600" b="1" u="none" dirty="0" smtClean="0">
                          <a:solidFill>
                            <a:schemeClr val="accent1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22%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5000"/>
                      </a:schemeClr>
                    </a:solidFill>
                  </a:tcPr>
                </a:tc>
              </a:tr>
              <a:tr h="402277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ja-JP" altLang="en-US" sz="1400" b="0" u="none" dirty="0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産業機器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altLang="ja-JP" sz="1400" b="0" u="none" dirty="0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Industrial control </a:t>
                      </a:r>
                      <a:r>
                        <a:rPr lang="en-US" altLang="ja-JP" sz="1400" b="0" u="none" dirty="0" err="1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equipments</a:t>
                      </a:r>
                      <a:endParaRPr lang="en-US" altLang="ja-JP" sz="1400" b="0" u="none" dirty="0" smtClean="0">
                        <a:solidFill>
                          <a:srgbClr val="141414"/>
                        </a:solidFill>
                        <a:latin typeface="Meiryo UI" pitchFamily="34" charset="-128"/>
                        <a:ea typeface="Meiryo UI" pitchFamily="34" charset="-128"/>
                        <a:cs typeface="Meiryo UI" pitchFamily="34" charset="-128"/>
                      </a:endParaRP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en-US" altLang="ja-JP" sz="1600" b="1" u="none" dirty="0" smtClean="0">
                          <a:solidFill>
                            <a:schemeClr val="accent1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18%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5000"/>
                      </a:schemeClr>
                    </a:solidFill>
                  </a:tcPr>
                </a:tc>
              </a:tr>
              <a:tr h="44954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ja-JP" altLang="en-US" sz="1400" b="0" u="none" dirty="0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医療設備　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altLang="ja-JP" sz="1400" b="0" u="none" dirty="0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Medical apparatus</a:t>
                      </a: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en-US" altLang="ja-JP" sz="1600" b="1" u="none" dirty="0" smtClean="0">
                          <a:solidFill>
                            <a:schemeClr val="accent1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15%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5000"/>
                      </a:schemeClr>
                    </a:solidFill>
                  </a:tcPr>
                </a:tc>
              </a:tr>
              <a:tr h="40192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ja-JP" altLang="en-US" sz="1400" b="0" u="none" dirty="0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電源製品 </a:t>
                      </a:r>
                      <a:r>
                        <a:rPr lang="en-US" altLang="ja-JP" sz="1400" b="0" u="none" dirty="0" smtClean="0">
                          <a:solidFill>
                            <a:srgbClr val="141414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Power supply</a:t>
                      </a: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en-US" altLang="ja-JP" sz="1600" b="1" u="none" dirty="0" smtClean="0">
                          <a:solidFill>
                            <a:schemeClr val="accent1"/>
                          </a:solidFill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13%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5000"/>
                      </a:schemeClr>
                    </a:solidFill>
                  </a:tcPr>
                </a:tc>
              </a:tr>
              <a:tr h="4019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ja-JP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1414"/>
                          </a:solidFill>
                          <a:effectLst/>
                          <a:uLnTx/>
                          <a:uFillTx/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照明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1414"/>
                          </a:solidFill>
                          <a:effectLst/>
                          <a:uLnTx/>
                          <a:uFillTx/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Lighting control system</a:t>
                      </a: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ja-JP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C6C3C"/>
                          </a:solidFill>
                          <a:effectLst/>
                          <a:uLnTx/>
                          <a:uFillTx/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12%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5000"/>
                      </a:schemeClr>
                    </a:solidFill>
                  </a:tcPr>
                </a:tc>
              </a:tr>
              <a:tr h="4019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ja-JP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1414"/>
                          </a:solidFill>
                          <a:effectLst/>
                          <a:uLnTx/>
                          <a:uFillTx/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消費電子製品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1414"/>
                          </a:solidFill>
                          <a:effectLst/>
                          <a:uLnTx/>
                          <a:uFillTx/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Consumer</a:t>
                      </a:r>
                      <a:r>
                        <a:rPr kumimoji="0" lang="ja-JP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1414"/>
                          </a:solidFill>
                          <a:effectLst/>
                          <a:uLnTx/>
                          <a:uFillTx/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　</a:t>
                      </a:r>
                      <a:r>
                        <a:rPr kumimoji="0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1414"/>
                          </a:solidFill>
                          <a:effectLst/>
                          <a:uLnTx/>
                          <a:uFillTx/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electronics</a:t>
                      </a: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ja-JP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C6C3C"/>
                          </a:solidFill>
                          <a:effectLst/>
                          <a:uLnTx/>
                          <a:uFillTx/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7%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5000"/>
                      </a:schemeClr>
                    </a:solidFill>
                  </a:tcPr>
                </a:tc>
              </a:tr>
              <a:tr h="4019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ja-JP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1414"/>
                          </a:solidFill>
                          <a:effectLst/>
                          <a:uLnTx/>
                          <a:uFillTx/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車載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1414"/>
                          </a:solidFill>
                          <a:effectLst/>
                          <a:uLnTx/>
                          <a:uFillTx/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Automotive</a:t>
                      </a: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ja-JP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C6C3C"/>
                          </a:solidFill>
                          <a:effectLst/>
                          <a:uLnTx/>
                          <a:uFillTx/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6%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5000"/>
                      </a:schemeClr>
                    </a:solidFill>
                  </a:tcPr>
                </a:tc>
              </a:tr>
              <a:tr h="4019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ja-JP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1414"/>
                          </a:solidFill>
                          <a:effectLst/>
                          <a:uLnTx/>
                          <a:uFillTx/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通信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1414"/>
                          </a:solidFill>
                          <a:effectLst/>
                          <a:uLnTx/>
                          <a:uFillTx/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Telecommunication</a:t>
                      </a: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ja-JP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C6C3C"/>
                          </a:solidFill>
                          <a:effectLst/>
                          <a:uLnTx/>
                          <a:uFillTx/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4%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5000"/>
                      </a:schemeClr>
                    </a:solidFill>
                  </a:tcPr>
                </a:tc>
              </a:tr>
              <a:tr h="4019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ja-JP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1414"/>
                          </a:solidFill>
                          <a:effectLst/>
                          <a:uLnTx/>
                          <a:uFillTx/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コンピューター周辺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1414"/>
                          </a:solidFill>
                          <a:effectLst/>
                          <a:uLnTx/>
                          <a:uFillTx/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Computer &amp; peripherals</a:t>
                      </a: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ja-JP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C6C3C"/>
                          </a:solidFill>
                          <a:effectLst/>
                          <a:uLnTx/>
                          <a:uFillTx/>
                          <a:latin typeface="Meiryo UI" pitchFamily="34" charset="-128"/>
                          <a:ea typeface="Meiryo UI" pitchFamily="34" charset="-128"/>
                          <a:cs typeface="Meiryo UI" pitchFamily="34" charset="-128"/>
                        </a:rPr>
                        <a:t>3%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Key Capabilities /</a:t>
            </a:r>
            <a:endParaRPr lang="en-US" altLang="ja-JP" sz="2800" b="1" dirty="0" smtClean="0">
              <a:solidFill>
                <a:srgbClr val="0C6C3C"/>
              </a:solidFill>
              <a:latin typeface="华文楷体" panose="02010600040101010101" charset="-122"/>
              <a:ea typeface="华文楷体" panose="02010600040101010101" charset="-122"/>
              <a:cs typeface="Meiryo UI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zh-TW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工艺制作能力</a:t>
            </a:r>
          </a:p>
        </p:txBody>
      </p:sp>
      <p:graphicFrame>
        <p:nvGraphicFramePr>
          <p:cNvPr id="6" name="表格 2"/>
          <p:cNvGraphicFramePr>
            <a:graphicFrameLocks noGrp="1"/>
          </p:cNvGraphicFramePr>
          <p:nvPr/>
        </p:nvGraphicFramePr>
        <p:xfrm>
          <a:off x="753612" y="1447801"/>
          <a:ext cx="7971288" cy="4325216"/>
        </p:xfrm>
        <a:graphic>
          <a:graphicData uri="http://schemas.openxmlformats.org/drawingml/2006/table">
            <a:tbl>
              <a:tblPr/>
              <a:tblGrid>
                <a:gridCol w="2832200"/>
                <a:gridCol w="5139088"/>
              </a:tblGrid>
              <a:tr h="2796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zh-CN" sz="1000" kern="100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項目</a:t>
                      </a:r>
                      <a:r>
                        <a:rPr lang="en-US" sz="1000" kern="100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Items</a:t>
                      </a:r>
                      <a:endParaRPr lang="zh-CN" sz="1000" kern="100" dirty="0">
                        <a:solidFill>
                          <a:schemeClr val="bg1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4044" marR="640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6C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1000" kern="100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能力</a:t>
                      </a:r>
                      <a:r>
                        <a:rPr lang="en-US" sz="1000" kern="100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Capabilities</a:t>
                      </a:r>
                      <a:endParaRPr lang="zh-CN" sz="1000" kern="100" dirty="0">
                        <a:solidFill>
                          <a:schemeClr val="bg1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4044" marR="6404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6C3C"/>
                    </a:solidFill>
                  </a:tcPr>
                </a:tc>
              </a:tr>
              <a:tr h="3271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基材</a:t>
                      </a:r>
                      <a:r>
                        <a:rPr lang="zh-CN" altLang="ja-JP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类别</a:t>
                      </a:r>
                      <a:r>
                        <a:rPr lang="ja-JP" alt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　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Laminate Brand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R="640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生益、南亚、建滔、斗山、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ISOLA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、松下、日立、</a:t>
                      </a:r>
                      <a:r>
                        <a:rPr lang="zh-CN" sz="1000" kern="100" dirty="0" smtClean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长春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 dirty="0" err="1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Shengyi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、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Nan </a:t>
                      </a:r>
                      <a:r>
                        <a:rPr lang="en-US" sz="1000" kern="100" dirty="0" err="1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Ya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、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King Board 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、</a:t>
                      </a:r>
                      <a:r>
                        <a:rPr lang="en-US" sz="1000" kern="100" dirty="0" err="1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Doosan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、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ISOLA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、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Panasonic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、</a:t>
                      </a:r>
                      <a:r>
                        <a:rPr lang="it-IT" sz="1000" kern="1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Hitachi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、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Chang </a:t>
                      </a:r>
                      <a:r>
                        <a:rPr lang="en-US" sz="1000" kern="100" dirty="0" smtClean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Chun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</a:tr>
              <a:tr h="2040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基材種類　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Laminate Type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R="640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 dirty="0" smtClean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FR1</a:t>
                      </a:r>
                      <a:r>
                        <a:rPr lang="zh-CN" altLang="en-US" sz="1000" kern="100" dirty="0" smtClean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、</a:t>
                      </a:r>
                      <a:r>
                        <a:rPr lang="en-US" sz="1000" kern="100" dirty="0" smtClean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CEM-1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、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CEM-3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、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FR-4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、</a:t>
                      </a:r>
                      <a:r>
                        <a:rPr lang="en-US" sz="1000" kern="100" dirty="0" smtClean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FR-4</a:t>
                      </a:r>
                      <a:r>
                        <a:rPr lang="en-US" altLang="zh-CN" sz="1000" kern="100" dirty="0" smtClean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High </a:t>
                      </a:r>
                      <a:r>
                        <a:rPr lang="en-US" sz="1000" kern="100" dirty="0" smtClean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Tg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、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FR-4(Halogen-free) 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29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基板層数　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Layer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R="640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1-10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</a:tr>
              <a:tr h="2040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最小板厚　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Min Board Thickness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R="640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0.4mm (0.016”)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40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最大板厚　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Max Board Thickness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R="640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3.2mm (0.126”)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</a:tr>
              <a:tr h="2997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最高銅厚　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Max. Copper Weight (Internal/External)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R="640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3oz / 4oz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47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最大基板サイズ　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Max Board Size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R="640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500×600mm (19.6” ×23.6”)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</a:tr>
              <a:tr h="4496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表面処理種類　</a:t>
                      </a:r>
                      <a:r>
                        <a:rPr lang="zh-CN" sz="1000" kern="100" dirty="0">
                          <a:latin typeface="Calibri" panose="020F05020202040302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000" kern="100" dirty="0">
                          <a:latin typeface="Calibri" panose="020F0502020204030204"/>
                          <a:ea typeface="Times New Roman" panose="02020603050405020304"/>
                          <a:cs typeface="Times New Roman" panose="02020603050405020304"/>
                        </a:rPr>
                        <a:t>Final Surface Finishing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R="640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OSP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、</a:t>
                      </a:r>
                      <a:r>
                        <a:rPr lang="en-US" altLang="ja-JP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HASL</a:t>
                      </a:r>
                      <a:r>
                        <a:rPr lang="ja-JP" alt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（</a:t>
                      </a:r>
                      <a:r>
                        <a:rPr lang="en-US" altLang="ja-JP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L&amp;LF</a:t>
                      </a:r>
                      <a:r>
                        <a:rPr lang="ja-JP" alt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）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、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無電解</a:t>
                      </a:r>
                      <a:r>
                        <a:rPr lang="ja-JP" alt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金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めっき</a:t>
                      </a:r>
                      <a:r>
                        <a:rPr lang="ja-JP" alt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、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無電解</a:t>
                      </a:r>
                      <a:r>
                        <a:rPr lang="ja-JP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銀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めっき、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無電解錫めっき</a:t>
                      </a:r>
                      <a:r>
                        <a:rPr lang="ja-JP" alt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、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無電解</a:t>
                      </a:r>
                      <a:r>
                        <a:rPr lang="ja-JP" alt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ニッケル　金メッキ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OSP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、</a:t>
                      </a:r>
                      <a:r>
                        <a:rPr lang="en-US" sz="1000" kern="100" dirty="0" err="1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Pb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-free HASL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、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HASL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、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ENIG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、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Gold Plating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、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Tin Immersion</a:t>
                      </a: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、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Silver Immersion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40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最小穴径　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Min Hole Size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R="640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dirty="0" smtClean="0"/>
                        <a:t>Standard :  </a:t>
                      </a:r>
                      <a:r>
                        <a:rPr lang="en-US" sz="1000" kern="100" dirty="0" smtClean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0.25mm (10mils)</a:t>
                      </a:r>
                      <a:r>
                        <a:rPr lang="zh-CN" altLang="en-US" sz="1000" kern="100" baseline="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  </a:t>
                      </a:r>
                      <a:r>
                        <a:rPr lang="en-US" sz="1000" kern="100" dirty="0" smtClean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/ </a:t>
                      </a:r>
                      <a:r>
                        <a:rPr lang="en-US" sz="1000" dirty="0" smtClean="0"/>
                        <a:t>Advanced: </a:t>
                      </a:r>
                      <a:r>
                        <a:rPr lang="zh-CN" altLang="en-US" sz="1000" kern="100" baseline="0" dirty="0" smtClean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</a:t>
                      </a:r>
                      <a:r>
                        <a:rPr lang="en-US" sz="1000" kern="100" dirty="0" smtClean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0.2mm  (8mils)</a:t>
                      </a:r>
                      <a:r>
                        <a:rPr lang="en-US" sz="1000" kern="100" baseline="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 </a:t>
                      </a:r>
                      <a:endParaRPr lang="zh-CN" altLang="en-US" sz="1000" kern="100" dirty="0" smtClean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</a:tr>
              <a:tr h="2040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最大縦横比例</a:t>
                      </a:r>
                      <a:r>
                        <a:rPr lang="ja-JP" alt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　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Aspect Ratio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R="640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 dirty="0" smtClean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8 </a:t>
                      </a:r>
                      <a:r>
                        <a:rPr lang="en-US" altLang="zh-CN" sz="1000" kern="100" dirty="0" smtClean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:</a:t>
                      </a:r>
                      <a:r>
                        <a:rPr lang="en-US" sz="1000" kern="100" dirty="0" smtClean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40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最小導体幅　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Min Line Width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R="640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dirty="0" smtClean="0"/>
                        <a:t>Standard : </a:t>
                      </a:r>
                      <a:r>
                        <a:rPr lang="en-US" sz="1000" kern="100" dirty="0" smtClean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0.1mm  (4mils)  / </a:t>
                      </a:r>
                      <a:r>
                        <a:rPr lang="en-US" sz="1000" dirty="0" smtClean="0"/>
                        <a:t>Advanced: </a:t>
                      </a:r>
                      <a:r>
                        <a:rPr lang="zh-CN" altLang="en-US" sz="1000" kern="100" baseline="0" dirty="0" smtClean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</a:t>
                      </a:r>
                      <a:r>
                        <a:rPr lang="en-US" sz="1000" kern="100" dirty="0" smtClean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0.075mm  (3mils)</a:t>
                      </a:r>
                      <a:endParaRPr lang="zh-CN" altLang="en-US" sz="1000" kern="100" dirty="0" smtClean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</a:tr>
              <a:tr h="2035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最小導体間隙　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Min Line Space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R="640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dirty="0" smtClean="0"/>
                        <a:t>Standard : </a:t>
                      </a:r>
                      <a:r>
                        <a:rPr lang="en-US" sz="1000" kern="100" dirty="0" smtClean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0.1mm  (4mils)  / </a:t>
                      </a:r>
                      <a:r>
                        <a:rPr lang="en-US" sz="1000" dirty="0" smtClean="0"/>
                        <a:t>Advanced: </a:t>
                      </a:r>
                      <a:r>
                        <a:rPr lang="zh-CN" altLang="en-US" sz="1000" kern="100" baseline="0" dirty="0" smtClean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</a:t>
                      </a:r>
                      <a:r>
                        <a:rPr lang="en-US" sz="1000" kern="100" dirty="0" smtClean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0.075mm  (3mils)</a:t>
                      </a:r>
                      <a:endParaRPr lang="zh-CN" altLang="en-US" sz="1000" kern="100" dirty="0" smtClean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40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最小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SMT</a:t>
                      </a:r>
                      <a:r>
                        <a:rPr lang="ja-JP" alt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サイズ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</a:t>
                      </a:r>
                      <a:r>
                        <a:rPr lang="ja-JP" alt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　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Min SMT PAD Size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R="640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0.25mm </a:t>
                      </a:r>
                      <a:r>
                        <a:rPr lang="en-US" sz="1000" kern="100" dirty="0" smtClean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(10mils)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</a:tr>
              <a:tr h="2040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基板曲げ、ソリ標準</a:t>
                      </a:r>
                      <a:r>
                        <a:rPr lang="ja-JP" alt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　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Warpage/Twist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R="640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&lt;=0.5%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40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完成品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PTH</a:t>
                      </a:r>
                      <a:r>
                        <a:rPr lang="ja-JP" alt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穴径公差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</a:t>
                      </a:r>
                      <a:r>
                        <a:rPr lang="ja-JP" alt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　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PTH Hole Dia. Tolerance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R="640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0.075mm (3mils)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</a:tr>
              <a:tr h="2997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完成品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NPTH</a:t>
                      </a:r>
                      <a:r>
                        <a:rPr lang="ja-JP" alt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穴径公差　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NPTH Hole Dia. Tolerance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R="640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0.05mm (2mils)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40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zh-CN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穴ズレ公差　</a:t>
                      </a: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Drilling Hole Location Tolerance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R="640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0.075mm (3mils)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090831" y="1485109"/>
            <a:ext cx="1260326" cy="1260326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75411" y="1485109"/>
            <a:ext cx="1260326" cy="1260326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98346" y="1485109"/>
            <a:ext cx="1260326" cy="1260326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533121" y="3542509"/>
            <a:ext cx="1260326" cy="1260326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84369" y="3542509"/>
            <a:ext cx="1260326" cy="1260326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6125" y="2887536"/>
            <a:ext cx="2949737" cy="555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800"/>
              </a:lnSpc>
              <a:spcAft>
                <a:spcPts val="20"/>
              </a:spcAft>
              <a:buClr>
                <a:srgbClr val="0070C0"/>
              </a:buClr>
            </a:pPr>
            <a:r>
              <a:rPr lang="en-US" altLang="ja-JP" b="1" kern="0" dirty="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Cost Competitiveness</a:t>
            </a:r>
            <a:r>
              <a:rPr lang="en-US" altLang="ja-JP" b="1" kern="0" dirty="0" smtClean="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/</a:t>
            </a:r>
          </a:p>
          <a:p>
            <a:pPr lvl="0" algn="ctr">
              <a:lnSpc>
                <a:spcPts val="1800"/>
              </a:lnSpc>
              <a:spcAft>
                <a:spcPts val="20"/>
              </a:spcAft>
              <a:buClr>
                <a:srgbClr val="0070C0"/>
              </a:buClr>
            </a:pPr>
            <a:r>
              <a:rPr lang="zh-CN" altLang="en-US" b="1" kern="0" dirty="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低成本的竞争优势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30705" y="2887536"/>
            <a:ext cx="2949737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800"/>
              </a:lnSpc>
              <a:spcAft>
                <a:spcPts val="20"/>
              </a:spcAft>
              <a:buClr>
                <a:srgbClr val="0070C0"/>
              </a:buClr>
            </a:pPr>
            <a:r>
              <a:rPr lang="en-US" altLang="ja-JP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Stable Financial position/</a:t>
            </a:r>
            <a:r>
              <a:rPr lang="zh-CN" altLang="en-US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健全稳定的财务状况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95747" y="2887536"/>
            <a:ext cx="2644458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800"/>
              </a:lnSpc>
              <a:spcAft>
                <a:spcPts val="20"/>
              </a:spcAft>
              <a:buClr>
                <a:srgbClr val="0070C0"/>
              </a:buClr>
            </a:pPr>
            <a:r>
              <a:rPr lang="en-US" altLang="ja-JP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Strong management experience/</a:t>
            </a:r>
            <a:r>
              <a:rPr lang="zh-CN" altLang="en-US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强大丰富的管理经验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73120" y="4893511"/>
            <a:ext cx="2949737" cy="555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800"/>
              </a:lnSpc>
              <a:spcAft>
                <a:spcPts val="20"/>
              </a:spcAft>
              <a:buClr>
                <a:srgbClr val="0070C0"/>
              </a:buClr>
            </a:pPr>
            <a:r>
              <a:rPr lang="en-US" altLang="ja-JP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Flexible </a:t>
            </a:r>
            <a:r>
              <a:rPr lang="en-US" altLang="ja-JP" kern="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Support/</a:t>
            </a:r>
          </a:p>
          <a:p>
            <a:pPr lvl="0" algn="ctr">
              <a:lnSpc>
                <a:spcPts val="1800"/>
              </a:lnSpc>
              <a:spcAft>
                <a:spcPts val="20"/>
              </a:spcAft>
              <a:buClr>
                <a:srgbClr val="0070C0"/>
              </a:buClr>
            </a:pPr>
            <a:r>
              <a:rPr lang="zh-CN" altLang="ja-JP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合理的弹性体制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24582" y="4893511"/>
            <a:ext cx="3579900" cy="1017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800"/>
              </a:lnSpc>
              <a:spcAft>
                <a:spcPts val="20"/>
              </a:spcAft>
              <a:buClr>
                <a:srgbClr val="0070C0"/>
              </a:buClr>
            </a:pPr>
            <a:r>
              <a:rPr lang="en-US" altLang="ja-JP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Strong commitment in single sided </a:t>
            </a:r>
            <a:r>
              <a:rPr lang="en-US" altLang="ja-JP" kern="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pcb</a:t>
            </a:r>
            <a:r>
              <a:rPr lang="en-US" altLang="ja-JP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 business</a:t>
            </a:r>
            <a:br>
              <a:rPr lang="en-US" altLang="ja-JP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</a:br>
            <a:r>
              <a:rPr lang="zh-CN" altLang="en-US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对</a:t>
            </a:r>
            <a:r>
              <a:rPr lang="en-US" altLang="ja-JP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PCB</a:t>
            </a:r>
            <a:r>
              <a:rPr lang="zh-CN" altLang="en-US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rPr>
              <a:t>事业的慧忠诚度</a:t>
            </a:r>
            <a:endParaRPr lang="ja-JP" altLang="en-US" kern="0" dirty="0">
              <a:solidFill>
                <a:srgbClr val="0C6C3C"/>
              </a:solidFill>
              <a:latin typeface="Century Gothic" panose="020B0502020202020204" pitchFamily="34" charset="0"/>
              <a:ea typeface="Meiryo UI" pitchFamily="34" charset="-128"/>
              <a:cs typeface="Meiryo UI" pitchFamily="34" charset="-128"/>
            </a:endParaRPr>
          </a:p>
          <a:p>
            <a:pPr lvl="0" algn="ctr">
              <a:lnSpc>
                <a:spcPts val="1800"/>
              </a:lnSpc>
              <a:spcAft>
                <a:spcPts val="20"/>
              </a:spcAft>
              <a:buClr>
                <a:srgbClr val="0070C0"/>
              </a:buClr>
            </a:pPr>
            <a:endParaRPr lang="en-US" kern="0" dirty="0">
              <a:solidFill>
                <a:srgbClr val="008080"/>
              </a:solidFill>
              <a:latin typeface="Century Gothic" panose="020B0502020202020204" pitchFamily="34" charset="0"/>
              <a:ea typeface="Meiryo UI" pitchFamily="34" charset="-128"/>
              <a:cs typeface="Meiryo UI" pitchFamily="34" charset="-128"/>
            </a:endParaRPr>
          </a:p>
        </p:txBody>
      </p:sp>
      <p:grpSp>
        <p:nvGrpSpPr>
          <p:cNvPr id="22" name="Group 4"/>
          <p:cNvGrpSpPr>
            <a:grpSpLocks noChangeAspect="1"/>
          </p:cNvGrpSpPr>
          <p:nvPr/>
        </p:nvGrpSpPr>
        <p:grpSpPr bwMode="auto">
          <a:xfrm>
            <a:off x="1374651" y="1703792"/>
            <a:ext cx="692686" cy="822960"/>
            <a:chOff x="1730" y="794"/>
            <a:chExt cx="2297" cy="2729"/>
          </a:xfrm>
          <a:solidFill>
            <a:schemeClr val="bg1"/>
          </a:solidFill>
        </p:grpSpPr>
        <p:sp>
          <p:nvSpPr>
            <p:cNvPr id="25" name="Freeform 6"/>
            <p:cNvSpPr/>
            <p:nvPr/>
          </p:nvSpPr>
          <p:spPr bwMode="auto">
            <a:xfrm>
              <a:off x="1730" y="2486"/>
              <a:ext cx="2297" cy="1037"/>
            </a:xfrm>
            <a:custGeom>
              <a:avLst/>
              <a:gdLst>
                <a:gd name="T0" fmla="*/ 3115 w 4593"/>
                <a:gd name="T1" fmla="*/ 30 h 2074"/>
                <a:gd name="T2" fmla="*/ 3175 w 4593"/>
                <a:gd name="T3" fmla="*/ 145 h 2074"/>
                <a:gd name="T4" fmla="*/ 3148 w 4593"/>
                <a:gd name="T5" fmla="*/ 310 h 2074"/>
                <a:gd name="T6" fmla="*/ 3013 w 4593"/>
                <a:gd name="T7" fmla="*/ 482 h 2074"/>
                <a:gd name="T8" fmla="*/ 2810 w 4593"/>
                <a:gd name="T9" fmla="*/ 604 h 2074"/>
                <a:gd name="T10" fmla="*/ 2647 w 4593"/>
                <a:gd name="T11" fmla="*/ 652 h 2074"/>
                <a:gd name="T12" fmla="*/ 2434 w 4593"/>
                <a:gd name="T13" fmla="*/ 712 h 2074"/>
                <a:gd name="T14" fmla="*/ 2263 w 4593"/>
                <a:gd name="T15" fmla="*/ 765 h 2074"/>
                <a:gd name="T16" fmla="*/ 2278 w 4593"/>
                <a:gd name="T17" fmla="*/ 785 h 2074"/>
                <a:gd name="T18" fmla="*/ 2439 w 4593"/>
                <a:gd name="T19" fmla="*/ 811 h 2074"/>
                <a:gd name="T20" fmla="*/ 2684 w 4593"/>
                <a:gd name="T21" fmla="*/ 833 h 2074"/>
                <a:gd name="T22" fmla="*/ 2968 w 4593"/>
                <a:gd name="T23" fmla="*/ 825 h 2074"/>
                <a:gd name="T24" fmla="*/ 3250 w 4593"/>
                <a:gd name="T25" fmla="*/ 765 h 2074"/>
                <a:gd name="T26" fmla="*/ 3554 w 4593"/>
                <a:gd name="T27" fmla="*/ 617 h 2074"/>
                <a:gd name="T28" fmla="*/ 3867 w 4593"/>
                <a:gd name="T29" fmla="*/ 446 h 2074"/>
                <a:gd name="T30" fmla="*/ 4157 w 4593"/>
                <a:gd name="T31" fmla="*/ 320 h 2074"/>
                <a:gd name="T32" fmla="*/ 4357 w 4593"/>
                <a:gd name="T33" fmla="*/ 298 h 2074"/>
                <a:gd name="T34" fmla="*/ 4490 w 4593"/>
                <a:gd name="T35" fmla="*/ 338 h 2074"/>
                <a:gd name="T36" fmla="*/ 4580 w 4593"/>
                <a:gd name="T37" fmla="*/ 431 h 2074"/>
                <a:gd name="T38" fmla="*/ 4583 w 4593"/>
                <a:gd name="T39" fmla="*/ 547 h 2074"/>
                <a:gd name="T40" fmla="*/ 4493 w 4593"/>
                <a:gd name="T41" fmla="*/ 644 h 2074"/>
                <a:gd name="T42" fmla="*/ 4308 w 4593"/>
                <a:gd name="T43" fmla="*/ 800 h 2074"/>
                <a:gd name="T44" fmla="*/ 4050 w 4593"/>
                <a:gd name="T45" fmla="*/ 989 h 2074"/>
                <a:gd name="T46" fmla="*/ 3741 w 4593"/>
                <a:gd name="T47" fmla="*/ 1184 h 2074"/>
                <a:gd name="T48" fmla="*/ 3403 w 4593"/>
                <a:gd name="T49" fmla="*/ 1360 h 2074"/>
                <a:gd name="T50" fmla="*/ 3105 w 4593"/>
                <a:gd name="T51" fmla="*/ 1476 h 2074"/>
                <a:gd name="T52" fmla="*/ 2977 w 4593"/>
                <a:gd name="T53" fmla="*/ 1508 h 2074"/>
                <a:gd name="T54" fmla="*/ 2802 w 4593"/>
                <a:gd name="T55" fmla="*/ 1526 h 2074"/>
                <a:gd name="T56" fmla="*/ 2486 w 4593"/>
                <a:gd name="T57" fmla="*/ 1543 h 2074"/>
                <a:gd name="T58" fmla="*/ 2243 w 4593"/>
                <a:gd name="T59" fmla="*/ 1556 h 2074"/>
                <a:gd name="T60" fmla="*/ 2016 w 4593"/>
                <a:gd name="T61" fmla="*/ 1563 h 2074"/>
                <a:gd name="T62" fmla="*/ 1708 w 4593"/>
                <a:gd name="T63" fmla="*/ 1566 h 2074"/>
                <a:gd name="T64" fmla="*/ 1492 w 4593"/>
                <a:gd name="T65" fmla="*/ 1591 h 2074"/>
                <a:gd name="T66" fmla="*/ 1312 w 4593"/>
                <a:gd name="T67" fmla="*/ 1687 h 2074"/>
                <a:gd name="T68" fmla="*/ 1129 w 4593"/>
                <a:gd name="T69" fmla="*/ 1820 h 2074"/>
                <a:gd name="T70" fmla="*/ 969 w 4593"/>
                <a:gd name="T71" fmla="*/ 1953 h 2074"/>
                <a:gd name="T72" fmla="*/ 864 w 4593"/>
                <a:gd name="T73" fmla="*/ 2049 h 2074"/>
                <a:gd name="T74" fmla="*/ 0 w 4593"/>
                <a:gd name="T75" fmla="*/ 1265 h 2074"/>
                <a:gd name="T76" fmla="*/ 37 w 4593"/>
                <a:gd name="T77" fmla="*/ 1210 h 2074"/>
                <a:gd name="T78" fmla="*/ 134 w 4593"/>
                <a:gd name="T79" fmla="*/ 1067 h 2074"/>
                <a:gd name="T80" fmla="*/ 273 w 4593"/>
                <a:gd name="T81" fmla="*/ 871 h 2074"/>
                <a:gd name="T82" fmla="*/ 441 w 4593"/>
                <a:gd name="T83" fmla="*/ 659 h 2074"/>
                <a:gd name="T84" fmla="*/ 621 w 4593"/>
                <a:gd name="T85" fmla="*/ 462 h 2074"/>
                <a:gd name="T86" fmla="*/ 798 w 4593"/>
                <a:gd name="T87" fmla="*/ 318 h 2074"/>
                <a:gd name="T88" fmla="*/ 1006 w 4593"/>
                <a:gd name="T89" fmla="*/ 241 h 2074"/>
                <a:gd name="T90" fmla="*/ 1340 w 4593"/>
                <a:gd name="T91" fmla="*/ 203 h 2074"/>
                <a:gd name="T92" fmla="*/ 1733 w 4593"/>
                <a:gd name="T93" fmla="*/ 178 h 2074"/>
                <a:gd name="T94" fmla="*/ 2144 w 4593"/>
                <a:gd name="T95" fmla="*/ 133 h 2074"/>
                <a:gd name="T96" fmla="*/ 2499 w 4593"/>
                <a:gd name="T97" fmla="*/ 74 h 2074"/>
                <a:gd name="T98" fmla="*/ 2749 w 4593"/>
                <a:gd name="T99" fmla="*/ 27 h 2074"/>
                <a:gd name="T100" fmla="*/ 2968 w 4593"/>
                <a:gd name="T101" fmla="*/ 2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593" h="2074">
                  <a:moveTo>
                    <a:pt x="3025" y="0"/>
                  </a:moveTo>
                  <a:lnTo>
                    <a:pt x="3058" y="4"/>
                  </a:lnTo>
                  <a:lnTo>
                    <a:pt x="3088" y="14"/>
                  </a:lnTo>
                  <a:lnTo>
                    <a:pt x="3115" y="30"/>
                  </a:lnTo>
                  <a:lnTo>
                    <a:pt x="3136" y="52"/>
                  </a:lnTo>
                  <a:lnTo>
                    <a:pt x="3155" y="79"/>
                  </a:lnTo>
                  <a:lnTo>
                    <a:pt x="3166" y="110"/>
                  </a:lnTo>
                  <a:lnTo>
                    <a:pt x="3175" y="145"/>
                  </a:lnTo>
                  <a:lnTo>
                    <a:pt x="3176" y="183"/>
                  </a:lnTo>
                  <a:lnTo>
                    <a:pt x="3173" y="223"/>
                  </a:lnTo>
                  <a:lnTo>
                    <a:pt x="3163" y="266"/>
                  </a:lnTo>
                  <a:lnTo>
                    <a:pt x="3148" y="310"/>
                  </a:lnTo>
                  <a:lnTo>
                    <a:pt x="3125" y="354"/>
                  </a:lnTo>
                  <a:lnTo>
                    <a:pt x="3095" y="398"/>
                  </a:lnTo>
                  <a:lnTo>
                    <a:pt x="3058" y="441"/>
                  </a:lnTo>
                  <a:lnTo>
                    <a:pt x="3013" y="482"/>
                  </a:lnTo>
                  <a:lnTo>
                    <a:pt x="2962" y="524"/>
                  </a:lnTo>
                  <a:lnTo>
                    <a:pt x="2902" y="560"/>
                  </a:lnTo>
                  <a:lnTo>
                    <a:pt x="2832" y="595"/>
                  </a:lnTo>
                  <a:lnTo>
                    <a:pt x="2810" y="604"/>
                  </a:lnTo>
                  <a:lnTo>
                    <a:pt x="2779" y="614"/>
                  </a:lnTo>
                  <a:lnTo>
                    <a:pt x="2740" y="625"/>
                  </a:lnTo>
                  <a:lnTo>
                    <a:pt x="2695" y="639"/>
                  </a:lnTo>
                  <a:lnTo>
                    <a:pt x="2647" y="652"/>
                  </a:lnTo>
                  <a:lnTo>
                    <a:pt x="2594" y="667"/>
                  </a:lnTo>
                  <a:lnTo>
                    <a:pt x="2541" y="682"/>
                  </a:lnTo>
                  <a:lnTo>
                    <a:pt x="2487" y="697"/>
                  </a:lnTo>
                  <a:lnTo>
                    <a:pt x="2434" y="712"/>
                  </a:lnTo>
                  <a:lnTo>
                    <a:pt x="2384" y="727"/>
                  </a:lnTo>
                  <a:lnTo>
                    <a:pt x="2337" y="740"/>
                  </a:lnTo>
                  <a:lnTo>
                    <a:pt x="2296" y="753"/>
                  </a:lnTo>
                  <a:lnTo>
                    <a:pt x="2263" y="765"/>
                  </a:lnTo>
                  <a:lnTo>
                    <a:pt x="2236" y="777"/>
                  </a:lnTo>
                  <a:lnTo>
                    <a:pt x="2241" y="778"/>
                  </a:lnTo>
                  <a:lnTo>
                    <a:pt x="2254" y="780"/>
                  </a:lnTo>
                  <a:lnTo>
                    <a:pt x="2278" y="785"/>
                  </a:lnTo>
                  <a:lnTo>
                    <a:pt x="2307" y="791"/>
                  </a:lnTo>
                  <a:lnTo>
                    <a:pt x="2346" y="798"/>
                  </a:lnTo>
                  <a:lnTo>
                    <a:pt x="2389" y="805"/>
                  </a:lnTo>
                  <a:lnTo>
                    <a:pt x="2439" y="811"/>
                  </a:lnTo>
                  <a:lnTo>
                    <a:pt x="2494" y="818"/>
                  </a:lnTo>
                  <a:lnTo>
                    <a:pt x="2554" y="825"/>
                  </a:lnTo>
                  <a:lnTo>
                    <a:pt x="2617" y="830"/>
                  </a:lnTo>
                  <a:lnTo>
                    <a:pt x="2684" y="833"/>
                  </a:lnTo>
                  <a:lnTo>
                    <a:pt x="2754" y="835"/>
                  </a:lnTo>
                  <a:lnTo>
                    <a:pt x="2824" y="835"/>
                  </a:lnTo>
                  <a:lnTo>
                    <a:pt x="2895" y="831"/>
                  </a:lnTo>
                  <a:lnTo>
                    <a:pt x="2968" y="825"/>
                  </a:lnTo>
                  <a:lnTo>
                    <a:pt x="3042" y="816"/>
                  </a:lnTo>
                  <a:lnTo>
                    <a:pt x="3111" y="803"/>
                  </a:lnTo>
                  <a:lnTo>
                    <a:pt x="3183" y="786"/>
                  </a:lnTo>
                  <a:lnTo>
                    <a:pt x="3250" y="765"/>
                  </a:lnTo>
                  <a:lnTo>
                    <a:pt x="3315" y="738"/>
                  </a:lnTo>
                  <a:lnTo>
                    <a:pt x="3394" y="702"/>
                  </a:lnTo>
                  <a:lnTo>
                    <a:pt x="3474" y="660"/>
                  </a:lnTo>
                  <a:lnTo>
                    <a:pt x="3554" y="617"/>
                  </a:lnTo>
                  <a:lnTo>
                    <a:pt x="3634" y="574"/>
                  </a:lnTo>
                  <a:lnTo>
                    <a:pt x="3712" y="529"/>
                  </a:lnTo>
                  <a:lnTo>
                    <a:pt x="3791" y="486"/>
                  </a:lnTo>
                  <a:lnTo>
                    <a:pt x="3867" y="446"/>
                  </a:lnTo>
                  <a:lnTo>
                    <a:pt x="3942" y="408"/>
                  </a:lnTo>
                  <a:lnTo>
                    <a:pt x="4015" y="373"/>
                  </a:lnTo>
                  <a:lnTo>
                    <a:pt x="4087" y="343"/>
                  </a:lnTo>
                  <a:lnTo>
                    <a:pt x="4157" y="320"/>
                  </a:lnTo>
                  <a:lnTo>
                    <a:pt x="4223" y="305"/>
                  </a:lnTo>
                  <a:lnTo>
                    <a:pt x="4288" y="296"/>
                  </a:lnTo>
                  <a:lnTo>
                    <a:pt x="4322" y="295"/>
                  </a:lnTo>
                  <a:lnTo>
                    <a:pt x="4357" y="298"/>
                  </a:lnTo>
                  <a:lnTo>
                    <a:pt x="4392" y="303"/>
                  </a:lnTo>
                  <a:lnTo>
                    <a:pt x="4425" y="311"/>
                  </a:lnTo>
                  <a:lnTo>
                    <a:pt x="4458" y="323"/>
                  </a:lnTo>
                  <a:lnTo>
                    <a:pt x="4490" y="338"/>
                  </a:lnTo>
                  <a:lnTo>
                    <a:pt x="4518" y="356"/>
                  </a:lnTo>
                  <a:lnTo>
                    <a:pt x="4543" y="378"/>
                  </a:lnTo>
                  <a:lnTo>
                    <a:pt x="4563" y="403"/>
                  </a:lnTo>
                  <a:lnTo>
                    <a:pt x="4580" y="431"/>
                  </a:lnTo>
                  <a:lnTo>
                    <a:pt x="4590" y="462"/>
                  </a:lnTo>
                  <a:lnTo>
                    <a:pt x="4593" y="496"/>
                  </a:lnTo>
                  <a:lnTo>
                    <a:pt x="4590" y="534"/>
                  </a:lnTo>
                  <a:lnTo>
                    <a:pt x="4583" y="547"/>
                  </a:lnTo>
                  <a:lnTo>
                    <a:pt x="4571" y="564"/>
                  </a:lnTo>
                  <a:lnTo>
                    <a:pt x="4551" y="587"/>
                  </a:lnTo>
                  <a:lnTo>
                    <a:pt x="4525" y="614"/>
                  </a:lnTo>
                  <a:lnTo>
                    <a:pt x="4493" y="644"/>
                  </a:lnTo>
                  <a:lnTo>
                    <a:pt x="4455" y="678"/>
                  </a:lnTo>
                  <a:lnTo>
                    <a:pt x="4412" y="717"/>
                  </a:lnTo>
                  <a:lnTo>
                    <a:pt x="4362" y="757"/>
                  </a:lnTo>
                  <a:lnTo>
                    <a:pt x="4308" y="800"/>
                  </a:lnTo>
                  <a:lnTo>
                    <a:pt x="4248" y="845"/>
                  </a:lnTo>
                  <a:lnTo>
                    <a:pt x="4187" y="891"/>
                  </a:lnTo>
                  <a:lnTo>
                    <a:pt x="4120" y="939"/>
                  </a:lnTo>
                  <a:lnTo>
                    <a:pt x="4050" y="989"/>
                  </a:lnTo>
                  <a:lnTo>
                    <a:pt x="3977" y="1037"/>
                  </a:lnTo>
                  <a:lnTo>
                    <a:pt x="3901" y="1087"/>
                  </a:lnTo>
                  <a:lnTo>
                    <a:pt x="3822" y="1135"/>
                  </a:lnTo>
                  <a:lnTo>
                    <a:pt x="3741" y="1184"/>
                  </a:lnTo>
                  <a:lnTo>
                    <a:pt x="3657" y="1230"/>
                  </a:lnTo>
                  <a:lnTo>
                    <a:pt x="3574" y="1277"/>
                  </a:lnTo>
                  <a:lnTo>
                    <a:pt x="3488" y="1320"/>
                  </a:lnTo>
                  <a:lnTo>
                    <a:pt x="3403" y="1360"/>
                  </a:lnTo>
                  <a:lnTo>
                    <a:pt x="3316" y="1398"/>
                  </a:lnTo>
                  <a:lnTo>
                    <a:pt x="3230" y="1433"/>
                  </a:lnTo>
                  <a:lnTo>
                    <a:pt x="3141" y="1464"/>
                  </a:lnTo>
                  <a:lnTo>
                    <a:pt x="3105" y="1476"/>
                  </a:lnTo>
                  <a:lnTo>
                    <a:pt x="3072" y="1486"/>
                  </a:lnTo>
                  <a:lnTo>
                    <a:pt x="3040" y="1494"/>
                  </a:lnTo>
                  <a:lnTo>
                    <a:pt x="3010" y="1503"/>
                  </a:lnTo>
                  <a:lnTo>
                    <a:pt x="2977" y="1508"/>
                  </a:lnTo>
                  <a:lnTo>
                    <a:pt x="2942" y="1514"/>
                  </a:lnTo>
                  <a:lnTo>
                    <a:pt x="2902" y="1518"/>
                  </a:lnTo>
                  <a:lnTo>
                    <a:pt x="2855" y="1523"/>
                  </a:lnTo>
                  <a:lnTo>
                    <a:pt x="2802" y="1526"/>
                  </a:lnTo>
                  <a:lnTo>
                    <a:pt x="2739" y="1529"/>
                  </a:lnTo>
                  <a:lnTo>
                    <a:pt x="2644" y="1534"/>
                  </a:lnTo>
                  <a:lnTo>
                    <a:pt x="2561" y="1539"/>
                  </a:lnTo>
                  <a:lnTo>
                    <a:pt x="2486" y="1543"/>
                  </a:lnTo>
                  <a:lnTo>
                    <a:pt x="2417" y="1548"/>
                  </a:lnTo>
                  <a:lnTo>
                    <a:pt x="2356" y="1551"/>
                  </a:lnTo>
                  <a:lnTo>
                    <a:pt x="2298" y="1554"/>
                  </a:lnTo>
                  <a:lnTo>
                    <a:pt x="2243" y="1556"/>
                  </a:lnTo>
                  <a:lnTo>
                    <a:pt x="2188" y="1558"/>
                  </a:lnTo>
                  <a:lnTo>
                    <a:pt x="2134" y="1561"/>
                  </a:lnTo>
                  <a:lnTo>
                    <a:pt x="2078" y="1563"/>
                  </a:lnTo>
                  <a:lnTo>
                    <a:pt x="2016" y="1563"/>
                  </a:lnTo>
                  <a:lnTo>
                    <a:pt x="1951" y="1564"/>
                  </a:lnTo>
                  <a:lnTo>
                    <a:pt x="1880" y="1564"/>
                  </a:lnTo>
                  <a:lnTo>
                    <a:pt x="1800" y="1566"/>
                  </a:lnTo>
                  <a:lnTo>
                    <a:pt x="1708" y="1566"/>
                  </a:lnTo>
                  <a:lnTo>
                    <a:pt x="1608" y="1566"/>
                  </a:lnTo>
                  <a:lnTo>
                    <a:pt x="1572" y="1569"/>
                  </a:lnTo>
                  <a:lnTo>
                    <a:pt x="1533" y="1577"/>
                  </a:lnTo>
                  <a:lnTo>
                    <a:pt x="1492" y="1591"/>
                  </a:lnTo>
                  <a:lnTo>
                    <a:pt x="1449" y="1611"/>
                  </a:lnTo>
                  <a:lnTo>
                    <a:pt x="1404" y="1632"/>
                  </a:lnTo>
                  <a:lnTo>
                    <a:pt x="1359" y="1659"/>
                  </a:lnTo>
                  <a:lnTo>
                    <a:pt x="1312" y="1687"/>
                  </a:lnTo>
                  <a:lnTo>
                    <a:pt x="1265" y="1719"/>
                  </a:lnTo>
                  <a:lnTo>
                    <a:pt x="1219" y="1752"/>
                  </a:lnTo>
                  <a:lnTo>
                    <a:pt x="1172" y="1785"/>
                  </a:lnTo>
                  <a:lnTo>
                    <a:pt x="1129" y="1820"/>
                  </a:lnTo>
                  <a:lnTo>
                    <a:pt x="1086" y="1855"/>
                  </a:lnTo>
                  <a:lnTo>
                    <a:pt x="1044" y="1888"/>
                  </a:lnTo>
                  <a:lnTo>
                    <a:pt x="1006" y="1921"/>
                  </a:lnTo>
                  <a:lnTo>
                    <a:pt x="969" y="1953"/>
                  </a:lnTo>
                  <a:lnTo>
                    <a:pt x="938" y="1981"/>
                  </a:lnTo>
                  <a:lnTo>
                    <a:pt x="909" y="2008"/>
                  </a:lnTo>
                  <a:lnTo>
                    <a:pt x="884" y="2031"/>
                  </a:lnTo>
                  <a:lnTo>
                    <a:pt x="864" y="2049"/>
                  </a:lnTo>
                  <a:lnTo>
                    <a:pt x="849" y="2063"/>
                  </a:lnTo>
                  <a:lnTo>
                    <a:pt x="841" y="2073"/>
                  </a:lnTo>
                  <a:lnTo>
                    <a:pt x="838" y="2074"/>
                  </a:lnTo>
                  <a:lnTo>
                    <a:pt x="0" y="1265"/>
                  </a:lnTo>
                  <a:lnTo>
                    <a:pt x="4" y="1262"/>
                  </a:lnTo>
                  <a:lnTo>
                    <a:pt x="10" y="1252"/>
                  </a:lnTo>
                  <a:lnTo>
                    <a:pt x="22" y="1234"/>
                  </a:lnTo>
                  <a:lnTo>
                    <a:pt x="37" y="1210"/>
                  </a:lnTo>
                  <a:lnTo>
                    <a:pt x="55" y="1182"/>
                  </a:lnTo>
                  <a:lnTo>
                    <a:pt x="79" y="1147"/>
                  </a:lnTo>
                  <a:lnTo>
                    <a:pt x="104" y="1109"/>
                  </a:lnTo>
                  <a:lnTo>
                    <a:pt x="134" y="1067"/>
                  </a:lnTo>
                  <a:lnTo>
                    <a:pt x="165" y="1022"/>
                  </a:lnTo>
                  <a:lnTo>
                    <a:pt x="198" y="974"/>
                  </a:lnTo>
                  <a:lnTo>
                    <a:pt x="235" y="923"/>
                  </a:lnTo>
                  <a:lnTo>
                    <a:pt x="273" y="871"/>
                  </a:lnTo>
                  <a:lnTo>
                    <a:pt x="313" y="818"/>
                  </a:lnTo>
                  <a:lnTo>
                    <a:pt x="355" y="765"/>
                  </a:lnTo>
                  <a:lnTo>
                    <a:pt x="398" y="712"/>
                  </a:lnTo>
                  <a:lnTo>
                    <a:pt x="441" y="659"/>
                  </a:lnTo>
                  <a:lnTo>
                    <a:pt x="486" y="605"/>
                  </a:lnTo>
                  <a:lnTo>
                    <a:pt x="531" y="555"/>
                  </a:lnTo>
                  <a:lnTo>
                    <a:pt x="576" y="507"/>
                  </a:lnTo>
                  <a:lnTo>
                    <a:pt x="621" y="462"/>
                  </a:lnTo>
                  <a:lnTo>
                    <a:pt x="666" y="419"/>
                  </a:lnTo>
                  <a:lnTo>
                    <a:pt x="711" y="381"/>
                  </a:lnTo>
                  <a:lnTo>
                    <a:pt x="754" y="346"/>
                  </a:lnTo>
                  <a:lnTo>
                    <a:pt x="798" y="318"/>
                  </a:lnTo>
                  <a:lnTo>
                    <a:pt x="838" y="293"/>
                  </a:lnTo>
                  <a:lnTo>
                    <a:pt x="878" y="275"/>
                  </a:lnTo>
                  <a:lnTo>
                    <a:pt x="938" y="256"/>
                  </a:lnTo>
                  <a:lnTo>
                    <a:pt x="1006" y="241"/>
                  </a:lnTo>
                  <a:lnTo>
                    <a:pt x="1081" y="228"/>
                  </a:lnTo>
                  <a:lnTo>
                    <a:pt x="1161" y="218"/>
                  </a:lnTo>
                  <a:lnTo>
                    <a:pt x="1249" y="210"/>
                  </a:lnTo>
                  <a:lnTo>
                    <a:pt x="1340" y="203"/>
                  </a:lnTo>
                  <a:lnTo>
                    <a:pt x="1435" y="197"/>
                  </a:lnTo>
                  <a:lnTo>
                    <a:pt x="1533" y="190"/>
                  </a:lnTo>
                  <a:lnTo>
                    <a:pt x="1633" y="185"/>
                  </a:lnTo>
                  <a:lnTo>
                    <a:pt x="1733" y="178"/>
                  </a:lnTo>
                  <a:lnTo>
                    <a:pt x="1835" y="170"/>
                  </a:lnTo>
                  <a:lnTo>
                    <a:pt x="1935" y="160"/>
                  </a:lnTo>
                  <a:lnTo>
                    <a:pt x="2031" y="148"/>
                  </a:lnTo>
                  <a:lnTo>
                    <a:pt x="2144" y="133"/>
                  </a:lnTo>
                  <a:lnTo>
                    <a:pt x="2246" y="117"/>
                  </a:lnTo>
                  <a:lnTo>
                    <a:pt x="2339" y="102"/>
                  </a:lnTo>
                  <a:lnTo>
                    <a:pt x="2422" y="87"/>
                  </a:lnTo>
                  <a:lnTo>
                    <a:pt x="2499" y="74"/>
                  </a:lnTo>
                  <a:lnTo>
                    <a:pt x="2567" y="60"/>
                  </a:lnTo>
                  <a:lnTo>
                    <a:pt x="2632" y="49"/>
                  </a:lnTo>
                  <a:lnTo>
                    <a:pt x="2692" y="37"/>
                  </a:lnTo>
                  <a:lnTo>
                    <a:pt x="2749" y="27"/>
                  </a:lnTo>
                  <a:lnTo>
                    <a:pt x="2804" y="19"/>
                  </a:lnTo>
                  <a:lnTo>
                    <a:pt x="2858" y="12"/>
                  </a:lnTo>
                  <a:lnTo>
                    <a:pt x="2912" y="7"/>
                  </a:lnTo>
                  <a:lnTo>
                    <a:pt x="2968" y="2"/>
                  </a:lnTo>
                  <a:lnTo>
                    <a:pt x="30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26" name="Freeform 7"/>
            <p:cNvSpPr>
              <a:spLocks noEditPoints="1"/>
            </p:cNvSpPr>
            <p:nvPr/>
          </p:nvSpPr>
          <p:spPr bwMode="auto">
            <a:xfrm>
              <a:off x="2302" y="794"/>
              <a:ext cx="1153" cy="1552"/>
            </a:xfrm>
            <a:custGeom>
              <a:avLst/>
              <a:gdLst>
                <a:gd name="T0" fmla="*/ 1060 w 2305"/>
                <a:gd name="T1" fmla="*/ 1339 h 3104"/>
                <a:gd name="T2" fmla="*/ 1047 w 2305"/>
                <a:gd name="T3" fmla="*/ 1497 h 3104"/>
                <a:gd name="T4" fmla="*/ 960 w 2305"/>
                <a:gd name="T5" fmla="*/ 1531 h 3104"/>
                <a:gd name="T6" fmla="*/ 811 w 2305"/>
                <a:gd name="T7" fmla="*/ 1727 h 3104"/>
                <a:gd name="T8" fmla="*/ 909 w 2305"/>
                <a:gd name="T9" fmla="*/ 1964 h 3104"/>
                <a:gd name="T10" fmla="*/ 1193 w 2305"/>
                <a:gd name="T11" fmla="*/ 2051 h 3104"/>
                <a:gd name="T12" fmla="*/ 1320 w 2305"/>
                <a:gd name="T13" fmla="*/ 2110 h 3104"/>
                <a:gd name="T14" fmla="*/ 1220 w 2305"/>
                <a:gd name="T15" fmla="*/ 2202 h 3104"/>
                <a:gd name="T16" fmla="*/ 1024 w 2305"/>
                <a:gd name="T17" fmla="*/ 2180 h 3104"/>
                <a:gd name="T18" fmla="*/ 960 w 2305"/>
                <a:gd name="T19" fmla="*/ 2087 h 3104"/>
                <a:gd name="T20" fmla="*/ 821 w 2305"/>
                <a:gd name="T21" fmla="*/ 2066 h 3104"/>
                <a:gd name="T22" fmla="*/ 771 w 2305"/>
                <a:gd name="T23" fmla="*/ 2227 h 3104"/>
                <a:gd name="T24" fmla="*/ 831 w 2305"/>
                <a:gd name="T25" fmla="*/ 2393 h 3104"/>
                <a:gd name="T26" fmla="*/ 947 w 2305"/>
                <a:gd name="T27" fmla="*/ 2380 h 3104"/>
                <a:gd name="T28" fmla="*/ 1035 w 2305"/>
                <a:gd name="T29" fmla="*/ 2408 h 3104"/>
                <a:gd name="T30" fmla="*/ 1047 w 2305"/>
                <a:gd name="T31" fmla="*/ 2526 h 3104"/>
                <a:gd name="T32" fmla="*/ 1137 w 2305"/>
                <a:gd name="T33" fmla="*/ 2642 h 3104"/>
                <a:gd name="T34" fmla="*/ 1255 w 2305"/>
                <a:gd name="T35" fmla="*/ 2561 h 3104"/>
                <a:gd name="T36" fmla="*/ 1283 w 2305"/>
                <a:gd name="T37" fmla="*/ 2406 h 3104"/>
                <a:gd name="T38" fmla="*/ 1458 w 2305"/>
                <a:gd name="T39" fmla="*/ 2308 h 3104"/>
                <a:gd name="T40" fmla="*/ 1530 w 2305"/>
                <a:gd name="T41" fmla="*/ 2069 h 3104"/>
                <a:gd name="T42" fmla="*/ 1458 w 2305"/>
                <a:gd name="T43" fmla="*/ 1936 h 3104"/>
                <a:gd name="T44" fmla="*/ 1463 w 2305"/>
                <a:gd name="T45" fmla="*/ 1941 h 3104"/>
                <a:gd name="T46" fmla="*/ 1446 w 2305"/>
                <a:gd name="T47" fmla="*/ 1926 h 3104"/>
                <a:gd name="T48" fmla="*/ 1435 w 2305"/>
                <a:gd name="T49" fmla="*/ 1918 h 3104"/>
                <a:gd name="T50" fmla="*/ 1375 w 2305"/>
                <a:gd name="T51" fmla="*/ 1884 h 3104"/>
                <a:gd name="T52" fmla="*/ 1107 w 2305"/>
                <a:gd name="T53" fmla="*/ 1820 h 3104"/>
                <a:gd name="T54" fmla="*/ 1025 w 2305"/>
                <a:gd name="T55" fmla="*/ 1753 h 3104"/>
                <a:gd name="T56" fmla="*/ 1160 w 2305"/>
                <a:gd name="T57" fmla="*/ 1703 h 3104"/>
                <a:gd name="T58" fmla="*/ 1295 w 2305"/>
                <a:gd name="T59" fmla="*/ 1755 h 3104"/>
                <a:gd name="T60" fmla="*/ 1407 w 2305"/>
                <a:gd name="T61" fmla="*/ 1821 h 3104"/>
                <a:gd name="T62" fmla="*/ 1500 w 2305"/>
                <a:gd name="T63" fmla="*/ 1708 h 3104"/>
                <a:gd name="T64" fmla="*/ 1486 w 2305"/>
                <a:gd name="T65" fmla="*/ 1544 h 3104"/>
                <a:gd name="T66" fmla="*/ 1345 w 2305"/>
                <a:gd name="T67" fmla="*/ 1497 h 3104"/>
                <a:gd name="T68" fmla="*/ 1303 w 2305"/>
                <a:gd name="T69" fmla="*/ 1511 h 3104"/>
                <a:gd name="T70" fmla="*/ 1268 w 2305"/>
                <a:gd name="T71" fmla="*/ 1502 h 3104"/>
                <a:gd name="T72" fmla="*/ 1260 w 2305"/>
                <a:gd name="T73" fmla="*/ 1386 h 3104"/>
                <a:gd name="T74" fmla="*/ 1160 w 2305"/>
                <a:gd name="T75" fmla="*/ 1280 h 3104"/>
                <a:gd name="T76" fmla="*/ 859 w 2305"/>
                <a:gd name="T77" fmla="*/ 32 h 3104"/>
                <a:gd name="T78" fmla="*/ 1009 w 2305"/>
                <a:gd name="T79" fmla="*/ 68 h 3104"/>
                <a:gd name="T80" fmla="*/ 1312 w 2305"/>
                <a:gd name="T81" fmla="*/ 131 h 3104"/>
                <a:gd name="T82" fmla="*/ 1558 w 2305"/>
                <a:gd name="T83" fmla="*/ 120 h 3104"/>
                <a:gd name="T84" fmla="*/ 1681 w 2305"/>
                <a:gd name="T85" fmla="*/ 100 h 3104"/>
                <a:gd name="T86" fmla="*/ 1813 w 2305"/>
                <a:gd name="T87" fmla="*/ 101 h 3104"/>
                <a:gd name="T88" fmla="*/ 1966 w 2305"/>
                <a:gd name="T89" fmla="*/ 204 h 3104"/>
                <a:gd name="T90" fmla="*/ 1894 w 2305"/>
                <a:gd name="T91" fmla="*/ 447 h 3104"/>
                <a:gd name="T92" fmla="*/ 1625 w 2305"/>
                <a:gd name="T93" fmla="*/ 716 h 3104"/>
                <a:gd name="T94" fmla="*/ 1828 w 2305"/>
                <a:gd name="T95" fmla="*/ 1039 h 3104"/>
                <a:gd name="T96" fmla="*/ 2194 w 2305"/>
                <a:gd name="T97" fmla="*/ 1589 h 3104"/>
                <a:gd name="T98" fmla="*/ 2302 w 2305"/>
                <a:gd name="T99" fmla="*/ 2262 h 3104"/>
                <a:gd name="T100" fmla="*/ 2184 w 2305"/>
                <a:gd name="T101" fmla="*/ 2734 h 3104"/>
                <a:gd name="T102" fmla="*/ 1878 w 2305"/>
                <a:gd name="T103" fmla="*/ 2996 h 3104"/>
                <a:gd name="T104" fmla="*/ 1370 w 2305"/>
                <a:gd name="T105" fmla="*/ 3098 h 3104"/>
                <a:gd name="T106" fmla="*/ 744 w 2305"/>
                <a:gd name="T107" fmla="*/ 3079 h 3104"/>
                <a:gd name="T108" fmla="*/ 305 w 2305"/>
                <a:gd name="T109" fmla="*/ 2930 h 3104"/>
                <a:gd name="T110" fmla="*/ 62 w 2305"/>
                <a:gd name="T111" fmla="*/ 2602 h 3104"/>
                <a:gd name="T112" fmla="*/ 5 w 2305"/>
                <a:gd name="T113" fmla="*/ 2041 h 3104"/>
                <a:gd name="T114" fmla="*/ 210 w 2305"/>
                <a:gd name="T115" fmla="*/ 1384 h 3104"/>
                <a:gd name="T116" fmla="*/ 637 w 2305"/>
                <a:gd name="T117" fmla="*/ 909 h 3104"/>
                <a:gd name="T118" fmla="*/ 792 w 2305"/>
                <a:gd name="T119" fmla="*/ 621 h 3104"/>
                <a:gd name="T120" fmla="*/ 566 w 2305"/>
                <a:gd name="T121" fmla="*/ 381 h 3104"/>
                <a:gd name="T122" fmla="*/ 446 w 2305"/>
                <a:gd name="T123" fmla="*/ 103 h 3104"/>
                <a:gd name="T124" fmla="*/ 544 w 2305"/>
                <a:gd name="T125" fmla="*/ 7 h 3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05" h="3104">
                  <a:moveTo>
                    <a:pt x="1160" y="1280"/>
                  </a:moveTo>
                  <a:lnTo>
                    <a:pt x="1135" y="1281"/>
                  </a:lnTo>
                  <a:lnTo>
                    <a:pt x="1109" y="1288"/>
                  </a:lnTo>
                  <a:lnTo>
                    <a:pt x="1089" y="1301"/>
                  </a:lnTo>
                  <a:lnTo>
                    <a:pt x="1072" y="1318"/>
                  </a:lnTo>
                  <a:lnTo>
                    <a:pt x="1060" y="1339"/>
                  </a:lnTo>
                  <a:lnTo>
                    <a:pt x="1052" y="1363"/>
                  </a:lnTo>
                  <a:lnTo>
                    <a:pt x="1047" y="1388"/>
                  </a:lnTo>
                  <a:lnTo>
                    <a:pt x="1045" y="1432"/>
                  </a:lnTo>
                  <a:lnTo>
                    <a:pt x="1047" y="1476"/>
                  </a:lnTo>
                  <a:lnTo>
                    <a:pt x="1047" y="1494"/>
                  </a:lnTo>
                  <a:lnTo>
                    <a:pt x="1047" y="1497"/>
                  </a:lnTo>
                  <a:lnTo>
                    <a:pt x="1047" y="1501"/>
                  </a:lnTo>
                  <a:lnTo>
                    <a:pt x="1045" y="1501"/>
                  </a:lnTo>
                  <a:lnTo>
                    <a:pt x="1044" y="1502"/>
                  </a:lnTo>
                  <a:lnTo>
                    <a:pt x="1039" y="1502"/>
                  </a:lnTo>
                  <a:lnTo>
                    <a:pt x="999" y="1514"/>
                  </a:lnTo>
                  <a:lnTo>
                    <a:pt x="960" y="1531"/>
                  </a:lnTo>
                  <a:lnTo>
                    <a:pt x="925" y="1552"/>
                  </a:lnTo>
                  <a:lnTo>
                    <a:pt x="894" y="1577"/>
                  </a:lnTo>
                  <a:lnTo>
                    <a:pt x="866" y="1607"/>
                  </a:lnTo>
                  <a:lnTo>
                    <a:pt x="842" y="1640"/>
                  </a:lnTo>
                  <a:lnTo>
                    <a:pt x="821" y="1682"/>
                  </a:lnTo>
                  <a:lnTo>
                    <a:pt x="811" y="1727"/>
                  </a:lnTo>
                  <a:lnTo>
                    <a:pt x="807" y="1771"/>
                  </a:lnTo>
                  <a:lnTo>
                    <a:pt x="812" y="1816"/>
                  </a:lnTo>
                  <a:lnTo>
                    <a:pt x="826" y="1861"/>
                  </a:lnTo>
                  <a:lnTo>
                    <a:pt x="847" y="1901"/>
                  </a:lnTo>
                  <a:lnTo>
                    <a:pt x="876" y="1938"/>
                  </a:lnTo>
                  <a:lnTo>
                    <a:pt x="909" y="1964"/>
                  </a:lnTo>
                  <a:lnTo>
                    <a:pt x="944" y="1986"/>
                  </a:lnTo>
                  <a:lnTo>
                    <a:pt x="982" y="2004"/>
                  </a:lnTo>
                  <a:lnTo>
                    <a:pt x="1022" y="2016"/>
                  </a:lnTo>
                  <a:lnTo>
                    <a:pt x="1062" y="2026"/>
                  </a:lnTo>
                  <a:lnTo>
                    <a:pt x="1104" y="2034"/>
                  </a:lnTo>
                  <a:lnTo>
                    <a:pt x="1193" y="2051"/>
                  </a:lnTo>
                  <a:lnTo>
                    <a:pt x="1225" y="2057"/>
                  </a:lnTo>
                  <a:lnTo>
                    <a:pt x="1255" y="2064"/>
                  </a:lnTo>
                  <a:lnTo>
                    <a:pt x="1287" y="2074"/>
                  </a:lnTo>
                  <a:lnTo>
                    <a:pt x="1302" y="2082"/>
                  </a:lnTo>
                  <a:lnTo>
                    <a:pt x="1313" y="2096"/>
                  </a:lnTo>
                  <a:lnTo>
                    <a:pt x="1320" y="2110"/>
                  </a:lnTo>
                  <a:lnTo>
                    <a:pt x="1320" y="2127"/>
                  </a:lnTo>
                  <a:lnTo>
                    <a:pt x="1317" y="2144"/>
                  </a:lnTo>
                  <a:lnTo>
                    <a:pt x="1307" y="2159"/>
                  </a:lnTo>
                  <a:lnTo>
                    <a:pt x="1282" y="2179"/>
                  </a:lnTo>
                  <a:lnTo>
                    <a:pt x="1252" y="2194"/>
                  </a:lnTo>
                  <a:lnTo>
                    <a:pt x="1220" y="2202"/>
                  </a:lnTo>
                  <a:lnTo>
                    <a:pt x="1187" y="2207"/>
                  </a:lnTo>
                  <a:lnTo>
                    <a:pt x="1154" y="2209"/>
                  </a:lnTo>
                  <a:lnTo>
                    <a:pt x="1107" y="2205"/>
                  </a:lnTo>
                  <a:lnTo>
                    <a:pt x="1060" y="2194"/>
                  </a:lnTo>
                  <a:lnTo>
                    <a:pt x="1042" y="2189"/>
                  </a:lnTo>
                  <a:lnTo>
                    <a:pt x="1024" y="2180"/>
                  </a:lnTo>
                  <a:lnTo>
                    <a:pt x="1007" y="2170"/>
                  </a:lnTo>
                  <a:lnTo>
                    <a:pt x="994" y="2157"/>
                  </a:lnTo>
                  <a:lnTo>
                    <a:pt x="985" y="2140"/>
                  </a:lnTo>
                  <a:lnTo>
                    <a:pt x="979" y="2122"/>
                  </a:lnTo>
                  <a:lnTo>
                    <a:pt x="970" y="2104"/>
                  </a:lnTo>
                  <a:lnTo>
                    <a:pt x="960" y="2087"/>
                  </a:lnTo>
                  <a:lnTo>
                    <a:pt x="942" y="2069"/>
                  </a:lnTo>
                  <a:lnTo>
                    <a:pt x="920" y="2057"/>
                  </a:lnTo>
                  <a:lnTo>
                    <a:pt x="895" y="2051"/>
                  </a:lnTo>
                  <a:lnTo>
                    <a:pt x="869" y="2049"/>
                  </a:lnTo>
                  <a:lnTo>
                    <a:pt x="844" y="2054"/>
                  </a:lnTo>
                  <a:lnTo>
                    <a:pt x="821" y="2066"/>
                  </a:lnTo>
                  <a:lnTo>
                    <a:pt x="802" y="2081"/>
                  </a:lnTo>
                  <a:lnTo>
                    <a:pt x="787" y="2102"/>
                  </a:lnTo>
                  <a:lnTo>
                    <a:pt x="777" y="2127"/>
                  </a:lnTo>
                  <a:lnTo>
                    <a:pt x="772" y="2159"/>
                  </a:lnTo>
                  <a:lnTo>
                    <a:pt x="771" y="2194"/>
                  </a:lnTo>
                  <a:lnTo>
                    <a:pt x="771" y="2227"/>
                  </a:lnTo>
                  <a:lnTo>
                    <a:pt x="771" y="2260"/>
                  </a:lnTo>
                  <a:lnTo>
                    <a:pt x="772" y="2293"/>
                  </a:lnTo>
                  <a:lnTo>
                    <a:pt x="777" y="2327"/>
                  </a:lnTo>
                  <a:lnTo>
                    <a:pt x="789" y="2355"/>
                  </a:lnTo>
                  <a:lnTo>
                    <a:pt x="807" y="2376"/>
                  </a:lnTo>
                  <a:lnTo>
                    <a:pt x="831" y="2393"/>
                  </a:lnTo>
                  <a:lnTo>
                    <a:pt x="859" y="2401"/>
                  </a:lnTo>
                  <a:lnTo>
                    <a:pt x="889" y="2403"/>
                  </a:lnTo>
                  <a:lnTo>
                    <a:pt x="909" y="2400"/>
                  </a:lnTo>
                  <a:lnTo>
                    <a:pt x="927" y="2391"/>
                  </a:lnTo>
                  <a:lnTo>
                    <a:pt x="937" y="2386"/>
                  </a:lnTo>
                  <a:lnTo>
                    <a:pt x="947" y="2380"/>
                  </a:lnTo>
                  <a:lnTo>
                    <a:pt x="974" y="2390"/>
                  </a:lnTo>
                  <a:lnTo>
                    <a:pt x="1020" y="2405"/>
                  </a:lnTo>
                  <a:lnTo>
                    <a:pt x="1022" y="2405"/>
                  </a:lnTo>
                  <a:lnTo>
                    <a:pt x="1025" y="2406"/>
                  </a:lnTo>
                  <a:lnTo>
                    <a:pt x="1030" y="2408"/>
                  </a:lnTo>
                  <a:lnTo>
                    <a:pt x="1035" y="2408"/>
                  </a:lnTo>
                  <a:lnTo>
                    <a:pt x="1039" y="2410"/>
                  </a:lnTo>
                  <a:lnTo>
                    <a:pt x="1044" y="2411"/>
                  </a:lnTo>
                  <a:lnTo>
                    <a:pt x="1045" y="2411"/>
                  </a:lnTo>
                  <a:lnTo>
                    <a:pt x="1047" y="2413"/>
                  </a:lnTo>
                  <a:lnTo>
                    <a:pt x="1047" y="2498"/>
                  </a:lnTo>
                  <a:lnTo>
                    <a:pt x="1047" y="2526"/>
                  </a:lnTo>
                  <a:lnTo>
                    <a:pt x="1050" y="2554"/>
                  </a:lnTo>
                  <a:lnTo>
                    <a:pt x="1057" y="2581"/>
                  </a:lnTo>
                  <a:lnTo>
                    <a:pt x="1072" y="2604"/>
                  </a:lnTo>
                  <a:lnTo>
                    <a:pt x="1090" y="2622"/>
                  </a:lnTo>
                  <a:lnTo>
                    <a:pt x="1112" y="2636"/>
                  </a:lnTo>
                  <a:lnTo>
                    <a:pt x="1137" y="2642"/>
                  </a:lnTo>
                  <a:lnTo>
                    <a:pt x="1163" y="2642"/>
                  </a:lnTo>
                  <a:lnTo>
                    <a:pt x="1188" y="2637"/>
                  </a:lnTo>
                  <a:lnTo>
                    <a:pt x="1212" y="2626"/>
                  </a:lnTo>
                  <a:lnTo>
                    <a:pt x="1233" y="2607"/>
                  </a:lnTo>
                  <a:lnTo>
                    <a:pt x="1247" y="2586"/>
                  </a:lnTo>
                  <a:lnTo>
                    <a:pt x="1255" y="2561"/>
                  </a:lnTo>
                  <a:lnTo>
                    <a:pt x="1260" y="2534"/>
                  </a:lnTo>
                  <a:lnTo>
                    <a:pt x="1260" y="2508"/>
                  </a:lnTo>
                  <a:lnTo>
                    <a:pt x="1260" y="2413"/>
                  </a:lnTo>
                  <a:lnTo>
                    <a:pt x="1265" y="2411"/>
                  </a:lnTo>
                  <a:lnTo>
                    <a:pt x="1273" y="2410"/>
                  </a:lnTo>
                  <a:lnTo>
                    <a:pt x="1283" y="2406"/>
                  </a:lnTo>
                  <a:lnTo>
                    <a:pt x="1293" y="2403"/>
                  </a:lnTo>
                  <a:lnTo>
                    <a:pt x="1298" y="2401"/>
                  </a:lnTo>
                  <a:lnTo>
                    <a:pt x="1338" y="2388"/>
                  </a:lnTo>
                  <a:lnTo>
                    <a:pt x="1375" y="2371"/>
                  </a:lnTo>
                  <a:lnTo>
                    <a:pt x="1420" y="2343"/>
                  </a:lnTo>
                  <a:lnTo>
                    <a:pt x="1458" y="2308"/>
                  </a:lnTo>
                  <a:lnTo>
                    <a:pt x="1491" y="2268"/>
                  </a:lnTo>
                  <a:lnTo>
                    <a:pt x="1511" y="2232"/>
                  </a:lnTo>
                  <a:lnTo>
                    <a:pt x="1526" y="2192"/>
                  </a:lnTo>
                  <a:lnTo>
                    <a:pt x="1533" y="2150"/>
                  </a:lnTo>
                  <a:lnTo>
                    <a:pt x="1535" y="2109"/>
                  </a:lnTo>
                  <a:lnTo>
                    <a:pt x="1530" y="2069"/>
                  </a:lnTo>
                  <a:lnTo>
                    <a:pt x="1518" y="2029"/>
                  </a:lnTo>
                  <a:lnTo>
                    <a:pt x="1501" y="1991"/>
                  </a:lnTo>
                  <a:lnTo>
                    <a:pt x="1476" y="1958"/>
                  </a:lnTo>
                  <a:lnTo>
                    <a:pt x="1446" y="1928"/>
                  </a:lnTo>
                  <a:lnTo>
                    <a:pt x="1453" y="1933"/>
                  </a:lnTo>
                  <a:lnTo>
                    <a:pt x="1458" y="1936"/>
                  </a:lnTo>
                  <a:lnTo>
                    <a:pt x="1461" y="1939"/>
                  </a:lnTo>
                  <a:lnTo>
                    <a:pt x="1463" y="1941"/>
                  </a:lnTo>
                  <a:lnTo>
                    <a:pt x="1465" y="1943"/>
                  </a:lnTo>
                  <a:lnTo>
                    <a:pt x="1465" y="1943"/>
                  </a:lnTo>
                  <a:lnTo>
                    <a:pt x="1465" y="1943"/>
                  </a:lnTo>
                  <a:lnTo>
                    <a:pt x="1463" y="1941"/>
                  </a:lnTo>
                  <a:lnTo>
                    <a:pt x="1461" y="1939"/>
                  </a:lnTo>
                  <a:lnTo>
                    <a:pt x="1458" y="1936"/>
                  </a:lnTo>
                  <a:lnTo>
                    <a:pt x="1455" y="1934"/>
                  </a:lnTo>
                  <a:lnTo>
                    <a:pt x="1451" y="1931"/>
                  </a:lnTo>
                  <a:lnTo>
                    <a:pt x="1448" y="1929"/>
                  </a:lnTo>
                  <a:lnTo>
                    <a:pt x="1446" y="1926"/>
                  </a:lnTo>
                  <a:lnTo>
                    <a:pt x="1443" y="1924"/>
                  </a:lnTo>
                  <a:lnTo>
                    <a:pt x="1440" y="1921"/>
                  </a:lnTo>
                  <a:lnTo>
                    <a:pt x="1438" y="1919"/>
                  </a:lnTo>
                  <a:lnTo>
                    <a:pt x="1436" y="1918"/>
                  </a:lnTo>
                  <a:lnTo>
                    <a:pt x="1435" y="1918"/>
                  </a:lnTo>
                  <a:lnTo>
                    <a:pt x="1435" y="1918"/>
                  </a:lnTo>
                  <a:lnTo>
                    <a:pt x="1436" y="1918"/>
                  </a:lnTo>
                  <a:lnTo>
                    <a:pt x="1438" y="1921"/>
                  </a:lnTo>
                  <a:lnTo>
                    <a:pt x="1441" y="1923"/>
                  </a:lnTo>
                  <a:lnTo>
                    <a:pt x="1446" y="1928"/>
                  </a:lnTo>
                  <a:lnTo>
                    <a:pt x="1413" y="1903"/>
                  </a:lnTo>
                  <a:lnTo>
                    <a:pt x="1375" y="1884"/>
                  </a:lnTo>
                  <a:lnTo>
                    <a:pt x="1337" y="1870"/>
                  </a:lnTo>
                  <a:lnTo>
                    <a:pt x="1295" y="1858"/>
                  </a:lnTo>
                  <a:lnTo>
                    <a:pt x="1253" y="1848"/>
                  </a:lnTo>
                  <a:lnTo>
                    <a:pt x="1213" y="1840"/>
                  </a:lnTo>
                  <a:lnTo>
                    <a:pt x="1132" y="1825"/>
                  </a:lnTo>
                  <a:lnTo>
                    <a:pt x="1107" y="1820"/>
                  </a:lnTo>
                  <a:lnTo>
                    <a:pt x="1082" y="1813"/>
                  </a:lnTo>
                  <a:lnTo>
                    <a:pt x="1059" y="1806"/>
                  </a:lnTo>
                  <a:lnTo>
                    <a:pt x="1037" y="1793"/>
                  </a:lnTo>
                  <a:lnTo>
                    <a:pt x="1024" y="1780"/>
                  </a:lnTo>
                  <a:lnTo>
                    <a:pt x="1022" y="1766"/>
                  </a:lnTo>
                  <a:lnTo>
                    <a:pt x="1025" y="1753"/>
                  </a:lnTo>
                  <a:lnTo>
                    <a:pt x="1037" y="1740"/>
                  </a:lnTo>
                  <a:lnTo>
                    <a:pt x="1050" y="1728"/>
                  </a:lnTo>
                  <a:lnTo>
                    <a:pt x="1065" y="1720"/>
                  </a:lnTo>
                  <a:lnTo>
                    <a:pt x="1080" y="1713"/>
                  </a:lnTo>
                  <a:lnTo>
                    <a:pt x="1120" y="1707"/>
                  </a:lnTo>
                  <a:lnTo>
                    <a:pt x="1160" y="1703"/>
                  </a:lnTo>
                  <a:lnTo>
                    <a:pt x="1203" y="1705"/>
                  </a:lnTo>
                  <a:lnTo>
                    <a:pt x="1247" y="1715"/>
                  </a:lnTo>
                  <a:lnTo>
                    <a:pt x="1280" y="1730"/>
                  </a:lnTo>
                  <a:lnTo>
                    <a:pt x="1288" y="1733"/>
                  </a:lnTo>
                  <a:lnTo>
                    <a:pt x="1292" y="1743"/>
                  </a:lnTo>
                  <a:lnTo>
                    <a:pt x="1295" y="1755"/>
                  </a:lnTo>
                  <a:lnTo>
                    <a:pt x="1298" y="1765"/>
                  </a:lnTo>
                  <a:lnTo>
                    <a:pt x="1313" y="1786"/>
                  </a:lnTo>
                  <a:lnTo>
                    <a:pt x="1333" y="1805"/>
                  </a:lnTo>
                  <a:lnTo>
                    <a:pt x="1355" y="1816"/>
                  </a:lnTo>
                  <a:lnTo>
                    <a:pt x="1382" y="1821"/>
                  </a:lnTo>
                  <a:lnTo>
                    <a:pt x="1407" y="1821"/>
                  </a:lnTo>
                  <a:lnTo>
                    <a:pt x="1431" y="1815"/>
                  </a:lnTo>
                  <a:lnTo>
                    <a:pt x="1455" y="1803"/>
                  </a:lnTo>
                  <a:lnTo>
                    <a:pt x="1473" y="1786"/>
                  </a:lnTo>
                  <a:lnTo>
                    <a:pt x="1488" y="1763"/>
                  </a:lnTo>
                  <a:lnTo>
                    <a:pt x="1496" y="1737"/>
                  </a:lnTo>
                  <a:lnTo>
                    <a:pt x="1500" y="1708"/>
                  </a:lnTo>
                  <a:lnTo>
                    <a:pt x="1501" y="1678"/>
                  </a:lnTo>
                  <a:lnTo>
                    <a:pt x="1500" y="1650"/>
                  </a:lnTo>
                  <a:lnTo>
                    <a:pt x="1500" y="1624"/>
                  </a:lnTo>
                  <a:lnTo>
                    <a:pt x="1498" y="1597"/>
                  </a:lnTo>
                  <a:lnTo>
                    <a:pt x="1495" y="1570"/>
                  </a:lnTo>
                  <a:lnTo>
                    <a:pt x="1486" y="1544"/>
                  </a:lnTo>
                  <a:lnTo>
                    <a:pt x="1473" y="1522"/>
                  </a:lnTo>
                  <a:lnTo>
                    <a:pt x="1451" y="1504"/>
                  </a:lnTo>
                  <a:lnTo>
                    <a:pt x="1426" y="1492"/>
                  </a:lnTo>
                  <a:lnTo>
                    <a:pt x="1400" y="1487"/>
                  </a:lnTo>
                  <a:lnTo>
                    <a:pt x="1372" y="1489"/>
                  </a:lnTo>
                  <a:lnTo>
                    <a:pt x="1345" y="1497"/>
                  </a:lnTo>
                  <a:lnTo>
                    <a:pt x="1322" y="1512"/>
                  </a:lnTo>
                  <a:lnTo>
                    <a:pt x="1318" y="1514"/>
                  </a:lnTo>
                  <a:lnTo>
                    <a:pt x="1315" y="1514"/>
                  </a:lnTo>
                  <a:lnTo>
                    <a:pt x="1310" y="1512"/>
                  </a:lnTo>
                  <a:lnTo>
                    <a:pt x="1307" y="1512"/>
                  </a:lnTo>
                  <a:lnTo>
                    <a:pt x="1303" y="1511"/>
                  </a:lnTo>
                  <a:lnTo>
                    <a:pt x="1300" y="1509"/>
                  </a:lnTo>
                  <a:lnTo>
                    <a:pt x="1288" y="1506"/>
                  </a:lnTo>
                  <a:lnTo>
                    <a:pt x="1277" y="1504"/>
                  </a:lnTo>
                  <a:lnTo>
                    <a:pt x="1275" y="1502"/>
                  </a:lnTo>
                  <a:lnTo>
                    <a:pt x="1272" y="1502"/>
                  </a:lnTo>
                  <a:lnTo>
                    <a:pt x="1268" y="1502"/>
                  </a:lnTo>
                  <a:lnTo>
                    <a:pt x="1265" y="1501"/>
                  </a:lnTo>
                  <a:lnTo>
                    <a:pt x="1262" y="1501"/>
                  </a:lnTo>
                  <a:lnTo>
                    <a:pt x="1260" y="1501"/>
                  </a:lnTo>
                  <a:lnTo>
                    <a:pt x="1260" y="1454"/>
                  </a:lnTo>
                  <a:lnTo>
                    <a:pt x="1262" y="1419"/>
                  </a:lnTo>
                  <a:lnTo>
                    <a:pt x="1260" y="1386"/>
                  </a:lnTo>
                  <a:lnTo>
                    <a:pt x="1253" y="1353"/>
                  </a:lnTo>
                  <a:lnTo>
                    <a:pt x="1243" y="1329"/>
                  </a:lnTo>
                  <a:lnTo>
                    <a:pt x="1227" y="1309"/>
                  </a:lnTo>
                  <a:lnTo>
                    <a:pt x="1208" y="1295"/>
                  </a:lnTo>
                  <a:lnTo>
                    <a:pt x="1185" y="1285"/>
                  </a:lnTo>
                  <a:lnTo>
                    <a:pt x="1160" y="1280"/>
                  </a:lnTo>
                  <a:close/>
                  <a:moveTo>
                    <a:pt x="624" y="0"/>
                  </a:moveTo>
                  <a:lnTo>
                    <a:pt x="649" y="0"/>
                  </a:lnTo>
                  <a:lnTo>
                    <a:pt x="672" y="2"/>
                  </a:lnTo>
                  <a:lnTo>
                    <a:pt x="779" y="15"/>
                  </a:lnTo>
                  <a:lnTo>
                    <a:pt x="847" y="27"/>
                  </a:lnTo>
                  <a:lnTo>
                    <a:pt x="859" y="32"/>
                  </a:lnTo>
                  <a:lnTo>
                    <a:pt x="869" y="43"/>
                  </a:lnTo>
                  <a:lnTo>
                    <a:pt x="877" y="53"/>
                  </a:lnTo>
                  <a:lnTo>
                    <a:pt x="979" y="151"/>
                  </a:lnTo>
                  <a:lnTo>
                    <a:pt x="1002" y="78"/>
                  </a:lnTo>
                  <a:lnTo>
                    <a:pt x="1005" y="73"/>
                  </a:lnTo>
                  <a:lnTo>
                    <a:pt x="1009" y="68"/>
                  </a:lnTo>
                  <a:lnTo>
                    <a:pt x="1014" y="65"/>
                  </a:lnTo>
                  <a:lnTo>
                    <a:pt x="1020" y="65"/>
                  </a:lnTo>
                  <a:lnTo>
                    <a:pt x="1027" y="65"/>
                  </a:lnTo>
                  <a:lnTo>
                    <a:pt x="1122" y="88"/>
                  </a:lnTo>
                  <a:lnTo>
                    <a:pt x="1217" y="111"/>
                  </a:lnTo>
                  <a:lnTo>
                    <a:pt x="1312" y="131"/>
                  </a:lnTo>
                  <a:lnTo>
                    <a:pt x="1372" y="136"/>
                  </a:lnTo>
                  <a:lnTo>
                    <a:pt x="1428" y="135"/>
                  </a:lnTo>
                  <a:lnTo>
                    <a:pt x="1486" y="128"/>
                  </a:lnTo>
                  <a:lnTo>
                    <a:pt x="1545" y="118"/>
                  </a:lnTo>
                  <a:lnTo>
                    <a:pt x="1551" y="118"/>
                  </a:lnTo>
                  <a:lnTo>
                    <a:pt x="1558" y="120"/>
                  </a:lnTo>
                  <a:lnTo>
                    <a:pt x="1563" y="121"/>
                  </a:lnTo>
                  <a:lnTo>
                    <a:pt x="1566" y="126"/>
                  </a:lnTo>
                  <a:lnTo>
                    <a:pt x="1570" y="133"/>
                  </a:lnTo>
                  <a:lnTo>
                    <a:pt x="1588" y="188"/>
                  </a:lnTo>
                  <a:lnTo>
                    <a:pt x="1671" y="106"/>
                  </a:lnTo>
                  <a:lnTo>
                    <a:pt x="1681" y="100"/>
                  </a:lnTo>
                  <a:lnTo>
                    <a:pt x="1696" y="98"/>
                  </a:lnTo>
                  <a:lnTo>
                    <a:pt x="1711" y="96"/>
                  </a:lnTo>
                  <a:lnTo>
                    <a:pt x="1724" y="98"/>
                  </a:lnTo>
                  <a:lnTo>
                    <a:pt x="1738" y="98"/>
                  </a:lnTo>
                  <a:lnTo>
                    <a:pt x="1776" y="98"/>
                  </a:lnTo>
                  <a:lnTo>
                    <a:pt x="1813" y="101"/>
                  </a:lnTo>
                  <a:lnTo>
                    <a:pt x="1846" y="108"/>
                  </a:lnTo>
                  <a:lnTo>
                    <a:pt x="1878" y="118"/>
                  </a:lnTo>
                  <a:lnTo>
                    <a:pt x="1906" y="133"/>
                  </a:lnTo>
                  <a:lnTo>
                    <a:pt x="1931" y="151"/>
                  </a:lnTo>
                  <a:lnTo>
                    <a:pt x="1951" y="176"/>
                  </a:lnTo>
                  <a:lnTo>
                    <a:pt x="1966" y="204"/>
                  </a:lnTo>
                  <a:lnTo>
                    <a:pt x="1972" y="239"/>
                  </a:lnTo>
                  <a:lnTo>
                    <a:pt x="1971" y="284"/>
                  </a:lnTo>
                  <a:lnTo>
                    <a:pt x="1961" y="327"/>
                  </a:lnTo>
                  <a:lnTo>
                    <a:pt x="1944" y="369"/>
                  </a:lnTo>
                  <a:lnTo>
                    <a:pt x="1921" y="409"/>
                  </a:lnTo>
                  <a:lnTo>
                    <a:pt x="1894" y="447"/>
                  </a:lnTo>
                  <a:lnTo>
                    <a:pt x="1864" y="482"/>
                  </a:lnTo>
                  <a:lnTo>
                    <a:pt x="1834" y="517"/>
                  </a:lnTo>
                  <a:lnTo>
                    <a:pt x="1804" y="548"/>
                  </a:lnTo>
                  <a:lnTo>
                    <a:pt x="1748" y="607"/>
                  </a:lnTo>
                  <a:lnTo>
                    <a:pt x="1688" y="663"/>
                  </a:lnTo>
                  <a:lnTo>
                    <a:pt x="1625" y="716"/>
                  </a:lnTo>
                  <a:lnTo>
                    <a:pt x="1560" y="766"/>
                  </a:lnTo>
                  <a:lnTo>
                    <a:pt x="1491" y="811"/>
                  </a:lnTo>
                  <a:lnTo>
                    <a:pt x="1580" y="854"/>
                  </a:lnTo>
                  <a:lnTo>
                    <a:pt x="1666" y="907"/>
                  </a:lnTo>
                  <a:lnTo>
                    <a:pt x="1748" y="969"/>
                  </a:lnTo>
                  <a:lnTo>
                    <a:pt x="1828" y="1039"/>
                  </a:lnTo>
                  <a:lnTo>
                    <a:pt x="1901" y="1115"/>
                  </a:lnTo>
                  <a:lnTo>
                    <a:pt x="1971" y="1198"/>
                  </a:lnTo>
                  <a:lnTo>
                    <a:pt x="2036" y="1288"/>
                  </a:lnTo>
                  <a:lnTo>
                    <a:pt x="2096" y="1383"/>
                  </a:lnTo>
                  <a:lnTo>
                    <a:pt x="2147" y="1484"/>
                  </a:lnTo>
                  <a:lnTo>
                    <a:pt x="2194" y="1589"/>
                  </a:lnTo>
                  <a:lnTo>
                    <a:pt x="2232" y="1697"/>
                  </a:lnTo>
                  <a:lnTo>
                    <a:pt x="2264" y="1808"/>
                  </a:lnTo>
                  <a:lnTo>
                    <a:pt x="2287" y="1924"/>
                  </a:lnTo>
                  <a:lnTo>
                    <a:pt x="2300" y="2041"/>
                  </a:lnTo>
                  <a:lnTo>
                    <a:pt x="2305" y="2159"/>
                  </a:lnTo>
                  <a:lnTo>
                    <a:pt x="2302" y="2262"/>
                  </a:lnTo>
                  <a:lnTo>
                    <a:pt x="2295" y="2356"/>
                  </a:lnTo>
                  <a:lnTo>
                    <a:pt x="2284" y="2445"/>
                  </a:lnTo>
                  <a:lnTo>
                    <a:pt x="2265" y="2526"/>
                  </a:lnTo>
                  <a:lnTo>
                    <a:pt x="2244" y="2602"/>
                  </a:lnTo>
                  <a:lnTo>
                    <a:pt x="2217" y="2671"/>
                  </a:lnTo>
                  <a:lnTo>
                    <a:pt x="2184" y="2734"/>
                  </a:lnTo>
                  <a:lnTo>
                    <a:pt x="2147" y="2790"/>
                  </a:lnTo>
                  <a:lnTo>
                    <a:pt x="2104" y="2842"/>
                  </a:lnTo>
                  <a:lnTo>
                    <a:pt x="2056" y="2888"/>
                  </a:lnTo>
                  <a:lnTo>
                    <a:pt x="2001" y="2930"/>
                  </a:lnTo>
                  <a:lnTo>
                    <a:pt x="1943" y="2965"/>
                  </a:lnTo>
                  <a:lnTo>
                    <a:pt x="1878" y="2996"/>
                  </a:lnTo>
                  <a:lnTo>
                    <a:pt x="1808" y="3023"/>
                  </a:lnTo>
                  <a:lnTo>
                    <a:pt x="1731" y="3046"/>
                  </a:lnTo>
                  <a:lnTo>
                    <a:pt x="1650" y="3064"/>
                  </a:lnTo>
                  <a:lnTo>
                    <a:pt x="1561" y="3079"/>
                  </a:lnTo>
                  <a:lnTo>
                    <a:pt x="1468" y="3091"/>
                  </a:lnTo>
                  <a:lnTo>
                    <a:pt x="1370" y="3098"/>
                  </a:lnTo>
                  <a:lnTo>
                    <a:pt x="1263" y="3103"/>
                  </a:lnTo>
                  <a:lnTo>
                    <a:pt x="1154" y="3104"/>
                  </a:lnTo>
                  <a:lnTo>
                    <a:pt x="1042" y="3103"/>
                  </a:lnTo>
                  <a:lnTo>
                    <a:pt x="937" y="3098"/>
                  </a:lnTo>
                  <a:lnTo>
                    <a:pt x="837" y="3091"/>
                  </a:lnTo>
                  <a:lnTo>
                    <a:pt x="744" y="3079"/>
                  </a:lnTo>
                  <a:lnTo>
                    <a:pt x="656" y="3064"/>
                  </a:lnTo>
                  <a:lnTo>
                    <a:pt x="574" y="3046"/>
                  </a:lnTo>
                  <a:lnTo>
                    <a:pt x="499" y="3023"/>
                  </a:lnTo>
                  <a:lnTo>
                    <a:pt x="428" y="2996"/>
                  </a:lnTo>
                  <a:lnTo>
                    <a:pt x="363" y="2965"/>
                  </a:lnTo>
                  <a:lnTo>
                    <a:pt x="305" y="2930"/>
                  </a:lnTo>
                  <a:lnTo>
                    <a:pt x="251" y="2888"/>
                  </a:lnTo>
                  <a:lnTo>
                    <a:pt x="203" y="2842"/>
                  </a:lnTo>
                  <a:lnTo>
                    <a:pt x="160" y="2790"/>
                  </a:lnTo>
                  <a:lnTo>
                    <a:pt x="121" y="2734"/>
                  </a:lnTo>
                  <a:lnTo>
                    <a:pt x="90" y="2671"/>
                  </a:lnTo>
                  <a:lnTo>
                    <a:pt x="62" y="2602"/>
                  </a:lnTo>
                  <a:lnTo>
                    <a:pt x="40" y="2526"/>
                  </a:lnTo>
                  <a:lnTo>
                    <a:pt x="22" y="2445"/>
                  </a:lnTo>
                  <a:lnTo>
                    <a:pt x="10" y="2356"/>
                  </a:lnTo>
                  <a:lnTo>
                    <a:pt x="3" y="2262"/>
                  </a:lnTo>
                  <a:lnTo>
                    <a:pt x="0" y="2159"/>
                  </a:lnTo>
                  <a:lnTo>
                    <a:pt x="5" y="2041"/>
                  </a:lnTo>
                  <a:lnTo>
                    <a:pt x="20" y="1924"/>
                  </a:lnTo>
                  <a:lnTo>
                    <a:pt x="42" y="1810"/>
                  </a:lnTo>
                  <a:lnTo>
                    <a:pt x="73" y="1698"/>
                  </a:lnTo>
                  <a:lnTo>
                    <a:pt x="111" y="1589"/>
                  </a:lnTo>
                  <a:lnTo>
                    <a:pt x="158" y="1484"/>
                  </a:lnTo>
                  <a:lnTo>
                    <a:pt x="210" y="1384"/>
                  </a:lnTo>
                  <a:lnTo>
                    <a:pt x="270" y="1290"/>
                  </a:lnTo>
                  <a:lnTo>
                    <a:pt x="333" y="1200"/>
                  </a:lnTo>
                  <a:lnTo>
                    <a:pt x="403" y="1117"/>
                  </a:lnTo>
                  <a:lnTo>
                    <a:pt x="478" y="1040"/>
                  </a:lnTo>
                  <a:lnTo>
                    <a:pt x="556" y="970"/>
                  </a:lnTo>
                  <a:lnTo>
                    <a:pt x="637" y="909"/>
                  </a:lnTo>
                  <a:lnTo>
                    <a:pt x="724" y="856"/>
                  </a:lnTo>
                  <a:lnTo>
                    <a:pt x="812" y="813"/>
                  </a:lnTo>
                  <a:lnTo>
                    <a:pt x="902" y="778"/>
                  </a:lnTo>
                  <a:lnTo>
                    <a:pt x="871" y="723"/>
                  </a:lnTo>
                  <a:lnTo>
                    <a:pt x="834" y="671"/>
                  </a:lnTo>
                  <a:lnTo>
                    <a:pt x="792" y="621"/>
                  </a:lnTo>
                  <a:lnTo>
                    <a:pt x="749" y="575"/>
                  </a:lnTo>
                  <a:lnTo>
                    <a:pt x="706" y="530"/>
                  </a:lnTo>
                  <a:lnTo>
                    <a:pt x="672" y="495"/>
                  </a:lnTo>
                  <a:lnTo>
                    <a:pt x="637" y="459"/>
                  </a:lnTo>
                  <a:lnTo>
                    <a:pt x="601" y="420"/>
                  </a:lnTo>
                  <a:lnTo>
                    <a:pt x="566" y="381"/>
                  </a:lnTo>
                  <a:lnTo>
                    <a:pt x="534" y="339"/>
                  </a:lnTo>
                  <a:lnTo>
                    <a:pt x="504" y="296"/>
                  </a:lnTo>
                  <a:lnTo>
                    <a:pt x="481" y="251"/>
                  </a:lnTo>
                  <a:lnTo>
                    <a:pt x="461" y="203"/>
                  </a:lnTo>
                  <a:lnTo>
                    <a:pt x="449" y="155"/>
                  </a:lnTo>
                  <a:lnTo>
                    <a:pt x="446" y="103"/>
                  </a:lnTo>
                  <a:lnTo>
                    <a:pt x="451" y="76"/>
                  </a:lnTo>
                  <a:lnTo>
                    <a:pt x="461" y="55"/>
                  </a:lnTo>
                  <a:lnTo>
                    <a:pt x="478" y="37"/>
                  </a:lnTo>
                  <a:lnTo>
                    <a:pt x="496" y="23"/>
                  </a:lnTo>
                  <a:lnTo>
                    <a:pt x="519" y="13"/>
                  </a:lnTo>
                  <a:lnTo>
                    <a:pt x="544" y="7"/>
                  </a:lnTo>
                  <a:lnTo>
                    <a:pt x="571" y="3"/>
                  </a:lnTo>
                  <a:lnTo>
                    <a:pt x="598" y="0"/>
                  </a:lnTo>
                  <a:lnTo>
                    <a:pt x="6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Group 10"/>
          <p:cNvGrpSpPr>
            <a:grpSpLocks noChangeAspect="1"/>
          </p:cNvGrpSpPr>
          <p:nvPr/>
        </p:nvGrpSpPr>
        <p:grpSpPr bwMode="auto">
          <a:xfrm>
            <a:off x="4204739" y="1703792"/>
            <a:ext cx="801671" cy="822960"/>
            <a:chOff x="1730" y="979"/>
            <a:chExt cx="2297" cy="2358"/>
          </a:xfrm>
          <a:solidFill>
            <a:schemeClr val="bg1"/>
          </a:solidFill>
        </p:grpSpPr>
        <p:sp>
          <p:nvSpPr>
            <p:cNvPr id="31" name="Freeform 12"/>
            <p:cNvSpPr/>
            <p:nvPr/>
          </p:nvSpPr>
          <p:spPr bwMode="auto">
            <a:xfrm>
              <a:off x="1730" y="2299"/>
              <a:ext cx="2297" cy="1038"/>
            </a:xfrm>
            <a:custGeom>
              <a:avLst/>
              <a:gdLst>
                <a:gd name="T0" fmla="*/ 3110 w 4593"/>
                <a:gd name="T1" fmla="*/ 26 h 2077"/>
                <a:gd name="T2" fmla="*/ 3172 w 4593"/>
                <a:gd name="T3" fmla="*/ 131 h 2077"/>
                <a:gd name="T4" fmla="*/ 3157 w 4593"/>
                <a:gd name="T5" fmla="*/ 283 h 2077"/>
                <a:gd name="T6" fmla="*/ 3050 w 4593"/>
                <a:gd name="T7" fmla="*/ 450 h 2077"/>
                <a:gd name="T8" fmla="*/ 2831 w 4593"/>
                <a:gd name="T9" fmla="*/ 595 h 2077"/>
                <a:gd name="T10" fmla="*/ 2706 w 4593"/>
                <a:gd name="T11" fmla="*/ 635 h 2077"/>
                <a:gd name="T12" fmla="*/ 2515 w 4593"/>
                <a:gd name="T13" fmla="*/ 688 h 2077"/>
                <a:gd name="T14" fmla="*/ 2328 w 4593"/>
                <a:gd name="T15" fmla="*/ 743 h 2077"/>
                <a:gd name="T16" fmla="*/ 2239 w 4593"/>
                <a:gd name="T17" fmla="*/ 777 h 2077"/>
                <a:gd name="T18" fmla="*/ 2336 w 4593"/>
                <a:gd name="T19" fmla="*/ 796 h 2077"/>
                <a:gd name="T20" fmla="*/ 2527 w 4593"/>
                <a:gd name="T21" fmla="*/ 822 h 2077"/>
                <a:gd name="T22" fmla="*/ 2780 w 4593"/>
                <a:gd name="T23" fmla="*/ 835 h 2077"/>
                <a:gd name="T24" fmla="*/ 3054 w 4593"/>
                <a:gd name="T25" fmla="*/ 815 h 2077"/>
                <a:gd name="T26" fmla="*/ 3314 w 4593"/>
                <a:gd name="T27" fmla="*/ 739 h 2077"/>
                <a:gd name="T28" fmla="*/ 3610 w 4593"/>
                <a:gd name="T29" fmla="*/ 586 h 2077"/>
                <a:gd name="T30" fmla="*/ 3899 w 4593"/>
                <a:gd name="T31" fmla="*/ 428 h 2077"/>
                <a:gd name="T32" fmla="*/ 4166 w 4593"/>
                <a:gd name="T33" fmla="*/ 316 h 2077"/>
                <a:gd name="T34" fmla="*/ 4356 w 4593"/>
                <a:gd name="T35" fmla="*/ 298 h 2077"/>
                <a:gd name="T36" fmla="*/ 4489 w 4593"/>
                <a:gd name="T37" fmla="*/ 338 h 2077"/>
                <a:gd name="T38" fmla="*/ 4578 w 4593"/>
                <a:gd name="T39" fmla="*/ 430 h 2077"/>
                <a:gd name="T40" fmla="*/ 4584 w 4593"/>
                <a:gd name="T41" fmla="*/ 546 h 2077"/>
                <a:gd name="T42" fmla="*/ 4505 w 4593"/>
                <a:gd name="T43" fmla="*/ 632 h 2077"/>
                <a:gd name="T44" fmla="*/ 4346 w 4593"/>
                <a:gd name="T45" fmla="*/ 770 h 2077"/>
                <a:gd name="T46" fmla="*/ 4119 w 4593"/>
                <a:gd name="T47" fmla="*/ 940 h 2077"/>
                <a:gd name="T48" fmla="*/ 3846 w 4593"/>
                <a:gd name="T49" fmla="*/ 1122 h 2077"/>
                <a:gd name="T50" fmla="*/ 3541 w 4593"/>
                <a:gd name="T51" fmla="*/ 1294 h 2077"/>
                <a:gd name="T52" fmla="*/ 3222 w 4593"/>
                <a:gd name="T53" fmla="*/ 1437 h 2077"/>
                <a:gd name="T54" fmla="*/ 3040 w 4593"/>
                <a:gd name="T55" fmla="*/ 1497 h 2077"/>
                <a:gd name="T56" fmla="*/ 2900 w 4593"/>
                <a:gd name="T57" fmla="*/ 1518 h 2077"/>
                <a:gd name="T58" fmla="*/ 2653 w 4593"/>
                <a:gd name="T59" fmla="*/ 1536 h 2077"/>
                <a:gd name="T60" fmla="*/ 2389 w 4593"/>
                <a:gd name="T61" fmla="*/ 1550 h 2077"/>
                <a:gd name="T62" fmla="*/ 2188 w 4593"/>
                <a:gd name="T63" fmla="*/ 1560 h 2077"/>
                <a:gd name="T64" fmla="*/ 1981 w 4593"/>
                <a:gd name="T65" fmla="*/ 1564 h 2077"/>
                <a:gd name="T66" fmla="*/ 1698 w 4593"/>
                <a:gd name="T67" fmla="*/ 1567 h 2077"/>
                <a:gd name="T68" fmla="*/ 1501 w 4593"/>
                <a:gd name="T69" fmla="*/ 1589 h 2077"/>
                <a:gd name="T70" fmla="*/ 1337 w 4593"/>
                <a:gd name="T71" fmla="*/ 1672 h 2077"/>
                <a:gd name="T72" fmla="*/ 1168 w 4593"/>
                <a:gd name="T73" fmla="*/ 1790 h 2077"/>
                <a:gd name="T74" fmla="*/ 1014 w 4593"/>
                <a:gd name="T75" fmla="*/ 1915 h 2077"/>
                <a:gd name="T76" fmla="*/ 898 w 4593"/>
                <a:gd name="T77" fmla="*/ 2020 h 2077"/>
                <a:gd name="T78" fmla="*/ 839 w 4593"/>
                <a:gd name="T79" fmla="*/ 2074 h 2077"/>
                <a:gd name="T80" fmla="*/ 8 w 4593"/>
                <a:gd name="T81" fmla="*/ 1254 h 2077"/>
                <a:gd name="T82" fmla="*/ 67 w 4593"/>
                <a:gd name="T83" fmla="*/ 1164 h 2077"/>
                <a:gd name="T84" fmla="*/ 173 w 4593"/>
                <a:gd name="T85" fmla="*/ 1009 h 2077"/>
                <a:gd name="T86" fmla="*/ 313 w 4593"/>
                <a:gd name="T87" fmla="*/ 819 h 2077"/>
                <a:gd name="T88" fmla="*/ 472 w 4593"/>
                <a:gd name="T89" fmla="*/ 621 h 2077"/>
                <a:gd name="T90" fmla="*/ 640 w 4593"/>
                <a:gd name="T91" fmla="*/ 443 h 2077"/>
                <a:gd name="T92" fmla="*/ 803 w 4593"/>
                <a:gd name="T93" fmla="*/ 313 h 2077"/>
                <a:gd name="T94" fmla="*/ 994 w 4593"/>
                <a:gd name="T95" fmla="*/ 242 h 2077"/>
                <a:gd name="T96" fmla="*/ 1298 w 4593"/>
                <a:gd name="T97" fmla="*/ 204 h 2077"/>
                <a:gd name="T98" fmla="*/ 1660 w 4593"/>
                <a:gd name="T99" fmla="*/ 183 h 2077"/>
                <a:gd name="T100" fmla="*/ 2031 w 4593"/>
                <a:gd name="T101" fmla="*/ 148 h 2077"/>
                <a:gd name="T102" fmla="*/ 2400 w 4593"/>
                <a:gd name="T103" fmla="*/ 89 h 2077"/>
                <a:gd name="T104" fmla="*/ 2660 w 4593"/>
                <a:gd name="T105" fmla="*/ 42 h 2077"/>
                <a:gd name="T106" fmla="*/ 2869 w 4593"/>
                <a:gd name="T107" fmla="*/ 9 h 2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593" h="2077">
                  <a:moveTo>
                    <a:pt x="3025" y="0"/>
                  </a:moveTo>
                  <a:lnTo>
                    <a:pt x="3057" y="2"/>
                  </a:lnTo>
                  <a:lnTo>
                    <a:pt x="3086" y="12"/>
                  </a:lnTo>
                  <a:lnTo>
                    <a:pt x="3110" y="26"/>
                  </a:lnTo>
                  <a:lnTo>
                    <a:pt x="3132" y="46"/>
                  </a:lnTo>
                  <a:lnTo>
                    <a:pt x="3149" y="71"/>
                  </a:lnTo>
                  <a:lnTo>
                    <a:pt x="3163" y="99"/>
                  </a:lnTo>
                  <a:lnTo>
                    <a:pt x="3172" y="131"/>
                  </a:lnTo>
                  <a:lnTo>
                    <a:pt x="3176" y="165"/>
                  </a:lnTo>
                  <a:lnTo>
                    <a:pt x="3175" y="204"/>
                  </a:lnTo>
                  <a:lnTo>
                    <a:pt x="3169" y="243"/>
                  </a:lnTo>
                  <a:lnTo>
                    <a:pt x="3157" y="283"/>
                  </a:lnTo>
                  <a:lnTo>
                    <a:pt x="3139" y="325"/>
                  </a:lnTo>
                  <a:lnTo>
                    <a:pt x="3116" y="366"/>
                  </a:lnTo>
                  <a:lnTo>
                    <a:pt x="3086" y="408"/>
                  </a:lnTo>
                  <a:lnTo>
                    <a:pt x="3050" y="450"/>
                  </a:lnTo>
                  <a:lnTo>
                    <a:pt x="3005" y="489"/>
                  </a:lnTo>
                  <a:lnTo>
                    <a:pt x="2955" y="527"/>
                  </a:lnTo>
                  <a:lnTo>
                    <a:pt x="2897" y="562"/>
                  </a:lnTo>
                  <a:lnTo>
                    <a:pt x="2831" y="595"/>
                  </a:lnTo>
                  <a:lnTo>
                    <a:pt x="2811" y="602"/>
                  </a:lnTo>
                  <a:lnTo>
                    <a:pt x="2782" y="612"/>
                  </a:lnTo>
                  <a:lnTo>
                    <a:pt x="2747" y="622"/>
                  </a:lnTo>
                  <a:lnTo>
                    <a:pt x="2706" y="635"/>
                  </a:lnTo>
                  <a:lnTo>
                    <a:pt x="2662" y="647"/>
                  </a:lnTo>
                  <a:lnTo>
                    <a:pt x="2614" y="661"/>
                  </a:lnTo>
                  <a:lnTo>
                    <a:pt x="2566" y="674"/>
                  </a:lnTo>
                  <a:lnTo>
                    <a:pt x="2515" y="688"/>
                  </a:lnTo>
                  <a:lnTo>
                    <a:pt x="2465" y="703"/>
                  </a:lnTo>
                  <a:lnTo>
                    <a:pt x="2416" y="716"/>
                  </a:lnTo>
                  <a:lnTo>
                    <a:pt x="2370" y="730"/>
                  </a:lnTo>
                  <a:lnTo>
                    <a:pt x="2328" y="743"/>
                  </a:lnTo>
                  <a:lnTo>
                    <a:pt x="2291" y="754"/>
                  </a:lnTo>
                  <a:lnTo>
                    <a:pt x="2259" y="766"/>
                  </a:lnTo>
                  <a:lnTo>
                    <a:pt x="2235" y="776"/>
                  </a:lnTo>
                  <a:lnTo>
                    <a:pt x="2239" y="777"/>
                  </a:lnTo>
                  <a:lnTo>
                    <a:pt x="2252" y="780"/>
                  </a:lnTo>
                  <a:lnTo>
                    <a:pt x="2272" y="784"/>
                  </a:lnTo>
                  <a:lnTo>
                    <a:pt x="2301" y="790"/>
                  </a:lnTo>
                  <a:lnTo>
                    <a:pt x="2336" y="796"/>
                  </a:lnTo>
                  <a:lnTo>
                    <a:pt x="2376" y="802"/>
                  </a:lnTo>
                  <a:lnTo>
                    <a:pt x="2422" y="809"/>
                  </a:lnTo>
                  <a:lnTo>
                    <a:pt x="2472" y="816"/>
                  </a:lnTo>
                  <a:lnTo>
                    <a:pt x="2527" y="822"/>
                  </a:lnTo>
                  <a:lnTo>
                    <a:pt x="2586" y="828"/>
                  </a:lnTo>
                  <a:lnTo>
                    <a:pt x="2647" y="832"/>
                  </a:lnTo>
                  <a:lnTo>
                    <a:pt x="2712" y="833"/>
                  </a:lnTo>
                  <a:lnTo>
                    <a:pt x="2780" y="835"/>
                  </a:lnTo>
                  <a:lnTo>
                    <a:pt x="2847" y="833"/>
                  </a:lnTo>
                  <a:lnTo>
                    <a:pt x="2916" y="830"/>
                  </a:lnTo>
                  <a:lnTo>
                    <a:pt x="2985" y="823"/>
                  </a:lnTo>
                  <a:lnTo>
                    <a:pt x="3054" y="815"/>
                  </a:lnTo>
                  <a:lnTo>
                    <a:pt x="3122" y="802"/>
                  </a:lnTo>
                  <a:lnTo>
                    <a:pt x="3188" y="784"/>
                  </a:lnTo>
                  <a:lnTo>
                    <a:pt x="3252" y="764"/>
                  </a:lnTo>
                  <a:lnTo>
                    <a:pt x="3314" y="739"/>
                  </a:lnTo>
                  <a:lnTo>
                    <a:pt x="3389" y="704"/>
                  </a:lnTo>
                  <a:lnTo>
                    <a:pt x="3462" y="667"/>
                  </a:lnTo>
                  <a:lnTo>
                    <a:pt x="3537" y="626"/>
                  </a:lnTo>
                  <a:lnTo>
                    <a:pt x="3610" y="586"/>
                  </a:lnTo>
                  <a:lnTo>
                    <a:pt x="3683" y="545"/>
                  </a:lnTo>
                  <a:lnTo>
                    <a:pt x="3757" y="504"/>
                  </a:lnTo>
                  <a:lnTo>
                    <a:pt x="3828" y="464"/>
                  </a:lnTo>
                  <a:lnTo>
                    <a:pt x="3899" y="428"/>
                  </a:lnTo>
                  <a:lnTo>
                    <a:pt x="3968" y="394"/>
                  </a:lnTo>
                  <a:lnTo>
                    <a:pt x="4035" y="364"/>
                  </a:lnTo>
                  <a:lnTo>
                    <a:pt x="4101" y="338"/>
                  </a:lnTo>
                  <a:lnTo>
                    <a:pt x="4166" y="316"/>
                  </a:lnTo>
                  <a:lnTo>
                    <a:pt x="4228" y="302"/>
                  </a:lnTo>
                  <a:lnTo>
                    <a:pt x="4287" y="295"/>
                  </a:lnTo>
                  <a:lnTo>
                    <a:pt x="4321" y="295"/>
                  </a:lnTo>
                  <a:lnTo>
                    <a:pt x="4356" y="298"/>
                  </a:lnTo>
                  <a:lnTo>
                    <a:pt x="4390" y="303"/>
                  </a:lnTo>
                  <a:lnTo>
                    <a:pt x="4425" y="310"/>
                  </a:lnTo>
                  <a:lnTo>
                    <a:pt x="4458" y="323"/>
                  </a:lnTo>
                  <a:lnTo>
                    <a:pt x="4489" y="338"/>
                  </a:lnTo>
                  <a:lnTo>
                    <a:pt x="4518" y="356"/>
                  </a:lnTo>
                  <a:lnTo>
                    <a:pt x="4542" y="377"/>
                  </a:lnTo>
                  <a:lnTo>
                    <a:pt x="4563" y="402"/>
                  </a:lnTo>
                  <a:lnTo>
                    <a:pt x="4578" y="430"/>
                  </a:lnTo>
                  <a:lnTo>
                    <a:pt x="4588" y="461"/>
                  </a:lnTo>
                  <a:lnTo>
                    <a:pt x="4593" y="496"/>
                  </a:lnTo>
                  <a:lnTo>
                    <a:pt x="4588" y="535"/>
                  </a:lnTo>
                  <a:lnTo>
                    <a:pt x="4584" y="546"/>
                  </a:lnTo>
                  <a:lnTo>
                    <a:pt x="4573" y="560"/>
                  </a:lnTo>
                  <a:lnTo>
                    <a:pt x="4555" y="581"/>
                  </a:lnTo>
                  <a:lnTo>
                    <a:pt x="4534" y="605"/>
                  </a:lnTo>
                  <a:lnTo>
                    <a:pt x="4505" y="632"/>
                  </a:lnTo>
                  <a:lnTo>
                    <a:pt x="4472" y="662"/>
                  </a:lnTo>
                  <a:lnTo>
                    <a:pt x="4435" y="695"/>
                  </a:lnTo>
                  <a:lnTo>
                    <a:pt x="4392" y="731"/>
                  </a:lnTo>
                  <a:lnTo>
                    <a:pt x="4346" y="770"/>
                  </a:lnTo>
                  <a:lnTo>
                    <a:pt x="4294" y="810"/>
                  </a:lnTo>
                  <a:lnTo>
                    <a:pt x="4239" y="852"/>
                  </a:lnTo>
                  <a:lnTo>
                    <a:pt x="4180" y="895"/>
                  </a:lnTo>
                  <a:lnTo>
                    <a:pt x="4119" y="940"/>
                  </a:lnTo>
                  <a:lnTo>
                    <a:pt x="4054" y="986"/>
                  </a:lnTo>
                  <a:lnTo>
                    <a:pt x="3988" y="1030"/>
                  </a:lnTo>
                  <a:lnTo>
                    <a:pt x="3917" y="1076"/>
                  </a:lnTo>
                  <a:lnTo>
                    <a:pt x="3846" y="1122"/>
                  </a:lnTo>
                  <a:lnTo>
                    <a:pt x="3771" y="1167"/>
                  </a:lnTo>
                  <a:lnTo>
                    <a:pt x="3696" y="1210"/>
                  </a:lnTo>
                  <a:lnTo>
                    <a:pt x="3619" y="1253"/>
                  </a:lnTo>
                  <a:lnTo>
                    <a:pt x="3541" y="1294"/>
                  </a:lnTo>
                  <a:lnTo>
                    <a:pt x="3462" y="1333"/>
                  </a:lnTo>
                  <a:lnTo>
                    <a:pt x="3382" y="1371"/>
                  </a:lnTo>
                  <a:lnTo>
                    <a:pt x="3301" y="1405"/>
                  </a:lnTo>
                  <a:lnTo>
                    <a:pt x="3222" y="1437"/>
                  </a:lnTo>
                  <a:lnTo>
                    <a:pt x="3142" y="1465"/>
                  </a:lnTo>
                  <a:lnTo>
                    <a:pt x="3104" y="1477"/>
                  </a:lnTo>
                  <a:lnTo>
                    <a:pt x="3071" y="1487"/>
                  </a:lnTo>
                  <a:lnTo>
                    <a:pt x="3040" y="1497"/>
                  </a:lnTo>
                  <a:lnTo>
                    <a:pt x="3008" y="1504"/>
                  </a:lnTo>
                  <a:lnTo>
                    <a:pt x="2976" y="1510"/>
                  </a:lnTo>
                  <a:lnTo>
                    <a:pt x="2940" y="1514"/>
                  </a:lnTo>
                  <a:lnTo>
                    <a:pt x="2900" y="1518"/>
                  </a:lnTo>
                  <a:lnTo>
                    <a:pt x="2854" y="1523"/>
                  </a:lnTo>
                  <a:lnTo>
                    <a:pt x="2801" y="1527"/>
                  </a:lnTo>
                  <a:lnTo>
                    <a:pt x="2738" y="1530"/>
                  </a:lnTo>
                  <a:lnTo>
                    <a:pt x="2653" y="1536"/>
                  </a:lnTo>
                  <a:lnTo>
                    <a:pt x="2577" y="1539"/>
                  </a:lnTo>
                  <a:lnTo>
                    <a:pt x="2508" y="1543"/>
                  </a:lnTo>
                  <a:lnTo>
                    <a:pt x="2446" y="1547"/>
                  </a:lnTo>
                  <a:lnTo>
                    <a:pt x="2389" y="1550"/>
                  </a:lnTo>
                  <a:lnTo>
                    <a:pt x="2336" y="1553"/>
                  </a:lnTo>
                  <a:lnTo>
                    <a:pt x="2284" y="1556"/>
                  </a:lnTo>
                  <a:lnTo>
                    <a:pt x="2235" y="1557"/>
                  </a:lnTo>
                  <a:lnTo>
                    <a:pt x="2188" y="1560"/>
                  </a:lnTo>
                  <a:lnTo>
                    <a:pt x="2139" y="1562"/>
                  </a:lnTo>
                  <a:lnTo>
                    <a:pt x="2089" y="1563"/>
                  </a:lnTo>
                  <a:lnTo>
                    <a:pt x="2037" y="1564"/>
                  </a:lnTo>
                  <a:lnTo>
                    <a:pt x="1981" y="1564"/>
                  </a:lnTo>
                  <a:lnTo>
                    <a:pt x="1919" y="1566"/>
                  </a:lnTo>
                  <a:lnTo>
                    <a:pt x="1853" y="1566"/>
                  </a:lnTo>
                  <a:lnTo>
                    <a:pt x="1780" y="1567"/>
                  </a:lnTo>
                  <a:lnTo>
                    <a:pt x="1698" y="1567"/>
                  </a:lnTo>
                  <a:lnTo>
                    <a:pt x="1607" y="1567"/>
                  </a:lnTo>
                  <a:lnTo>
                    <a:pt x="1574" y="1570"/>
                  </a:lnTo>
                  <a:lnTo>
                    <a:pt x="1538" y="1577"/>
                  </a:lnTo>
                  <a:lnTo>
                    <a:pt x="1501" y="1589"/>
                  </a:lnTo>
                  <a:lnTo>
                    <a:pt x="1462" y="1605"/>
                  </a:lnTo>
                  <a:lnTo>
                    <a:pt x="1422" y="1625"/>
                  </a:lnTo>
                  <a:lnTo>
                    <a:pt x="1380" y="1646"/>
                  </a:lnTo>
                  <a:lnTo>
                    <a:pt x="1337" y="1672"/>
                  </a:lnTo>
                  <a:lnTo>
                    <a:pt x="1295" y="1699"/>
                  </a:lnTo>
                  <a:lnTo>
                    <a:pt x="1252" y="1728"/>
                  </a:lnTo>
                  <a:lnTo>
                    <a:pt x="1209" y="1758"/>
                  </a:lnTo>
                  <a:lnTo>
                    <a:pt x="1168" y="1790"/>
                  </a:lnTo>
                  <a:lnTo>
                    <a:pt x="1127" y="1822"/>
                  </a:lnTo>
                  <a:lnTo>
                    <a:pt x="1087" y="1853"/>
                  </a:lnTo>
                  <a:lnTo>
                    <a:pt x="1050" y="1885"/>
                  </a:lnTo>
                  <a:lnTo>
                    <a:pt x="1014" y="1915"/>
                  </a:lnTo>
                  <a:lnTo>
                    <a:pt x="981" y="1945"/>
                  </a:lnTo>
                  <a:lnTo>
                    <a:pt x="949" y="1972"/>
                  </a:lnTo>
                  <a:lnTo>
                    <a:pt x="922" y="1997"/>
                  </a:lnTo>
                  <a:lnTo>
                    <a:pt x="898" y="2020"/>
                  </a:lnTo>
                  <a:lnTo>
                    <a:pt x="876" y="2040"/>
                  </a:lnTo>
                  <a:lnTo>
                    <a:pt x="859" y="2056"/>
                  </a:lnTo>
                  <a:lnTo>
                    <a:pt x="847" y="2067"/>
                  </a:lnTo>
                  <a:lnTo>
                    <a:pt x="839" y="2074"/>
                  </a:lnTo>
                  <a:lnTo>
                    <a:pt x="837" y="2077"/>
                  </a:lnTo>
                  <a:lnTo>
                    <a:pt x="0" y="1266"/>
                  </a:lnTo>
                  <a:lnTo>
                    <a:pt x="2" y="1263"/>
                  </a:lnTo>
                  <a:lnTo>
                    <a:pt x="8" y="1254"/>
                  </a:lnTo>
                  <a:lnTo>
                    <a:pt x="18" y="1238"/>
                  </a:lnTo>
                  <a:lnTo>
                    <a:pt x="31" y="1218"/>
                  </a:lnTo>
                  <a:lnTo>
                    <a:pt x="47" y="1192"/>
                  </a:lnTo>
                  <a:lnTo>
                    <a:pt x="67" y="1164"/>
                  </a:lnTo>
                  <a:lnTo>
                    <a:pt x="90" y="1129"/>
                  </a:lnTo>
                  <a:lnTo>
                    <a:pt x="114" y="1092"/>
                  </a:lnTo>
                  <a:lnTo>
                    <a:pt x="143" y="1052"/>
                  </a:lnTo>
                  <a:lnTo>
                    <a:pt x="173" y="1009"/>
                  </a:lnTo>
                  <a:lnTo>
                    <a:pt x="205" y="964"/>
                  </a:lnTo>
                  <a:lnTo>
                    <a:pt x="239" y="917"/>
                  </a:lnTo>
                  <a:lnTo>
                    <a:pt x="275" y="868"/>
                  </a:lnTo>
                  <a:lnTo>
                    <a:pt x="313" y="819"/>
                  </a:lnTo>
                  <a:lnTo>
                    <a:pt x="352" y="769"/>
                  </a:lnTo>
                  <a:lnTo>
                    <a:pt x="390" y="718"/>
                  </a:lnTo>
                  <a:lnTo>
                    <a:pt x="431" y="670"/>
                  </a:lnTo>
                  <a:lnTo>
                    <a:pt x="472" y="621"/>
                  </a:lnTo>
                  <a:lnTo>
                    <a:pt x="514" y="573"/>
                  </a:lnTo>
                  <a:lnTo>
                    <a:pt x="556" y="527"/>
                  </a:lnTo>
                  <a:lnTo>
                    <a:pt x="599" y="484"/>
                  </a:lnTo>
                  <a:lnTo>
                    <a:pt x="640" y="443"/>
                  </a:lnTo>
                  <a:lnTo>
                    <a:pt x="682" y="405"/>
                  </a:lnTo>
                  <a:lnTo>
                    <a:pt x="722" y="371"/>
                  </a:lnTo>
                  <a:lnTo>
                    <a:pt x="762" y="339"/>
                  </a:lnTo>
                  <a:lnTo>
                    <a:pt x="803" y="313"/>
                  </a:lnTo>
                  <a:lnTo>
                    <a:pt x="840" y="292"/>
                  </a:lnTo>
                  <a:lnTo>
                    <a:pt x="877" y="275"/>
                  </a:lnTo>
                  <a:lnTo>
                    <a:pt x="932" y="257"/>
                  </a:lnTo>
                  <a:lnTo>
                    <a:pt x="994" y="242"/>
                  </a:lnTo>
                  <a:lnTo>
                    <a:pt x="1063" y="230"/>
                  </a:lnTo>
                  <a:lnTo>
                    <a:pt x="1136" y="220"/>
                  </a:lnTo>
                  <a:lnTo>
                    <a:pt x="1215" y="211"/>
                  </a:lnTo>
                  <a:lnTo>
                    <a:pt x="1298" y="204"/>
                  </a:lnTo>
                  <a:lnTo>
                    <a:pt x="1386" y="198"/>
                  </a:lnTo>
                  <a:lnTo>
                    <a:pt x="1475" y="193"/>
                  </a:lnTo>
                  <a:lnTo>
                    <a:pt x="1567" y="188"/>
                  </a:lnTo>
                  <a:lnTo>
                    <a:pt x="1660" y="183"/>
                  </a:lnTo>
                  <a:lnTo>
                    <a:pt x="1754" y="175"/>
                  </a:lnTo>
                  <a:lnTo>
                    <a:pt x="1847" y="168"/>
                  </a:lnTo>
                  <a:lnTo>
                    <a:pt x="1941" y="158"/>
                  </a:lnTo>
                  <a:lnTo>
                    <a:pt x="2031" y="148"/>
                  </a:lnTo>
                  <a:lnTo>
                    <a:pt x="2136" y="132"/>
                  </a:lnTo>
                  <a:lnTo>
                    <a:pt x="2232" y="118"/>
                  </a:lnTo>
                  <a:lnTo>
                    <a:pt x="2320" y="104"/>
                  </a:lnTo>
                  <a:lnTo>
                    <a:pt x="2400" y="89"/>
                  </a:lnTo>
                  <a:lnTo>
                    <a:pt x="2474" y="76"/>
                  </a:lnTo>
                  <a:lnTo>
                    <a:pt x="2540" y="65"/>
                  </a:lnTo>
                  <a:lnTo>
                    <a:pt x="2601" y="52"/>
                  </a:lnTo>
                  <a:lnTo>
                    <a:pt x="2660" y="42"/>
                  </a:lnTo>
                  <a:lnTo>
                    <a:pt x="2715" y="32"/>
                  </a:lnTo>
                  <a:lnTo>
                    <a:pt x="2767" y="23"/>
                  </a:lnTo>
                  <a:lnTo>
                    <a:pt x="2818" y="16"/>
                  </a:lnTo>
                  <a:lnTo>
                    <a:pt x="2869" y="9"/>
                  </a:lnTo>
                  <a:lnTo>
                    <a:pt x="2919" y="5"/>
                  </a:lnTo>
                  <a:lnTo>
                    <a:pt x="2971" y="2"/>
                  </a:lnTo>
                  <a:lnTo>
                    <a:pt x="30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32" name="Freeform 13"/>
            <p:cNvSpPr/>
            <p:nvPr/>
          </p:nvSpPr>
          <p:spPr bwMode="auto">
            <a:xfrm>
              <a:off x="3117" y="1638"/>
              <a:ext cx="207" cy="514"/>
            </a:xfrm>
            <a:custGeom>
              <a:avLst/>
              <a:gdLst>
                <a:gd name="T0" fmla="*/ 38 w 416"/>
                <a:gd name="T1" fmla="*/ 0 h 1028"/>
                <a:gd name="T2" fmla="*/ 378 w 416"/>
                <a:gd name="T3" fmla="*/ 0 h 1028"/>
                <a:gd name="T4" fmla="*/ 394 w 416"/>
                <a:gd name="T5" fmla="*/ 3 h 1028"/>
                <a:gd name="T6" fmla="*/ 406 w 416"/>
                <a:gd name="T7" fmla="*/ 11 h 1028"/>
                <a:gd name="T8" fmla="*/ 413 w 416"/>
                <a:gd name="T9" fmla="*/ 23 h 1028"/>
                <a:gd name="T10" fmla="*/ 416 w 416"/>
                <a:gd name="T11" fmla="*/ 37 h 1028"/>
                <a:gd name="T12" fmla="*/ 416 w 416"/>
                <a:gd name="T13" fmla="*/ 991 h 1028"/>
                <a:gd name="T14" fmla="*/ 413 w 416"/>
                <a:gd name="T15" fmla="*/ 1005 h 1028"/>
                <a:gd name="T16" fmla="*/ 406 w 416"/>
                <a:gd name="T17" fmla="*/ 1017 h 1028"/>
                <a:gd name="T18" fmla="*/ 394 w 416"/>
                <a:gd name="T19" fmla="*/ 1025 h 1028"/>
                <a:gd name="T20" fmla="*/ 378 w 416"/>
                <a:gd name="T21" fmla="*/ 1028 h 1028"/>
                <a:gd name="T22" fmla="*/ 38 w 416"/>
                <a:gd name="T23" fmla="*/ 1028 h 1028"/>
                <a:gd name="T24" fmla="*/ 22 w 416"/>
                <a:gd name="T25" fmla="*/ 1025 h 1028"/>
                <a:gd name="T26" fmla="*/ 10 w 416"/>
                <a:gd name="T27" fmla="*/ 1017 h 1028"/>
                <a:gd name="T28" fmla="*/ 3 w 416"/>
                <a:gd name="T29" fmla="*/ 1005 h 1028"/>
                <a:gd name="T30" fmla="*/ 0 w 416"/>
                <a:gd name="T31" fmla="*/ 991 h 1028"/>
                <a:gd name="T32" fmla="*/ 0 w 416"/>
                <a:gd name="T33" fmla="*/ 37 h 1028"/>
                <a:gd name="T34" fmla="*/ 3 w 416"/>
                <a:gd name="T35" fmla="*/ 23 h 1028"/>
                <a:gd name="T36" fmla="*/ 10 w 416"/>
                <a:gd name="T37" fmla="*/ 11 h 1028"/>
                <a:gd name="T38" fmla="*/ 22 w 416"/>
                <a:gd name="T39" fmla="*/ 3 h 1028"/>
                <a:gd name="T40" fmla="*/ 38 w 416"/>
                <a:gd name="T41" fmla="*/ 0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6" h="1028">
                  <a:moveTo>
                    <a:pt x="38" y="0"/>
                  </a:moveTo>
                  <a:lnTo>
                    <a:pt x="378" y="0"/>
                  </a:lnTo>
                  <a:lnTo>
                    <a:pt x="394" y="3"/>
                  </a:lnTo>
                  <a:lnTo>
                    <a:pt x="406" y="11"/>
                  </a:lnTo>
                  <a:lnTo>
                    <a:pt x="413" y="23"/>
                  </a:lnTo>
                  <a:lnTo>
                    <a:pt x="416" y="37"/>
                  </a:lnTo>
                  <a:lnTo>
                    <a:pt x="416" y="991"/>
                  </a:lnTo>
                  <a:lnTo>
                    <a:pt x="413" y="1005"/>
                  </a:lnTo>
                  <a:lnTo>
                    <a:pt x="406" y="1017"/>
                  </a:lnTo>
                  <a:lnTo>
                    <a:pt x="394" y="1025"/>
                  </a:lnTo>
                  <a:lnTo>
                    <a:pt x="378" y="1028"/>
                  </a:lnTo>
                  <a:lnTo>
                    <a:pt x="38" y="1028"/>
                  </a:lnTo>
                  <a:lnTo>
                    <a:pt x="22" y="1025"/>
                  </a:lnTo>
                  <a:lnTo>
                    <a:pt x="10" y="1017"/>
                  </a:lnTo>
                  <a:lnTo>
                    <a:pt x="3" y="1005"/>
                  </a:lnTo>
                  <a:lnTo>
                    <a:pt x="0" y="991"/>
                  </a:lnTo>
                  <a:lnTo>
                    <a:pt x="0" y="37"/>
                  </a:lnTo>
                  <a:lnTo>
                    <a:pt x="3" y="23"/>
                  </a:lnTo>
                  <a:lnTo>
                    <a:pt x="10" y="11"/>
                  </a:lnTo>
                  <a:lnTo>
                    <a:pt x="22" y="3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33" name="Freeform 14"/>
            <p:cNvSpPr/>
            <p:nvPr/>
          </p:nvSpPr>
          <p:spPr bwMode="auto">
            <a:xfrm>
              <a:off x="3449" y="1403"/>
              <a:ext cx="209" cy="749"/>
            </a:xfrm>
            <a:custGeom>
              <a:avLst/>
              <a:gdLst>
                <a:gd name="T0" fmla="*/ 379 w 416"/>
                <a:gd name="T1" fmla="*/ 0 h 1498"/>
                <a:gd name="T2" fmla="*/ 393 w 416"/>
                <a:gd name="T3" fmla="*/ 3 h 1498"/>
                <a:gd name="T4" fmla="*/ 406 w 416"/>
                <a:gd name="T5" fmla="*/ 10 h 1498"/>
                <a:gd name="T6" fmla="*/ 413 w 416"/>
                <a:gd name="T7" fmla="*/ 23 h 1498"/>
                <a:gd name="T8" fmla="*/ 416 w 416"/>
                <a:gd name="T9" fmla="*/ 37 h 1498"/>
                <a:gd name="T10" fmla="*/ 416 w 416"/>
                <a:gd name="T11" fmla="*/ 1461 h 1498"/>
                <a:gd name="T12" fmla="*/ 413 w 416"/>
                <a:gd name="T13" fmla="*/ 1475 h 1498"/>
                <a:gd name="T14" fmla="*/ 406 w 416"/>
                <a:gd name="T15" fmla="*/ 1487 h 1498"/>
                <a:gd name="T16" fmla="*/ 393 w 416"/>
                <a:gd name="T17" fmla="*/ 1495 h 1498"/>
                <a:gd name="T18" fmla="*/ 379 w 416"/>
                <a:gd name="T19" fmla="*/ 1498 h 1498"/>
                <a:gd name="T20" fmla="*/ 38 w 416"/>
                <a:gd name="T21" fmla="*/ 1498 h 1498"/>
                <a:gd name="T22" fmla="*/ 23 w 416"/>
                <a:gd name="T23" fmla="*/ 1495 h 1498"/>
                <a:gd name="T24" fmla="*/ 11 w 416"/>
                <a:gd name="T25" fmla="*/ 1487 h 1498"/>
                <a:gd name="T26" fmla="*/ 4 w 416"/>
                <a:gd name="T27" fmla="*/ 1475 h 1498"/>
                <a:gd name="T28" fmla="*/ 0 w 416"/>
                <a:gd name="T29" fmla="*/ 1461 h 1498"/>
                <a:gd name="T30" fmla="*/ 0 w 416"/>
                <a:gd name="T31" fmla="*/ 37 h 1498"/>
                <a:gd name="T32" fmla="*/ 4 w 416"/>
                <a:gd name="T33" fmla="*/ 23 h 1498"/>
                <a:gd name="T34" fmla="*/ 11 w 416"/>
                <a:gd name="T35" fmla="*/ 10 h 1498"/>
                <a:gd name="T36" fmla="*/ 23 w 416"/>
                <a:gd name="T37" fmla="*/ 3 h 1498"/>
                <a:gd name="T38" fmla="*/ 38 w 416"/>
                <a:gd name="T39" fmla="*/ 0 h 1498"/>
                <a:gd name="T40" fmla="*/ 379 w 416"/>
                <a:gd name="T41" fmla="*/ 0 h 1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6" h="1498">
                  <a:moveTo>
                    <a:pt x="379" y="0"/>
                  </a:moveTo>
                  <a:lnTo>
                    <a:pt x="393" y="3"/>
                  </a:lnTo>
                  <a:lnTo>
                    <a:pt x="406" y="10"/>
                  </a:lnTo>
                  <a:lnTo>
                    <a:pt x="413" y="23"/>
                  </a:lnTo>
                  <a:lnTo>
                    <a:pt x="416" y="37"/>
                  </a:lnTo>
                  <a:lnTo>
                    <a:pt x="416" y="1461"/>
                  </a:lnTo>
                  <a:lnTo>
                    <a:pt x="413" y="1475"/>
                  </a:lnTo>
                  <a:lnTo>
                    <a:pt x="406" y="1487"/>
                  </a:lnTo>
                  <a:lnTo>
                    <a:pt x="393" y="1495"/>
                  </a:lnTo>
                  <a:lnTo>
                    <a:pt x="379" y="1498"/>
                  </a:lnTo>
                  <a:lnTo>
                    <a:pt x="38" y="1498"/>
                  </a:lnTo>
                  <a:lnTo>
                    <a:pt x="23" y="1495"/>
                  </a:lnTo>
                  <a:lnTo>
                    <a:pt x="11" y="1487"/>
                  </a:lnTo>
                  <a:lnTo>
                    <a:pt x="4" y="1475"/>
                  </a:lnTo>
                  <a:lnTo>
                    <a:pt x="0" y="1461"/>
                  </a:lnTo>
                  <a:lnTo>
                    <a:pt x="0" y="37"/>
                  </a:lnTo>
                  <a:lnTo>
                    <a:pt x="4" y="23"/>
                  </a:lnTo>
                  <a:lnTo>
                    <a:pt x="11" y="10"/>
                  </a:lnTo>
                  <a:lnTo>
                    <a:pt x="23" y="3"/>
                  </a:lnTo>
                  <a:lnTo>
                    <a:pt x="38" y="0"/>
                  </a:lnTo>
                  <a:lnTo>
                    <a:pt x="3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34" name="Freeform 15"/>
            <p:cNvSpPr/>
            <p:nvPr/>
          </p:nvSpPr>
          <p:spPr bwMode="auto">
            <a:xfrm>
              <a:off x="2783" y="1471"/>
              <a:ext cx="209" cy="681"/>
            </a:xfrm>
            <a:custGeom>
              <a:avLst/>
              <a:gdLst>
                <a:gd name="T0" fmla="*/ 37 w 416"/>
                <a:gd name="T1" fmla="*/ 0 h 1361"/>
                <a:gd name="T2" fmla="*/ 378 w 416"/>
                <a:gd name="T3" fmla="*/ 0 h 1361"/>
                <a:gd name="T4" fmla="*/ 393 w 416"/>
                <a:gd name="T5" fmla="*/ 2 h 1361"/>
                <a:gd name="T6" fmla="*/ 405 w 416"/>
                <a:gd name="T7" fmla="*/ 11 h 1361"/>
                <a:gd name="T8" fmla="*/ 412 w 416"/>
                <a:gd name="T9" fmla="*/ 23 h 1361"/>
                <a:gd name="T10" fmla="*/ 416 w 416"/>
                <a:gd name="T11" fmla="*/ 37 h 1361"/>
                <a:gd name="T12" fmla="*/ 416 w 416"/>
                <a:gd name="T13" fmla="*/ 1324 h 1361"/>
                <a:gd name="T14" fmla="*/ 412 w 416"/>
                <a:gd name="T15" fmla="*/ 1338 h 1361"/>
                <a:gd name="T16" fmla="*/ 405 w 416"/>
                <a:gd name="T17" fmla="*/ 1350 h 1361"/>
                <a:gd name="T18" fmla="*/ 393 w 416"/>
                <a:gd name="T19" fmla="*/ 1358 h 1361"/>
                <a:gd name="T20" fmla="*/ 378 w 416"/>
                <a:gd name="T21" fmla="*/ 1361 h 1361"/>
                <a:gd name="T22" fmla="*/ 37 w 416"/>
                <a:gd name="T23" fmla="*/ 1361 h 1361"/>
                <a:gd name="T24" fmla="*/ 21 w 416"/>
                <a:gd name="T25" fmla="*/ 1358 h 1361"/>
                <a:gd name="T26" fmla="*/ 10 w 416"/>
                <a:gd name="T27" fmla="*/ 1350 h 1361"/>
                <a:gd name="T28" fmla="*/ 3 w 416"/>
                <a:gd name="T29" fmla="*/ 1338 h 1361"/>
                <a:gd name="T30" fmla="*/ 0 w 416"/>
                <a:gd name="T31" fmla="*/ 1324 h 1361"/>
                <a:gd name="T32" fmla="*/ 0 w 416"/>
                <a:gd name="T33" fmla="*/ 37 h 1361"/>
                <a:gd name="T34" fmla="*/ 3 w 416"/>
                <a:gd name="T35" fmla="*/ 23 h 1361"/>
                <a:gd name="T36" fmla="*/ 10 w 416"/>
                <a:gd name="T37" fmla="*/ 11 h 1361"/>
                <a:gd name="T38" fmla="*/ 21 w 416"/>
                <a:gd name="T39" fmla="*/ 2 h 1361"/>
                <a:gd name="T40" fmla="*/ 37 w 416"/>
                <a:gd name="T41" fmla="*/ 0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6" h="1361">
                  <a:moveTo>
                    <a:pt x="37" y="0"/>
                  </a:moveTo>
                  <a:lnTo>
                    <a:pt x="378" y="0"/>
                  </a:lnTo>
                  <a:lnTo>
                    <a:pt x="393" y="2"/>
                  </a:lnTo>
                  <a:lnTo>
                    <a:pt x="405" y="11"/>
                  </a:lnTo>
                  <a:lnTo>
                    <a:pt x="412" y="23"/>
                  </a:lnTo>
                  <a:lnTo>
                    <a:pt x="416" y="37"/>
                  </a:lnTo>
                  <a:lnTo>
                    <a:pt x="416" y="1324"/>
                  </a:lnTo>
                  <a:lnTo>
                    <a:pt x="412" y="1338"/>
                  </a:lnTo>
                  <a:lnTo>
                    <a:pt x="405" y="1350"/>
                  </a:lnTo>
                  <a:lnTo>
                    <a:pt x="393" y="1358"/>
                  </a:lnTo>
                  <a:lnTo>
                    <a:pt x="378" y="1361"/>
                  </a:lnTo>
                  <a:lnTo>
                    <a:pt x="37" y="1361"/>
                  </a:lnTo>
                  <a:lnTo>
                    <a:pt x="21" y="1358"/>
                  </a:lnTo>
                  <a:lnTo>
                    <a:pt x="10" y="1350"/>
                  </a:lnTo>
                  <a:lnTo>
                    <a:pt x="3" y="1338"/>
                  </a:lnTo>
                  <a:lnTo>
                    <a:pt x="0" y="1324"/>
                  </a:lnTo>
                  <a:lnTo>
                    <a:pt x="0" y="37"/>
                  </a:lnTo>
                  <a:lnTo>
                    <a:pt x="3" y="23"/>
                  </a:lnTo>
                  <a:lnTo>
                    <a:pt x="10" y="11"/>
                  </a:lnTo>
                  <a:lnTo>
                    <a:pt x="21" y="2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35" name="Freeform 16"/>
            <p:cNvSpPr/>
            <p:nvPr/>
          </p:nvSpPr>
          <p:spPr bwMode="auto">
            <a:xfrm>
              <a:off x="2450" y="1672"/>
              <a:ext cx="208" cy="480"/>
            </a:xfrm>
            <a:custGeom>
              <a:avLst/>
              <a:gdLst>
                <a:gd name="T0" fmla="*/ 37 w 417"/>
                <a:gd name="T1" fmla="*/ 0 h 961"/>
                <a:gd name="T2" fmla="*/ 378 w 417"/>
                <a:gd name="T3" fmla="*/ 0 h 961"/>
                <a:gd name="T4" fmla="*/ 394 w 417"/>
                <a:gd name="T5" fmla="*/ 3 h 961"/>
                <a:gd name="T6" fmla="*/ 405 w 417"/>
                <a:gd name="T7" fmla="*/ 10 h 961"/>
                <a:gd name="T8" fmla="*/ 412 w 417"/>
                <a:gd name="T9" fmla="*/ 22 h 961"/>
                <a:gd name="T10" fmla="*/ 417 w 417"/>
                <a:gd name="T11" fmla="*/ 38 h 961"/>
                <a:gd name="T12" fmla="*/ 417 w 417"/>
                <a:gd name="T13" fmla="*/ 924 h 961"/>
                <a:gd name="T14" fmla="*/ 412 w 417"/>
                <a:gd name="T15" fmla="*/ 938 h 961"/>
                <a:gd name="T16" fmla="*/ 405 w 417"/>
                <a:gd name="T17" fmla="*/ 950 h 961"/>
                <a:gd name="T18" fmla="*/ 394 w 417"/>
                <a:gd name="T19" fmla="*/ 958 h 961"/>
                <a:gd name="T20" fmla="*/ 378 w 417"/>
                <a:gd name="T21" fmla="*/ 961 h 961"/>
                <a:gd name="T22" fmla="*/ 37 w 417"/>
                <a:gd name="T23" fmla="*/ 961 h 961"/>
                <a:gd name="T24" fmla="*/ 23 w 417"/>
                <a:gd name="T25" fmla="*/ 958 h 961"/>
                <a:gd name="T26" fmla="*/ 10 w 417"/>
                <a:gd name="T27" fmla="*/ 950 h 961"/>
                <a:gd name="T28" fmla="*/ 3 w 417"/>
                <a:gd name="T29" fmla="*/ 938 h 961"/>
                <a:gd name="T30" fmla="*/ 0 w 417"/>
                <a:gd name="T31" fmla="*/ 924 h 961"/>
                <a:gd name="T32" fmla="*/ 0 w 417"/>
                <a:gd name="T33" fmla="*/ 38 h 961"/>
                <a:gd name="T34" fmla="*/ 3 w 417"/>
                <a:gd name="T35" fmla="*/ 22 h 961"/>
                <a:gd name="T36" fmla="*/ 10 w 417"/>
                <a:gd name="T37" fmla="*/ 10 h 961"/>
                <a:gd name="T38" fmla="*/ 23 w 417"/>
                <a:gd name="T39" fmla="*/ 3 h 961"/>
                <a:gd name="T40" fmla="*/ 37 w 417"/>
                <a:gd name="T41" fmla="*/ 0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7" h="961">
                  <a:moveTo>
                    <a:pt x="37" y="0"/>
                  </a:moveTo>
                  <a:lnTo>
                    <a:pt x="378" y="0"/>
                  </a:lnTo>
                  <a:lnTo>
                    <a:pt x="394" y="3"/>
                  </a:lnTo>
                  <a:lnTo>
                    <a:pt x="405" y="10"/>
                  </a:lnTo>
                  <a:lnTo>
                    <a:pt x="412" y="22"/>
                  </a:lnTo>
                  <a:lnTo>
                    <a:pt x="417" y="38"/>
                  </a:lnTo>
                  <a:lnTo>
                    <a:pt x="417" y="924"/>
                  </a:lnTo>
                  <a:lnTo>
                    <a:pt x="412" y="938"/>
                  </a:lnTo>
                  <a:lnTo>
                    <a:pt x="405" y="950"/>
                  </a:lnTo>
                  <a:lnTo>
                    <a:pt x="394" y="958"/>
                  </a:lnTo>
                  <a:lnTo>
                    <a:pt x="378" y="961"/>
                  </a:lnTo>
                  <a:lnTo>
                    <a:pt x="37" y="961"/>
                  </a:lnTo>
                  <a:lnTo>
                    <a:pt x="23" y="958"/>
                  </a:lnTo>
                  <a:lnTo>
                    <a:pt x="10" y="950"/>
                  </a:lnTo>
                  <a:lnTo>
                    <a:pt x="3" y="938"/>
                  </a:lnTo>
                  <a:lnTo>
                    <a:pt x="0" y="924"/>
                  </a:lnTo>
                  <a:lnTo>
                    <a:pt x="0" y="38"/>
                  </a:lnTo>
                  <a:lnTo>
                    <a:pt x="3" y="22"/>
                  </a:lnTo>
                  <a:lnTo>
                    <a:pt x="10" y="10"/>
                  </a:lnTo>
                  <a:lnTo>
                    <a:pt x="23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36" name="Freeform 17"/>
            <p:cNvSpPr/>
            <p:nvPr/>
          </p:nvSpPr>
          <p:spPr bwMode="auto">
            <a:xfrm>
              <a:off x="2445" y="979"/>
              <a:ext cx="1177" cy="638"/>
            </a:xfrm>
            <a:custGeom>
              <a:avLst/>
              <a:gdLst>
                <a:gd name="T0" fmla="*/ 2307 w 2355"/>
                <a:gd name="T1" fmla="*/ 0 h 1275"/>
                <a:gd name="T2" fmla="*/ 2323 w 2355"/>
                <a:gd name="T3" fmla="*/ 2 h 1275"/>
                <a:gd name="T4" fmla="*/ 2339 w 2355"/>
                <a:gd name="T5" fmla="*/ 11 h 1275"/>
                <a:gd name="T6" fmla="*/ 2349 w 2355"/>
                <a:gd name="T7" fmla="*/ 25 h 1275"/>
                <a:gd name="T8" fmla="*/ 2355 w 2355"/>
                <a:gd name="T9" fmla="*/ 41 h 1275"/>
                <a:gd name="T10" fmla="*/ 2355 w 2355"/>
                <a:gd name="T11" fmla="*/ 59 h 1275"/>
                <a:gd name="T12" fmla="*/ 2263 w 2355"/>
                <a:gd name="T13" fmla="*/ 538 h 1275"/>
                <a:gd name="T14" fmla="*/ 2256 w 2355"/>
                <a:gd name="T15" fmla="*/ 554 h 1275"/>
                <a:gd name="T16" fmla="*/ 2246 w 2355"/>
                <a:gd name="T17" fmla="*/ 567 h 1275"/>
                <a:gd name="T18" fmla="*/ 2230 w 2355"/>
                <a:gd name="T19" fmla="*/ 576 h 1275"/>
                <a:gd name="T20" fmla="*/ 2213 w 2355"/>
                <a:gd name="T21" fmla="*/ 578 h 1275"/>
                <a:gd name="T22" fmla="*/ 2195 w 2355"/>
                <a:gd name="T23" fmla="*/ 576 h 1275"/>
                <a:gd name="T24" fmla="*/ 2181 w 2355"/>
                <a:gd name="T25" fmla="*/ 567 h 1275"/>
                <a:gd name="T26" fmla="*/ 2103 w 2355"/>
                <a:gd name="T27" fmla="*/ 499 h 1275"/>
                <a:gd name="T28" fmla="*/ 1550 w 2355"/>
                <a:gd name="T29" fmla="*/ 1137 h 1275"/>
                <a:gd name="T30" fmla="*/ 1534 w 2355"/>
                <a:gd name="T31" fmla="*/ 1149 h 1275"/>
                <a:gd name="T32" fmla="*/ 1517 w 2355"/>
                <a:gd name="T33" fmla="*/ 1154 h 1275"/>
                <a:gd name="T34" fmla="*/ 1499 w 2355"/>
                <a:gd name="T35" fmla="*/ 1153 h 1275"/>
                <a:gd name="T36" fmla="*/ 1481 w 2355"/>
                <a:gd name="T37" fmla="*/ 1144 h 1275"/>
                <a:gd name="T38" fmla="*/ 884 w 2355"/>
                <a:gd name="T39" fmla="*/ 686 h 1275"/>
                <a:gd name="T40" fmla="*/ 200 w 2355"/>
                <a:gd name="T41" fmla="*/ 1264 h 1275"/>
                <a:gd name="T42" fmla="*/ 185 w 2355"/>
                <a:gd name="T43" fmla="*/ 1272 h 1275"/>
                <a:gd name="T44" fmla="*/ 168 w 2355"/>
                <a:gd name="T45" fmla="*/ 1275 h 1275"/>
                <a:gd name="T46" fmla="*/ 154 w 2355"/>
                <a:gd name="T47" fmla="*/ 1274 h 1275"/>
                <a:gd name="T48" fmla="*/ 141 w 2355"/>
                <a:gd name="T49" fmla="*/ 1268 h 1275"/>
                <a:gd name="T50" fmla="*/ 129 w 2355"/>
                <a:gd name="T51" fmla="*/ 1258 h 1275"/>
                <a:gd name="T52" fmla="*/ 12 w 2355"/>
                <a:gd name="T53" fmla="*/ 1117 h 1275"/>
                <a:gd name="T54" fmla="*/ 3 w 2355"/>
                <a:gd name="T55" fmla="*/ 1101 h 1275"/>
                <a:gd name="T56" fmla="*/ 0 w 2355"/>
                <a:gd name="T57" fmla="*/ 1081 h 1275"/>
                <a:gd name="T58" fmla="*/ 6 w 2355"/>
                <a:gd name="T59" fmla="*/ 1063 h 1275"/>
                <a:gd name="T60" fmla="*/ 17 w 2355"/>
                <a:gd name="T61" fmla="*/ 1047 h 1275"/>
                <a:gd name="T62" fmla="*/ 843 w 2355"/>
                <a:gd name="T63" fmla="*/ 349 h 1275"/>
                <a:gd name="T64" fmla="*/ 858 w 2355"/>
                <a:gd name="T65" fmla="*/ 340 h 1275"/>
                <a:gd name="T66" fmla="*/ 875 w 2355"/>
                <a:gd name="T67" fmla="*/ 337 h 1275"/>
                <a:gd name="T68" fmla="*/ 891 w 2355"/>
                <a:gd name="T69" fmla="*/ 340 h 1275"/>
                <a:gd name="T70" fmla="*/ 907 w 2355"/>
                <a:gd name="T71" fmla="*/ 347 h 1275"/>
                <a:gd name="T72" fmla="*/ 1480 w 2355"/>
                <a:gd name="T73" fmla="*/ 787 h 1275"/>
                <a:gd name="T74" fmla="*/ 1889 w 2355"/>
                <a:gd name="T75" fmla="*/ 314 h 1275"/>
                <a:gd name="T76" fmla="*/ 1812 w 2355"/>
                <a:gd name="T77" fmla="*/ 247 h 1275"/>
                <a:gd name="T78" fmla="*/ 1800 w 2355"/>
                <a:gd name="T79" fmla="*/ 234 h 1275"/>
                <a:gd name="T80" fmla="*/ 1795 w 2355"/>
                <a:gd name="T81" fmla="*/ 217 h 1275"/>
                <a:gd name="T82" fmla="*/ 1796 w 2355"/>
                <a:gd name="T83" fmla="*/ 199 h 1275"/>
                <a:gd name="T84" fmla="*/ 1802 w 2355"/>
                <a:gd name="T85" fmla="*/ 183 h 1275"/>
                <a:gd name="T86" fmla="*/ 1813 w 2355"/>
                <a:gd name="T87" fmla="*/ 171 h 1275"/>
                <a:gd name="T88" fmla="*/ 1828 w 2355"/>
                <a:gd name="T89" fmla="*/ 162 h 1275"/>
                <a:gd name="T90" fmla="*/ 2290 w 2355"/>
                <a:gd name="T91" fmla="*/ 2 h 1275"/>
                <a:gd name="T92" fmla="*/ 2307 w 2355"/>
                <a:gd name="T93" fmla="*/ 0 h 1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55" h="1275">
                  <a:moveTo>
                    <a:pt x="2307" y="0"/>
                  </a:moveTo>
                  <a:lnTo>
                    <a:pt x="2323" y="2"/>
                  </a:lnTo>
                  <a:lnTo>
                    <a:pt x="2339" y="11"/>
                  </a:lnTo>
                  <a:lnTo>
                    <a:pt x="2349" y="25"/>
                  </a:lnTo>
                  <a:lnTo>
                    <a:pt x="2355" y="41"/>
                  </a:lnTo>
                  <a:lnTo>
                    <a:pt x="2355" y="59"/>
                  </a:lnTo>
                  <a:lnTo>
                    <a:pt x="2263" y="538"/>
                  </a:lnTo>
                  <a:lnTo>
                    <a:pt x="2256" y="554"/>
                  </a:lnTo>
                  <a:lnTo>
                    <a:pt x="2246" y="567"/>
                  </a:lnTo>
                  <a:lnTo>
                    <a:pt x="2230" y="576"/>
                  </a:lnTo>
                  <a:lnTo>
                    <a:pt x="2213" y="578"/>
                  </a:lnTo>
                  <a:lnTo>
                    <a:pt x="2195" y="576"/>
                  </a:lnTo>
                  <a:lnTo>
                    <a:pt x="2181" y="567"/>
                  </a:lnTo>
                  <a:lnTo>
                    <a:pt x="2103" y="499"/>
                  </a:lnTo>
                  <a:lnTo>
                    <a:pt x="1550" y="1137"/>
                  </a:lnTo>
                  <a:lnTo>
                    <a:pt x="1534" y="1149"/>
                  </a:lnTo>
                  <a:lnTo>
                    <a:pt x="1517" y="1154"/>
                  </a:lnTo>
                  <a:lnTo>
                    <a:pt x="1499" y="1153"/>
                  </a:lnTo>
                  <a:lnTo>
                    <a:pt x="1481" y="1144"/>
                  </a:lnTo>
                  <a:lnTo>
                    <a:pt x="884" y="686"/>
                  </a:lnTo>
                  <a:lnTo>
                    <a:pt x="200" y="1264"/>
                  </a:lnTo>
                  <a:lnTo>
                    <a:pt x="185" y="1272"/>
                  </a:lnTo>
                  <a:lnTo>
                    <a:pt x="168" y="1275"/>
                  </a:lnTo>
                  <a:lnTo>
                    <a:pt x="154" y="1274"/>
                  </a:lnTo>
                  <a:lnTo>
                    <a:pt x="141" y="1268"/>
                  </a:lnTo>
                  <a:lnTo>
                    <a:pt x="129" y="1258"/>
                  </a:lnTo>
                  <a:lnTo>
                    <a:pt x="12" y="1117"/>
                  </a:lnTo>
                  <a:lnTo>
                    <a:pt x="3" y="1101"/>
                  </a:lnTo>
                  <a:lnTo>
                    <a:pt x="0" y="1081"/>
                  </a:lnTo>
                  <a:lnTo>
                    <a:pt x="6" y="1063"/>
                  </a:lnTo>
                  <a:lnTo>
                    <a:pt x="17" y="1047"/>
                  </a:lnTo>
                  <a:lnTo>
                    <a:pt x="843" y="349"/>
                  </a:lnTo>
                  <a:lnTo>
                    <a:pt x="858" y="340"/>
                  </a:lnTo>
                  <a:lnTo>
                    <a:pt x="875" y="337"/>
                  </a:lnTo>
                  <a:lnTo>
                    <a:pt x="891" y="340"/>
                  </a:lnTo>
                  <a:lnTo>
                    <a:pt x="907" y="347"/>
                  </a:lnTo>
                  <a:lnTo>
                    <a:pt x="1480" y="787"/>
                  </a:lnTo>
                  <a:lnTo>
                    <a:pt x="1889" y="314"/>
                  </a:lnTo>
                  <a:lnTo>
                    <a:pt x="1812" y="247"/>
                  </a:lnTo>
                  <a:lnTo>
                    <a:pt x="1800" y="234"/>
                  </a:lnTo>
                  <a:lnTo>
                    <a:pt x="1795" y="217"/>
                  </a:lnTo>
                  <a:lnTo>
                    <a:pt x="1796" y="199"/>
                  </a:lnTo>
                  <a:lnTo>
                    <a:pt x="1802" y="183"/>
                  </a:lnTo>
                  <a:lnTo>
                    <a:pt x="1813" y="171"/>
                  </a:lnTo>
                  <a:lnTo>
                    <a:pt x="1828" y="162"/>
                  </a:lnTo>
                  <a:lnTo>
                    <a:pt x="2290" y="2"/>
                  </a:lnTo>
                  <a:lnTo>
                    <a:pt x="23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8" name="Group 20"/>
          <p:cNvGrpSpPr>
            <a:grpSpLocks noChangeAspect="1"/>
          </p:cNvGrpSpPr>
          <p:nvPr/>
        </p:nvGrpSpPr>
        <p:grpSpPr bwMode="auto">
          <a:xfrm>
            <a:off x="7280836" y="1703792"/>
            <a:ext cx="695347" cy="822960"/>
            <a:chOff x="1575" y="614"/>
            <a:chExt cx="2610" cy="3089"/>
          </a:xfrm>
          <a:solidFill>
            <a:schemeClr val="bg1"/>
          </a:solidFill>
        </p:grpSpPr>
        <p:sp>
          <p:nvSpPr>
            <p:cNvPr id="41" name="Freeform 22"/>
            <p:cNvSpPr/>
            <p:nvPr/>
          </p:nvSpPr>
          <p:spPr bwMode="auto">
            <a:xfrm>
              <a:off x="2190" y="614"/>
              <a:ext cx="1379" cy="1833"/>
            </a:xfrm>
            <a:custGeom>
              <a:avLst/>
              <a:gdLst>
                <a:gd name="T0" fmla="*/ 1561 w 2758"/>
                <a:gd name="T1" fmla="*/ 10 h 3666"/>
                <a:gd name="T2" fmla="*/ 1781 w 2758"/>
                <a:gd name="T3" fmla="*/ 62 h 3666"/>
                <a:gd name="T4" fmla="*/ 1960 w 2758"/>
                <a:gd name="T5" fmla="*/ 147 h 3666"/>
                <a:gd name="T6" fmla="*/ 2122 w 2758"/>
                <a:gd name="T7" fmla="*/ 258 h 3666"/>
                <a:gd name="T8" fmla="*/ 2224 w 2758"/>
                <a:gd name="T9" fmla="*/ 361 h 3666"/>
                <a:gd name="T10" fmla="*/ 2274 w 2758"/>
                <a:gd name="T11" fmla="*/ 431 h 3666"/>
                <a:gd name="T12" fmla="*/ 2286 w 2758"/>
                <a:gd name="T13" fmla="*/ 448 h 3666"/>
                <a:gd name="T14" fmla="*/ 2316 w 2758"/>
                <a:gd name="T15" fmla="*/ 453 h 3666"/>
                <a:gd name="T16" fmla="*/ 2371 w 2758"/>
                <a:gd name="T17" fmla="*/ 472 h 3666"/>
                <a:gd name="T18" fmla="*/ 2442 w 2758"/>
                <a:gd name="T19" fmla="*/ 514 h 3666"/>
                <a:gd name="T20" fmla="*/ 2519 w 2758"/>
                <a:gd name="T21" fmla="*/ 587 h 3666"/>
                <a:gd name="T22" fmla="*/ 2589 w 2758"/>
                <a:gd name="T23" fmla="*/ 698 h 3666"/>
                <a:gd name="T24" fmla="*/ 2645 w 2758"/>
                <a:gd name="T25" fmla="*/ 856 h 3666"/>
                <a:gd name="T26" fmla="*/ 2676 w 2758"/>
                <a:gd name="T27" fmla="*/ 1072 h 3666"/>
                <a:gd name="T28" fmla="*/ 2670 w 2758"/>
                <a:gd name="T29" fmla="*/ 1350 h 3666"/>
                <a:gd name="T30" fmla="*/ 2621 w 2758"/>
                <a:gd name="T31" fmla="*/ 1660 h 3666"/>
                <a:gd name="T32" fmla="*/ 2636 w 2758"/>
                <a:gd name="T33" fmla="*/ 1749 h 3666"/>
                <a:gd name="T34" fmla="*/ 2693 w 2758"/>
                <a:gd name="T35" fmla="*/ 1768 h 3666"/>
                <a:gd name="T36" fmla="*/ 2738 w 2758"/>
                <a:gd name="T37" fmla="*/ 1822 h 3666"/>
                <a:gd name="T38" fmla="*/ 2758 w 2758"/>
                <a:gd name="T39" fmla="*/ 1924 h 3666"/>
                <a:gd name="T40" fmla="*/ 2743 w 2758"/>
                <a:gd name="T41" fmla="*/ 2080 h 3666"/>
                <a:gd name="T42" fmla="*/ 2683 w 2758"/>
                <a:gd name="T43" fmla="*/ 2307 h 3666"/>
                <a:gd name="T44" fmla="*/ 2610 w 2758"/>
                <a:gd name="T45" fmla="*/ 2493 h 3666"/>
                <a:gd name="T46" fmla="*/ 2540 w 2758"/>
                <a:gd name="T47" fmla="*/ 2591 h 3666"/>
                <a:gd name="T48" fmla="*/ 2480 w 2758"/>
                <a:gd name="T49" fmla="*/ 2621 h 3666"/>
                <a:gd name="T50" fmla="*/ 2412 w 2758"/>
                <a:gd name="T51" fmla="*/ 2864 h 3666"/>
                <a:gd name="T52" fmla="*/ 2282 w 2758"/>
                <a:gd name="T53" fmla="*/ 3112 h 3666"/>
                <a:gd name="T54" fmla="*/ 2097 w 2758"/>
                <a:gd name="T55" fmla="*/ 3341 h 3666"/>
                <a:gd name="T56" fmla="*/ 1858 w 2758"/>
                <a:gd name="T57" fmla="*/ 3527 h 3666"/>
                <a:gd name="T58" fmla="*/ 1576 w 2758"/>
                <a:gd name="T59" fmla="*/ 3644 h 3666"/>
                <a:gd name="T60" fmla="*/ 1278 w 2758"/>
                <a:gd name="T61" fmla="*/ 3661 h 3666"/>
                <a:gd name="T62" fmla="*/ 986 w 2758"/>
                <a:gd name="T63" fmla="*/ 3576 h 3666"/>
                <a:gd name="T64" fmla="*/ 730 w 2758"/>
                <a:gd name="T65" fmla="*/ 3411 h 3666"/>
                <a:gd name="T66" fmla="*/ 527 w 2758"/>
                <a:gd name="T67" fmla="*/ 3195 h 3666"/>
                <a:gd name="T68" fmla="*/ 380 w 2758"/>
                <a:gd name="T69" fmla="*/ 2948 h 3666"/>
                <a:gd name="T70" fmla="*/ 293 w 2758"/>
                <a:gd name="T71" fmla="*/ 2700 h 3666"/>
                <a:gd name="T72" fmla="*/ 239 w 2758"/>
                <a:gd name="T73" fmla="*/ 2606 h 3666"/>
                <a:gd name="T74" fmla="*/ 173 w 2758"/>
                <a:gd name="T75" fmla="*/ 2535 h 3666"/>
                <a:gd name="T76" fmla="*/ 99 w 2758"/>
                <a:gd name="T77" fmla="*/ 2380 h 3666"/>
                <a:gd name="T78" fmla="*/ 28 w 2758"/>
                <a:gd name="T79" fmla="*/ 2147 h 3666"/>
                <a:gd name="T80" fmla="*/ 0 w 2758"/>
                <a:gd name="T81" fmla="*/ 1969 h 3666"/>
                <a:gd name="T82" fmla="*/ 11 w 2758"/>
                <a:gd name="T83" fmla="*/ 1852 h 3666"/>
                <a:gd name="T84" fmla="*/ 47 w 2758"/>
                <a:gd name="T85" fmla="*/ 1783 h 3666"/>
                <a:gd name="T86" fmla="*/ 101 w 2758"/>
                <a:gd name="T87" fmla="*/ 1753 h 3666"/>
                <a:gd name="T88" fmla="*/ 164 w 2758"/>
                <a:gd name="T89" fmla="*/ 1749 h 3666"/>
                <a:gd name="T90" fmla="*/ 99 w 2758"/>
                <a:gd name="T91" fmla="*/ 1480 h 3666"/>
                <a:gd name="T92" fmla="*/ 86 w 2758"/>
                <a:gd name="T93" fmla="*/ 1200 h 3666"/>
                <a:gd name="T94" fmla="*/ 143 w 2758"/>
                <a:gd name="T95" fmla="*/ 923 h 3666"/>
                <a:gd name="T96" fmla="*/ 269 w 2758"/>
                <a:gd name="T97" fmla="*/ 664 h 3666"/>
                <a:gd name="T98" fmla="*/ 438 w 2758"/>
                <a:gd name="T99" fmla="*/ 453 h 3666"/>
                <a:gd name="T100" fmla="*/ 659 w 2758"/>
                <a:gd name="T101" fmla="*/ 260 h 3666"/>
                <a:gd name="T102" fmla="*/ 877 w 2758"/>
                <a:gd name="T103" fmla="*/ 121 h 3666"/>
                <a:gd name="T104" fmla="*/ 1114 w 2758"/>
                <a:gd name="T105" fmla="*/ 32 h 3666"/>
                <a:gd name="T106" fmla="*/ 1389 w 2758"/>
                <a:gd name="T107" fmla="*/ 0 h 3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58" h="3666">
                  <a:moveTo>
                    <a:pt x="1389" y="0"/>
                  </a:moveTo>
                  <a:lnTo>
                    <a:pt x="1478" y="2"/>
                  </a:lnTo>
                  <a:lnTo>
                    <a:pt x="1561" y="10"/>
                  </a:lnTo>
                  <a:lnTo>
                    <a:pt x="1640" y="23"/>
                  </a:lnTo>
                  <a:lnTo>
                    <a:pt x="1713" y="42"/>
                  </a:lnTo>
                  <a:lnTo>
                    <a:pt x="1781" y="62"/>
                  </a:lnTo>
                  <a:lnTo>
                    <a:pt x="1847" y="89"/>
                  </a:lnTo>
                  <a:lnTo>
                    <a:pt x="1905" y="117"/>
                  </a:lnTo>
                  <a:lnTo>
                    <a:pt x="1960" y="147"/>
                  </a:lnTo>
                  <a:lnTo>
                    <a:pt x="2020" y="183"/>
                  </a:lnTo>
                  <a:lnTo>
                    <a:pt x="2075" y="220"/>
                  </a:lnTo>
                  <a:lnTo>
                    <a:pt x="2122" y="258"/>
                  </a:lnTo>
                  <a:lnTo>
                    <a:pt x="2161" y="294"/>
                  </a:lnTo>
                  <a:lnTo>
                    <a:pt x="2195" y="329"/>
                  </a:lnTo>
                  <a:lnTo>
                    <a:pt x="2224" y="361"/>
                  </a:lnTo>
                  <a:lnTo>
                    <a:pt x="2246" y="390"/>
                  </a:lnTo>
                  <a:lnTo>
                    <a:pt x="2263" y="414"/>
                  </a:lnTo>
                  <a:lnTo>
                    <a:pt x="2274" y="431"/>
                  </a:lnTo>
                  <a:lnTo>
                    <a:pt x="2282" y="442"/>
                  </a:lnTo>
                  <a:lnTo>
                    <a:pt x="2284" y="448"/>
                  </a:lnTo>
                  <a:lnTo>
                    <a:pt x="2286" y="448"/>
                  </a:lnTo>
                  <a:lnTo>
                    <a:pt x="2293" y="448"/>
                  </a:lnTo>
                  <a:lnTo>
                    <a:pt x="2303" y="450"/>
                  </a:lnTo>
                  <a:lnTo>
                    <a:pt x="2316" y="453"/>
                  </a:lnTo>
                  <a:lnTo>
                    <a:pt x="2333" y="457"/>
                  </a:lnTo>
                  <a:lnTo>
                    <a:pt x="2350" y="463"/>
                  </a:lnTo>
                  <a:lnTo>
                    <a:pt x="2371" y="472"/>
                  </a:lnTo>
                  <a:lnTo>
                    <a:pt x="2393" y="484"/>
                  </a:lnTo>
                  <a:lnTo>
                    <a:pt x="2418" y="497"/>
                  </a:lnTo>
                  <a:lnTo>
                    <a:pt x="2442" y="514"/>
                  </a:lnTo>
                  <a:lnTo>
                    <a:pt x="2467" y="534"/>
                  </a:lnTo>
                  <a:lnTo>
                    <a:pt x="2493" y="559"/>
                  </a:lnTo>
                  <a:lnTo>
                    <a:pt x="2519" y="587"/>
                  </a:lnTo>
                  <a:lnTo>
                    <a:pt x="2544" y="619"/>
                  </a:lnTo>
                  <a:lnTo>
                    <a:pt x="2566" y="657"/>
                  </a:lnTo>
                  <a:lnTo>
                    <a:pt x="2589" y="698"/>
                  </a:lnTo>
                  <a:lnTo>
                    <a:pt x="2610" y="745"/>
                  </a:lnTo>
                  <a:lnTo>
                    <a:pt x="2629" y="798"/>
                  </a:lnTo>
                  <a:lnTo>
                    <a:pt x="2645" y="856"/>
                  </a:lnTo>
                  <a:lnTo>
                    <a:pt x="2659" y="922"/>
                  </a:lnTo>
                  <a:lnTo>
                    <a:pt x="2670" y="993"/>
                  </a:lnTo>
                  <a:lnTo>
                    <a:pt x="2676" y="1072"/>
                  </a:lnTo>
                  <a:lnTo>
                    <a:pt x="2677" y="1157"/>
                  </a:lnTo>
                  <a:lnTo>
                    <a:pt x="2676" y="1249"/>
                  </a:lnTo>
                  <a:lnTo>
                    <a:pt x="2670" y="1350"/>
                  </a:lnTo>
                  <a:lnTo>
                    <a:pt x="2659" y="1457"/>
                  </a:lnTo>
                  <a:lnTo>
                    <a:pt x="2640" y="1576"/>
                  </a:lnTo>
                  <a:lnTo>
                    <a:pt x="2621" y="1660"/>
                  </a:lnTo>
                  <a:lnTo>
                    <a:pt x="2595" y="1749"/>
                  </a:lnTo>
                  <a:lnTo>
                    <a:pt x="2615" y="1747"/>
                  </a:lnTo>
                  <a:lnTo>
                    <a:pt x="2636" y="1749"/>
                  </a:lnTo>
                  <a:lnTo>
                    <a:pt x="2655" y="1753"/>
                  </a:lnTo>
                  <a:lnTo>
                    <a:pt x="2676" y="1758"/>
                  </a:lnTo>
                  <a:lnTo>
                    <a:pt x="2693" y="1768"/>
                  </a:lnTo>
                  <a:lnTo>
                    <a:pt x="2709" y="1783"/>
                  </a:lnTo>
                  <a:lnTo>
                    <a:pt x="2725" y="1800"/>
                  </a:lnTo>
                  <a:lnTo>
                    <a:pt x="2738" y="1822"/>
                  </a:lnTo>
                  <a:lnTo>
                    <a:pt x="2747" y="1850"/>
                  </a:lnTo>
                  <a:lnTo>
                    <a:pt x="2755" y="1884"/>
                  </a:lnTo>
                  <a:lnTo>
                    <a:pt x="2758" y="1924"/>
                  </a:lnTo>
                  <a:lnTo>
                    <a:pt x="2757" y="1969"/>
                  </a:lnTo>
                  <a:lnTo>
                    <a:pt x="2753" y="2020"/>
                  </a:lnTo>
                  <a:lnTo>
                    <a:pt x="2743" y="2080"/>
                  </a:lnTo>
                  <a:lnTo>
                    <a:pt x="2730" y="2147"/>
                  </a:lnTo>
                  <a:lnTo>
                    <a:pt x="2709" y="2221"/>
                  </a:lnTo>
                  <a:lnTo>
                    <a:pt x="2683" y="2307"/>
                  </a:lnTo>
                  <a:lnTo>
                    <a:pt x="2659" y="2380"/>
                  </a:lnTo>
                  <a:lnTo>
                    <a:pt x="2634" y="2443"/>
                  </a:lnTo>
                  <a:lnTo>
                    <a:pt x="2610" y="2493"/>
                  </a:lnTo>
                  <a:lnTo>
                    <a:pt x="2585" y="2535"/>
                  </a:lnTo>
                  <a:lnTo>
                    <a:pt x="2563" y="2567"/>
                  </a:lnTo>
                  <a:lnTo>
                    <a:pt x="2540" y="2591"/>
                  </a:lnTo>
                  <a:lnTo>
                    <a:pt x="2519" y="2606"/>
                  </a:lnTo>
                  <a:lnTo>
                    <a:pt x="2500" y="2615"/>
                  </a:lnTo>
                  <a:lnTo>
                    <a:pt x="2480" y="2621"/>
                  </a:lnTo>
                  <a:lnTo>
                    <a:pt x="2465" y="2700"/>
                  </a:lnTo>
                  <a:lnTo>
                    <a:pt x="2442" y="2781"/>
                  </a:lnTo>
                  <a:lnTo>
                    <a:pt x="2412" y="2864"/>
                  </a:lnTo>
                  <a:lnTo>
                    <a:pt x="2376" y="2948"/>
                  </a:lnTo>
                  <a:lnTo>
                    <a:pt x="2333" y="3031"/>
                  </a:lnTo>
                  <a:lnTo>
                    <a:pt x="2282" y="3112"/>
                  </a:lnTo>
                  <a:lnTo>
                    <a:pt x="2227" y="3193"/>
                  </a:lnTo>
                  <a:lnTo>
                    <a:pt x="2165" y="3268"/>
                  </a:lnTo>
                  <a:lnTo>
                    <a:pt x="2097" y="3341"/>
                  </a:lnTo>
                  <a:lnTo>
                    <a:pt x="2024" y="3409"/>
                  </a:lnTo>
                  <a:lnTo>
                    <a:pt x="1943" y="3471"/>
                  </a:lnTo>
                  <a:lnTo>
                    <a:pt x="1858" y="3527"/>
                  </a:lnTo>
                  <a:lnTo>
                    <a:pt x="1768" y="3574"/>
                  </a:lnTo>
                  <a:lnTo>
                    <a:pt x="1674" y="3614"/>
                  </a:lnTo>
                  <a:lnTo>
                    <a:pt x="1576" y="3644"/>
                  </a:lnTo>
                  <a:lnTo>
                    <a:pt x="1478" y="3661"/>
                  </a:lnTo>
                  <a:lnTo>
                    <a:pt x="1378" y="3666"/>
                  </a:lnTo>
                  <a:lnTo>
                    <a:pt x="1278" y="3661"/>
                  </a:lnTo>
                  <a:lnTo>
                    <a:pt x="1180" y="3644"/>
                  </a:lnTo>
                  <a:lnTo>
                    <a:pt x="1082" y="3616"/>
                  </a:lnTo>
                  <a:lnTo>
                    <a:pt x="986" y="3576"/>
                  </a:lnTo>
                  <a:lnTo>
                    <a:pt x="894" y="3527"/>
                  </a:lnTo>
                  <a:lnTo>
                    <a:pt x="809" y="3473"/>
                  </a:lnTo>
                  <a:lnTo>
                    <a:pt x="730" y="3411"/>
                  </a:lnTo>
                  <a:lnTo>
                    <a:pt x="657" y="3343"/>
                  </a:lnTo>
                  <a:lnTo>
                    <a:pt x="589" y="3270"/>
                  </a:lnTo>
                  <a:lnTo>
                    <a:pt x="527" y="3195"/>
                  </a:lnTo>
                  <a:lnTo>
                    <a:pt x="472" y="3114"/>
                  </a:lnTo>
                  <a:lnTo>
                    <a:pt x="423" y="3033"/>
                  </a:lnTo>
                  <a:lnTo>
                    <a:pt x="380" y="2948"/>
                  </a:lnTo>
                  <a:lnTo>
                    <a:pt x="344" y="2866"/>
                  </a:lnTo>
                  <a:lnTo>
                    <a:pt x="316" y="2783"/>
                  </a:lnTo>
                  <a:lnTo>
                    <a:pt x="293" y="2700"/>
                  </a:lnTo>
                  <a:lnTo>
                    <a:pt x="278" y="2621"/>
                  </a:lnTo>
                  <a:lnTo>
                    <a:pt x="260" y="2615"/>
                  </a:lnTo>
                  <a:lnTo>
                    <a:pt x="239" y="2606"/>
                  </a:lnTo>
                  <a:lnTo>
                    <a:pt x="218" y="2591"/>
                  </a:lnTo>
                  <a:lnTo>
                    <a:pt x="196" y="2567"/>
                  </a:lnTo>
                  <a:lnTo>
                    <a:pt x="173" y="2535"/>
                  </a:lnTo>
                  <a:lnTo>
                    <a:pt x="148" y="2493"/>
                  </a:lnTo>
                  <a:lnTo>
                    <a:pt x="124" y="2443"/>
                  </a:lnTo>
                  <a:lnTo>
                    <a:pt x="99" y="2380"/>
                  </a:lnTo>
                  <a:lnTo>
                    <a:pt x="73" y="2309"/>
                  </a:lnTo>
                  <a:lnTo>
                    <a:pt x="47" y="2223"/>
                  </a:lnTo>
                  <a:lnTo>
                    <a:pt x="28" y="2147"/>
                  </a:lnTo>
                  <a:lnTo>
                    <a:pt x="13" y="2082"/>
                  </a:lnTo>
                  <a:lnTo>
                    <a:pt x="5" y="2021"/>
                  </a:lnTo>
                  <a:lnTo>
                    <a:pt x="0" y="1969"/>
                  </a:lnTo>
                  <a:lnTo>
                    <a:pt x="0" y="1924"/>
                  </a:lnTo>
                  <a:lnTo>
                    <a:pt x="3" y="1886"/>
                  </a:lnTo>
                  <a:lnTo>
                    <a:pt x="11" y="1852"/>
                  </a:lnTo>
                  <a:lnTo>
                    <a:pt x="20" y="1824"/>
                  </a:lnTo>
                  <a:lnTo>
                    <a:pt x="32" y="1801"/>
                  </a:lnTo>
                  <a:lnTo>
                    <a:pt x="47" y="1783"/>
                  </a:lnTo>
                  <a:lnTo>
                    <a:pt x="64" y="1769"/>
                  </a:lnTo>
                  <a:lnTo>
                    <a:pt x="83" y="1760"/>
                  </a:lnTo>
                  <a:lnTo>
                    <a:pt x="101" y="1753"/>
                  </a:lnTo>
                  <a:lnTo>
                    <a:pt x="122" y="1749"/>
                  </a:lnTo>
                  <a:lnTo>
                    <a:pt x="143" y="1749"/>
                  </a:lnTo>
                  <a:lnTo>
                    <a:pt x="164" y="1749"/>
                  </a:lnTo>
                  <a:lnTo>
                    <a:pt x="135" y="1662"/>
                  </a:lnTo>
                  <a:lnTo>
                    <a:pt x="116" y="1576"/>
                  </a:lnTo>
                  <a:lnTo>
                    <a:pt x="99" y="1480"/>
                  </a:lnTo>
                  <a:lnTo>
                    <a:pt x="88" y="1384"/>
                  </a:lnTo>
                  <a:lnTo>
                    <a:pt x="84" y="1290"/>
                  </a:lnTo>
                  <a:lnTo>
                    <a:pt x="86" y="1200"/>
                  </a:lnTo>
                  <a:lnTo>
                    <a:pt x="96" y="1110"/>
                  </a:lnTo>
                  <a:lnTo>
                    <a:pt x="115" y="1021"/>
                  </a:lnTo>
                  <a:lnTo>
                    <a:pt x="143" y="923"/>
                  </a:lnTo>
                  <a:lnTo>
                    <a:pt x="177" y="831"/>
                  </a:lnTo>
                  <a:lnTo>
                    <a:pt x="220" y="745"/>
                  </a:lnTo>
                  <a:lnTo>
                    <a:pt x="269" y="664"/>
                  </a:lnTo>
                  <a:lnTo>
                    <a:pt x="322" y="589"/>
                  </a:lnTo>
                  <a:lnTo>
                    <a:pt x="378" y="519"/>
                  </a:lnTo>
                  <a:lnTo>
                    <a:pt x="438" y="453"/>
                  </a:lnTo>
                  <a:lnTo>
                    <a:pt x="508" y="384"/>
                  </a:lnTo>
                  <a:lnTo>
                    <a:pt x="582" y="318"/>
                  </a:lnTo>
                  <a:lnTo>
                    <a:pt x="659" y="260"/>
                  </a:lnTo>
                  <a:lnTo>
                    <a:pt x="738" y="205"/>
                  </a:lnTo>
                  <a:lnTo>
                    <a:pt x="806" y="160"/>
                  </a:lnTo>
                  <a:lnTo>
                    <a:pt x="877" y="121"/>
                  </a:lnTo>
                  <a:lnTo>
                    <a:pt x="953" y="85"/>
                  </a:lnTo>
                  <a:lnTo>
                    <a:pt x="1030" y="55"/>
                  </a:lnTo>
                  <a:lnTo>
                    <a:pt x="1114" y="32"/>
                  </a:lnTo>
                  <a:lnTo>
                    <a:pt x="1203" y="14"/>
                  </a:lnTo>
                  <a:lnTo>
                    <a:pt x="1295" y="6"/>
                  </a:lnTo>
                  <a:lnTo>
                    <a:pt x="13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42" name="Freeform 23"/>
            <p:cNvSpPr/>
            <p:nvPr/>
          </p:nvSpPr>
          <p:spPr bwMode="auto">
            <a:xfrm>
              <a:off x="1575" y="2370"/>
              <a:ext cx="2610" cy="1333"/>
            </a:xfrm>
            <a:custGeom>
              <a:avLst/>
              <a:gdLst>
                <a:gd name="T0" fmla="*/ 2179 w 5220"/>
                <a:gd name="T1" fmla="*/ 1555 h 2666"/>
                <a:gd name="T2" fmla="*/ 2367 w 5220"/>
                <a:gd name="T3" fmla="*/ 995 h 2666"/>
                <a:gd name="T4" fmla="*/ 2265 w 5220"/>
                <a:gd name="T5" fmla="*/ 758 h 2666"/>
                <a:gd name="T6" fmla="*/ 2260 w 5220"/>
                <a:gd name="T7" fmla="*/ 596 h 2666"/>
                <a:gd name="T8" fmla="*/ 2322 w 5220"/>
                <a:gd name="T9" fmla="*/ 491 h 2666"/>
                <a:gd name="T10" fmla="*/ 2420 w 5220"/>
                <a:gd name="T11" fmla="*/ 435 h 2666"/>
                <a:gd name="T12" fmla="*/ 2520 w 5220"/>
                <a:gd name="T13" fmla="*/ 408 h 2666"/>
                <a:gd name="T14" fmla="*/ 2593 w 5220"/>
                <a:gd name="T15" fmla="*/ 403 h 2666"/>
                <a:gd name="T16" fmla="*/ 2627 w 5220"/>
                <a:gd name="T17" fmla="*/ 403 h 2666"/>
                <a:gd name="T18" fmla="*/ 2700 w 5220"/>
                <a:gd name="T19" fmla="*/ 408 h 2666"/>
                <a:gd name="T20" fmla="*/ 2800 w 5220"/>
                <a:gd name="T21" fmla="*/ 435 h 2666"/>
                <a:gd name="T22" fmla="*/ 2898 w 5220"/>
                <a:gd name="T23" fmla="*/ 491 h 2666"/>
                <a:gd name="T24" fmla="*/ 2960 w 5220"/>
                <a:gd name="T25" fmla="*/ 596 h 2666"/>
                <a:gd name="T26" fmla="*/ 2955 w 5220"/>
                <a:gd name="T27" fmla="*/ 758 h 2666"/>
                <a:gd name="T28" fmla="*/ 2853 w 5220"/>
                <a:gd name="T29" fmla="*/ 995 h 2666"/>
                <a:gd name="T30" fmla="*/ 3041 w 5220"/>
                <a:gd name="T31" fmla="*/ 1555 h 2666"/>
                <a:gd name="T32" fmla="*/ 3540 w 5220"/>
                <a:gd name="T33" fmla="*/ 2 h 2666"/>
                <a:gd name="T34" fmla="*/ 3640 w 5220"/>
                <a:gd name="T35" fmla="*/ 66 h 2666"/>
                <a:gd name="T36" fmla="*/ 3851 w 5220"/>
                <a:gd name="T37" fmla="*/ 190 h 2666"/>
                <a:gd name="T38" fmla="*/ 4152 w 5220"/>
                <a:gd name="T39" fmla="*/ 339 h 2666"/>
                <a:gd name="T40" fmla="*/ 4521 w 5220"/>
                <a:gd name="T41" fmla="*/ 482 h 2666"/>
                <a:gd name="T42" fmla="*/ 4862 w 5220"/>
                <a:gd name="T43" fmla="*/ 592 h 2666"/>
                <a:gd name="T44" fmla="*/ 5060 w 5220"/>
                <a:gd name="T45" fmla="*/ 765 h 2666"/>
                <a:gd name="T46" fmla="*/ 5169 w 5220"/>
                <a:gd name="T47" fmla="*/ 995 h 2666"/>
                <a:gd name="T48" fmla="*/ 5214 w 5220"/>
                <a:gd name="T49" fmla="*/ 1239 h 2666"/>
                <a:gd name="T50" fmla="*/ 5218 w 5220"/>
                <a:gd name="T51" fmla="*/ 1457 h 2666"/>
                <a:gd name="T52" fmla="*/ 5212 w 5220"/>
                <a:gd name="T53" fmla="*/ 1557 h 2666"/>
                <a:gd name="T54" fmla="*/ 5196 w 5220"/>
                <a:gd name="T55" fmla="*/ 1741 h 2666"/>
                <a:gd name="T56" fmla="*/ 5173 w 5220"/>
                <a:gd name="T57" fmla="*/ 1959 h 2666"/>
                <a:gd name="T58" fmla="*/ 5143 w 5220"/>
                <a:gd name="T59" fmla="*/ 2059 h 2666"/>
                <a:gd name="T60" fmla="*/ 5011 w 5220"/>
                <a:gd name="T61" fmla="*/ 2132 h 2666"/>
                <a:gd name="T62" fmla="*/ 4755 w 5220"/>
                <a:gd name="T63" fmla="*/ 2252 h 2666"/>
                <a:gd name="T64" fmla="*/ 4378 w 5220"/>
                <a:gd name="T65" fmla="*/ 2393 h 2666"/>
                <a:gd name="T66" fmla="*/ 3892 w 5220"/>
                <a:gd name="T67" fmla="*/ 2527 h 2666"/>
                <a:gd name="T68" fmla="*/ 3299 w 5220"/>
                <a:gd name="T69" fmla="*/ 2628 h 2666"/>
                <a:gd name="T70" fmla="*/ 2608 w 5220"/>
                <a:gd name="T71" fmla="*/ 2666 h 2666"/>
                <a:gd name="T72" fmla="*/ 1921 w 5220"/>
                <a:gd name="T73" fmla="*/ 2627 h 2666"/>
                <a:gd name="T74" fmla="*/ 1328 w 5220"/>
                <a:gd name="T75" fmla="*/ 2527 h 2666"/>
                <a:gd name="T76" fmla="*/ 842 w 5220"/>
                <a:gd name="T77" fmla="*/ 2393 h 2666"/>
                <a:gd name="T78" fmla="*/ 465 w 5220"/>
                <a:gd name="T79" fmla="*/ 2252 h 2666"/>
                <a:gd name="T80" fmla="*/ 209 w 5220"/>
                <a:gd name="T81" fmla="*/ 2132 h 2666"/>
                <a:gd name="T82" fmla="*/ 77 w 5220"/>
                <a:gd name="T83" fmla="*/ 2059 h 2666"/>
                <a:gd name="T84" fmla="*/ 47 w 5220"/>
                <a:gd name="T85" fmla="*/ 1959 h 2666"/>
                <a:gd name="T86" fmla="*/ 24 w 5220"/>
                <a:gd name="T87" fmla="*/ 1741 h 2666"/>
                <a:gd name="T88" fmla="*/ 8 w 5220"/>
                <a:gd name="T89" fmla="*/ 1557 h 2666"/>
                <a:gd name="T90" fmla="*/ 2 w 5220"/>
                <a:gd name="T91" fmla="*/ 1457 h 2666"/>
                <a:gd name="T92" fmla="*/ 6 w 5220"/>
                <a:gd name="T93" fmla="*/ 1239 h 2666"/>
                <a:gd name="T94" fmla="*/ 49 w 5220"/>
                <a:gd name="T95" fmla="*/ 995 h 2666"/>
                <a:gd name="T96" fmla="*/ 160 w 5220"/>
                <a:gd name="T97" fmla="*/ 765 h 2666"/>
                <a:gd name="T98" fmla="*/ 356 w 5220"/>
                <a:gd name="T99" fmla="*/ 592 h 2666"/>
                <a:gd name="T100" fmla="*/ 699 w 5220"/>
                <a:gd name="T101" fmla="*/ 482 h 2666"/>
                <a:gd name="T102" fmla="*/ 1066 w 5220"/>
                <a:gd name="T103" fmla="*/ 339 h 2666"/>
                <a:gd name="T104" fmla="*/ 1367 w 5220"/>
                <a:gd name="T105" fmla="*/ 190 h 2666"/>
                <a:gd name="T106" fmla="*/ 1580 w 5220"/>
                <a:gd name="T107" fmla="*/ 66 h 2666"/>
                <a:gd name="T108" fmla="*/ 1678 w 5220"/>
                <a:gd name="T109" fmla="*/ 2 h 2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220" h="2666">
                  <a:moveTo>
                    <a:pt x="1682" y="0"/>
                  </a:moveTo>
                  <a:lnTo>
                    <a:pt x="2098" y="1311"/>
                  </a:lnTo>
                  <a:lnTo>
                    <a:pt x="2177" y="1559"/>
                  </a:lnTo>
                  <a:lnTo>
                    <a:pt x="2179" y="1555"/>
                  </a:lnTo>
                  <a:lnTo>
                    <a:pt x="2247" y="1764"/>
                  </a:lnTo>
                  <a:lnTo>
                    <a:pt x="2465" y="1143"/>
                  </a:lnTo>
                  <a:lnTo>
                    <a:pt x="2412" y="1066"/>
                  </a:lnTo>
                  <a:lnTo>
                    <a:pt x="2367" y="995"/>
                  </a:lnTo>
                  <a:lnTo>
                    <a:pt x="2331" y="927"/>
                  </a:lnTo>
                  <a:lnTo>
                    <a:pt x="2301" y="867"/>
                  </a:lnTo>
                  <a:lnTo>
                    <a:pt x="2280" y="811"/>
                  </a:lnTo>
                  <a:lnTo>
                    <a:pt x="2265" y="758"/>
                  </a:lnTo>
                  <a:lnTo>
                    <a:pt x="2256" y="711"/>
                  </a:lnTo>
                  <a:lnTo>
                    <a:pt x="2252" y="670"/>
                  </a:lnTo>
                  <a:lnTo>
                    <a:pt x="2254" y="630"/>
                  </a:lnTo>
                  <a:lnTo>
                    <a:pt x="2260" y="596"/>
                  </a:lnTo>
                  <a:lnTo>
                    <a:pt x="2271" y="564"/>
                  </a:lnTo>
                  <a:lnTo>
                    <a:pt x="2284" y="536"/>
                  </a:lnTo>
                  <a:lnTo>
                    <a:pt x="2303" y="513"/>
                  </a:lnTo>
                  <a:lnTo>
                    <a:pt x="2322" y="491"/>
                  </a:lnTo>
                  <a:lnTo>
                    <a:pt x="2344" y="474"/>
                  </a:lnTo>
                  <a:lnTo>
                    <a:pt x="2369" y="457"/>
                  </a:lnTo>
                  <a:lnTo>
                    <a:pt x="2393" y="444"/>
                  </a:lnTo>
                  <a:lnTo>
                    <a:pt x="2420" y="435"/>
                  </a:lnTo>
                  <a:lnTo>
                    <a:pt x="2446" y="425"/>
                  </a:lnTo>
                  <a:lnTo>
                    <a:pt x="2471" y="418"/>
                  </a:lnTo>
                  <a:lnTo>
                    <a:pt x="2497" y="412"/>
                  </a:lnTo>
                  <a:lnTo>
                    <a:pt x="2520" y="408"/>
                  </a:lnTo>
                  <a:lnTo>
                    <a:pt x="2542" y="406"/>
                  </a:lnTo>
                  <a:lnTo>
                    <a:pt x="2563" y="404"/>
                  </a:lnTo>
                  <a:lnTo>
                    <a:pt x="2580" y="403"/>
                  </a:lnTo>
                  <a:lnTo>
                    <a:pt x="2593" y="403"/>
                  </a:lnTo>
                  <a:lnTo>
                    <a:pt x="2604" y="403"/>
                  </a:lnTo>
                  <a:lnTo>
                    <a:pt x="2608" y="403"/>
                  </a:lnTo>
                  <a:lnTo>
                    <a:pt x="2616" y="403"/>
                  </a:lnTo>
                  <a:lnTo>
                    <a:pt x="2627" y="403"/>
                  </a:lnTo>
                  <a:lnTo>
                    <a:pt x="2640" y="403"/>
                  </a:lnTo>
                  <a:lnTo>
                    <a:pt x="2657" y="404"/>
                  </a:lnTo>
                  <a:lnTo>
                    <a:pt x="2678" y="406"/>
                  </a:lnTo>
                  <a:lnTo>
                    <a:pt x="2700" y="408"/>
                  </a:lnTo>
                  <a:lnTo>
                    <a:pt x="2723" y="412"/>
                  </a:lnTo>
                  <a:lnTo>
                    <a:pt x="2749" y="418"/>
                  </a:lnTo>
                  <a:lnTo>
                    <a:pt x="2774" y="425"/>
                  </a:lnTo>
                  <a:lnTo>
                    <a:pt x="2800" y="435"/>
                  </a:lnTo>
                  <a:lnTo>
                    <a:pt x="2827" y="444"/>
                  </a:lnTo>
                  <a:lnTo>
                    <a:pt x="2851" y="457"/>
                  </a:lnTo>
                  <a:lnTo>
                    <a:pt x="2876" y="474"/>
                  </a:lnTo>
                  <a:lnTo>
                    <a:pt x="2898" y="491"/>
                  </a:lnTo>
                  <a:lnTo>
                    <a:pt x="2917" y="513"/>
                  </a:lnTo>
                  <a:lnTo>
                    <a:pt x="2936" y="536"/>
                  </a:lnTo>
                  <a:lnTo>
                    <a:pt x="2949" y="564"/>
                  </a:lnTo>
                  <a:lnTo>
                    <a:pt x="2960" y="596"/>
                  </a:lnTo>
                  <a:lnTo>
                    <a:pt x="2966" y="630"/>
                  </a:lnTo>
                  <a:lnTo>
                    <a:pt x="2968" y="670"/>
                  </a:lnTo>
                  <a:lnTo>
                    <a:pt x="2964" y="711"/>
                  </a:lnTo>
                  <a:lnTo>
                    <a:pt x="2955" y="758"/>
                  </a:lnTo>
                  <a:lnTo>
                    <a:pt x="2940" y="811"/>
                  </a:lnTo>
                  <a:lnTo>
                    <a:pt x="2919" y="867"/>
                  </a:lnTo>
                  <a:lnTo>
                    <a:pt x="2889" y="927"/>
                  </a:lnTo>
                  <a:lnTo>
                    <a:pt x="2853" y="995"/>
                  </a:lnTo>
                  <a:lnTo>
                    <a:pt x="2808" y="1066"/>
                  </a:lnTo>
                  <a:lnTo>
                    <a:pt x="2755" y="1143"/>
                  </a:lnTo>
                  <a:lnTo>
                    <a:pt x="2973" y="1764"/>
                  </a:lnTo>
                  <a:lnTo>
                    <a:pt x="3041" y="1555"/>
                  </a:lnTo>
                  <a:lnTo>
                    <a:pt x="3043" y="1559"/>
                  </a:lnTo>
                  <a:lnTo>
                    <a:pt x="3120" y="1311"/>
                  </a:lnTo>
                  <a:lnTo>
                    <a:pt x="3536" y="0"/>
                  </a:lnTo>
                  <a:lnTo>
                    <a:pt x="3540" y="2"/>
                  </a:lnTo>
                  <a:lnTo>
                    <a:pt x="3553" y="12"/>
                  </a:lnTo>
                  <a:lnTo>
                    <a:pt x="3574" y="25"/>
                  </a:lnTo>
                  <a:lnTo>
                    <a:pt x="3602" y="43"/>
                  </a:lnTo>
                  <a:lnTo>
                    <a:pt x="3640" y="66"/>
                  </a:lnTo>
                  <a:lnTo>
                    <a:pt x="3683" y="94"/>
                  </a:lnTo>
                  <a:lnTo>
                    <a:pt x="3732" y="122"/>
                  </a:lnTo>
                  <a:lnTo>
                    <a:pt x="3789" y="154"/>
                  </a:lnTo>
                  <a:lnTo>
                    <a:pt x="3851" y="190"/>
                  </a:lnTo>
                  <a:lnTo>
                    <a:pt x="3919" y="226"/>
                  </a:lnTo>
                  <a:lnTo>
                    <a:pt x="3992" y="263"/>
                  </a:lnTo>
                  <a:lnTo>
                    <a:pt x="4069" y="301"/>
                  </a:lnTo>
                  <a:lnTo>
                    <a:pt x="4152" y="339"/>
                  </a:lnTo>
                  <a:lnTo>
                    <a:pt x="4239" y="376"/>
                  </a:lnTo>
                  <a:lnTo>
                    <a:pt x="4329" y="412"/>
                  </a:lnTo>
                  <a:lnTo>
                    <a:pt x="4423" y="448"/>
                  </a:lnTo>
                  <a:lnTo>
                    <a:pt x="4521" y="482"/>
                  </a:lnTo>
                  <a:lnTo>
                    <a:pt x="4621" y="512"/>
                  </a:lnTo>
                  <a:lnTo>
                    <a:pt x="4723" y="540"/>
                  </a:lnTo>
                  <a:lnTo>
                    <a:pt x="4796" y="562"/>
                  </a:lnTo>
                  <a:lnTo>
                    <a:pt x="4862" y="592"/>
                  </a:lnTo>
                  <a:lnTo>
                    <a:pt x="4921" y="628"/>
                  </a:lnTo>
                  <a:lnTo>
                    <a:pt x="4973" y="670"/>
                  </a:lnTo>
                  <a:lnTo>
                    <a:pt x="5019" y="717"/>
                  </a:lnTo>
                  <a:lnTo>
                    <a:pt x="5060" y="765"/>
                  </a:lnTo>
                  <a:lnTo>
                    <a:pt x="5094" y="820"/>
                  </a:lnTo>
                  <a:lnTo>
                    <a:pt x="5124" y="876"/>
                  </a:lnTo>
                  <a:lnTo>
                    <a:pt x="5148" y="935"/>
                  </a:lnTo>
                  <a:lnTo>
                    <a:pt x="5169" y="995"/>
                  </a:lnTo>
                  <a:lnTo>
                    <a:pt x="5186" y="1057"/>
                  </a:lnTo>
                  <a:lnTo>
                    <a:pt x="5197" y="1117"/>
                  </a:lnTo>
                  <a:lnTo>
                    <a:pt x="5207" y="1179"/>
                  </a:lnTo>
                  <a:lnTo>
                    <a:pt x="5214" y="1239"/>
                  </a:lnTo>
                  <a:lnTo>
                    <a:pt x="5218" y="1297"/>
                  </a:lnTo>
                  <a:lnTo>
                    <a:pt x="5220" y="1354"/>
                  </a:lnTo>
                  <a:lnTo>
                    <a:pt x="5220" y="1408"/>
                  </a:lnTo>
                  <a:lnTo>
                    <a:pt x="5218" y="1457"/>
                  </a:lnTo>
                  <a:lnTo>
                    <a:pt x="5216" y="1504"/>
                  </a:lnTo>
                  <a:lnTo>
                    <a:pt x="5216" y="1510"/>
                  </a:lnTo>
                  <a:lnTo>
                    <a:pt x="5214" y="1529"/>
                  </a:lnTo>
                  <a:lnTo>
                    <a:pt x="5212" y="1557"/>
                  </a:lnTo>
                  <a:lnTo>
                    <a:pt x="5209" y="1594"/>
                  </a:lnTo>
                  <a:lnTo>
                    <a:pt x="5205" y="1638"/>
                  </a:lnTo>
                  <a:lnTo>
                    <a:pt x="5201" y="1688"/>
                  </a:lnTo>
                  <a:lnTo>
                    <a:pt x="5196" y="1741"/>
                  </a:lnTo>
                  <a:lnTo>
                    <a:pt x="5190" y="1796"/>
                  </a:lnTo>
                  <a:lnTo>
                    <a:pt x="5184" y="1852"/>
                  </a:lnTo>
                  <a:lnTo>
                    <a:pt x="5179" y="1907"/>
                  </a:lnTo>
                  <a:lnTo>
                    <a:pt x="5173" y="1959"/>
                  </a:lnTo>
                  <a:lnTo>
                    <a:pt x="5165" y="2006"/>
                  </a:lnTo>
                  <a:lnTo>
                    <a:pt x="5160" y="2048"/>
                  </a:lnTo>
                  <a:lnTo>
                    <a:pt x="5156" y="2051"/>
                  </a:lnTo>
                  <a:lnTo>
                    <a:pt x="5143" y="2059"/>
                  </a:lnTo>
                  <a:lnTo>
                    <a:pt x="5122" y="2070"/>
                  </a:lnTo>
                  <a:lnTo>
                    <a:pt x="5094" y="2087"/>
                  </a:lnTo>
                  <a:lnTo>
                    <a:pt x="5056" y="2108"/>
                  </a:lnTo>
                  <a:lnTo>
                    <a:pt x="5011" y="2132"/>
                  </a:lnTo>
                  <a:lnTo>
                    <a:pt x="4958" y="2158"/>
                  </a:lnTo>
                  <a:lnTo>
                    <a:pt x="4898" y="2189"/>
                  </a:lnTo>
                  <a:lnTo>
                    <a:pt x="4830" y="2219"/>
                  </a:lnTo>
                  <a:lnTo>
                    <a:pt x="4755" y="2252"/>
                  </a:lnTo>
                  <a:lnTo>
                    <a:pt x="4672" y="2286"/>
                  </a:lnTo>
                  <a:lnTo>
                    <a:pt x="4582" y="2322"/>
                  </a:lnTo>
                  <a:lnTo>
                    <a:pt x="4484" y="2358"/>
                  </a:lnTo>
                  <a:lnTo>
                    <a:pt x="4378" y="2393"/>
                  </a:lnTo>
                  <a:lnTo>
                    <a:pt x="4267" y="2429"/>
                  </a:lnTo>
                  <a:lnTo>
                    <a:pt x="4149" y="2463"/>
                  </a:lnTo>
                  <a:lnTo>
                    <a:pt x="4024" y="2495"/>
                  </a:lnTo>
                  <a:lnTo>
                    <a:pt x="3892" y="2527"/>
                  </a:lnTo>
                  <a:lnTo>
                    <a:pt x="3753" y="2557"/>
                  </a:lnTo>
                  <a:lnTo>
                    <a:pt x="3608" y="2583"/>
                  </a:lnTo>
                  <a:lnTo>
                    <a:pt x="3457" y="2608"/>
                  </a:lnTo>
                  <a:lnTo>
                    <a:pt x="3299" y="2628"/>
                  </a:lnTo>
                  <a:lnTo>
                    <a:pt x="3137" y="2644"/>
                  </a:lnTo>
                  <a:lnTo>
                    <a:pt x="2966" y="2657"/>
                  </a:lnTo>
                  <a:lnTo>
                    <a:pt x="2791" y="2664"/>
                  </a:lnTo>
                  <a:lnTo>
                    <a:pt x="2608" y="2666"/>
                  </a:lnTo>
                  <a:lnTo>
                    <a:pt x="2429" y="2664"/>
                  </a:lnTo>
                  <a:lnTo>
                    <a:pt x="2252" y="2657"/>
                  </a:lnTo>
                  <a:lnTo>
                    <a:pt x="2083" y="2644"/>
                  </a:lnTo>
                  <a:lnTo>
                    <a:pt x="1921" y="2627"/>
                  </a:lnTo>
                  <a:lnTo>
                    <a:pt x="1763" y="2606"/>
                  </a:lnTo>
                  <a:lnTo>
                    <a:pt x="1612" y="2583"/>
                  </a:lnTo>
                  <a:lnTo>
                    <a:pt x="1467" y="2555"/>
                  </a:lnTo>
                  <a:lnTo>
                    <a:pt x="1328" y="2527"/>
                  </a:lnTo>
                  <a:lnTo>
                    <a:pt x="1196" y="2495"/>
                  </a:lnTo>
                  <a:lnTo>
                    <a:pt x="1071" y="2463"/>
                  </a:lnTo>
                  <a:lnTo>
                    <a:pt x="953" y="2427"/>
                  </a:lnTo>
                  <a:lnTo>
                    <a:pt x="842" y="2393"/>
                  </a:lnTo>
                  <a:lnTo>
                    <a:pt x="736" y="2358"/>
                  </a:lnTo>
                  <a:lnTo>
                    <a:pt x="638" y="2322"/>
                  </a:lnTo>
                  <a:lnTo>
                    <a:pt x="548" y="2286"/>
                  </a:lnTo>
                  <a:lnTo>
                    <a:pt x="465" y="2252"/>
                  </a:lnTo>
                  <a:lnTo>
                    <a:pt x="390" y="2219"/>
                  </a:lnTo>
                  <a:lnTo>
                    <a:pt x="322" y="2187"/>
                  </a:lnTo>
                  <a:lnTo>
                    <a:pt x="262" y="2158"/>
                  </a:lnTo>
                  <a:lnTo>
                    <a:pt x="209" y="2132"/>
                  </a:lnTo>
                  <a:lnTo>
                    <a:pt x="164" y="2108"/>
                  </a:lnTo>
                  <a:lnTo>
                    <a:pt x="126" y="2087"/>
                  </a:lnTo>
                  <a:lnTo>
                    <a:pt x="98" y="2070"/>
                  </a:lnTo>
                  <a:lnTo>
                    <a:pt x="77" y="2059"/>
                  </a:lnTo>
                  <a:lnTo>
                    <a:pt x="64" y="2051"/>
                  </a:lnTo>
                  <a:lnTo>
                    <a:pt x="60" y="2048"/>
                  </a:lnTo>
                  <a:lnTo>
                    <a:pt x="55" y="2006"/>
                  </a:lnTo>
                  <a:lnTo>
                    <a:pt x="47" y="1959"/>
                  </a:lnTo>
                  <a:lnTo>
                    <a:pt x="41" y="1907"/>
                  </a:lnTo>
                  <a:lnTo>
                    <a:pt x="36" y="1852"/>
                  </a:lnTo>
                  <a:lnTo>
                    <a:pt x="30" y="1796"/>
                  </a:lnTo>
                  <a:lnTo>
                    <a:pt x="24" y="1741"/>
                  </a:lnTo>
                  <a:lnTo>
                    <a:pt x="19" y="1688"/>
                  </a:lnTo>
                  <a:lnTo>
                    <a:pt x="15" y="1638"/>
                  </a:lnTo>
                  <a:lnTo>
                    <a:pt x="11" y="1594"/>
                  </a:lnTo>
                  <a:lnTo>
                    <a:pt x="8" y="1557"/>
                  </a:lnTo>
                  <a:lnTo>
                    <a:pt x="6" y="1529"/>
                  </a:lnTo>
                  <a:lnTo>
                    <a:pt x="4" y="1510"/>
                  </a:lnTo>
                  <a:lnTo>
                    <a:pt x="4" y="1504"/>
                  </a:lnTo>
                  <a:lnTo>
                    <a:pt x="2" y="1457"/>
                  </a:lnTo>
                  <a:lnTo>
                    <a:pt x="0" y="1408"/>
                  </a:lnTo>
                  <a:lnTo>
                    <a:pt x="0" y="1354"/>
                  </a:lnTo>
                  <a:lnTo>
                    <a:pt x="2" y="1297"/>
                  </a:lnTo>
                  <a:lnTo>
                    <a:pt x="6" y="1239"/>
                  </a:lnTo>
                  <a:lnTo>
                    <a:pt x="11" y="1179"/>
                  </a:lnTo>
                  <a:lnTo>
                    <a:pt x="21" y="1117"/>
                  </a:lnTo>
                  <a:lnTo>
                    <a:pt x="34" y="1057"/>
                  </a:lnTo>
                  <a:lnTo>
                    <a:pt x="49" y="995"/>
                  </a:lnTo>
                  <a:lnTo>
                    <a:pt x="70" y="935"/>
                  </a:lnTo>
                  <a:lnTo>
                    <a:pt x="94" y="876"/>
                  </a:lnTo>
                  <a:lnTo>
                    <a:pt x="124" y="820"/>
                  </a:lnTo>
                  <a:lnTo>
                    <a:pt x="160" y="765"/>
                  </a:lnTo>
                  <a:lnTo>
                    <a:pt x="200" y="717"/>
                  </a:lnTo>
                  <a:lnTo>
                    <a:pt x="245" y="670"/>
                  </a:lnTo>
                  <a:lnTo>
                    <a:pt x="298" y="628"/>
                  </a:lnTo>
                  <a:lnTo>
                    <a:pt x="356" y="592"/>
                  </a:lnTo>
                  <a:lnTo>
                    <a:pt x="422" y="562"/>
                  </a:lnTo>
                  <a:lnTo>
                    <a:pt x="495" y="540"/>
                  </a:lnTo>
                  <a:lnTo>
                    <a:pt x="599" y="512"/>
                  </a:lnTo>
                  <a:lnTo>
                    <a:pt x="699" y="482"/>
                  </a:lnTo>
                  <a:lnTo>
                    <a:pt x="795" y="448"/>
                  </a:lnTo>
                  <a:lnTo>
                    <a:pt x="889" y="412"/>
                  </a:lnTo>
                  <a:lnTo>
                    <a:pt x="979" y="376"/>
                  </a:lnTo>
                  <a:lnTo>
                    <a:pt x="1066" y="339"/>
                  </a:lnTo>
                  <a:lnTo>
                    <a:pt x="1149" y="301"/>
                  </a:lnTo>
                  <a:lnTo>
                    <a:pt x="1228" y="263"/>
                  </a:lnTo>
                  <a:lnTo>
                    <a:pt x="1299" y="226"/>
                  </a:lnTo>
                  <a:lnTo>
                    <a:pt x="1367" y="190"/>
                  </a:lnTo>
                  <a:lnTo>
                    <a:pt x="1429" y="154"/>
                  </a:lnTo>
                  <a:lnTo>
                    <a:pt x="1486" y="122"/>
                  </a:lnTo>
                  <a:lnTo>
                    <a:pt x="1537" y="94"/>
                  </a:lnTo>
                  <a:lnTo>
                    <a:pt x="1580" y="66"/>
                  </a:lnTo>
                  <a:lnTo>
                    <a:pt x="1616" y="43"/>
                  </a:lnTo>
                  <a:lnTo>
                    <a:pt x="1644" y="25"/>
                  </a:lnTo>
                  <a:lnTo>
                    <a:pt x="1665" y="12"/>
                  </a:lnTo>
                  <a:lnTo>
                    <a:pt x="1678" y="2"/>
                  </a:lnTo>
                  <a:lnTo>
                    <a:pt x="16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6" name="Group 26"/>
          <p:cNvGrpSpPr>
            <a:grpSpLocks noChangeAspect="1"/>
          </p:cNvGrpSpPr>
          <p:nvPr/>
        </p:nvGrpSpPr>
        <p:grpSpPr bwMode="auto">
          <a:xfrm>
            <a:off x="5786190" y="3761192"/>
            <a:ext cx="656684" cy="822960"/>
            <a:chOff x="6308" y="-171"/>
            <a:chExt cx="2496" cy="3128"/>
          </a:xfrm>
          <a:solidFill>
            <a:schemeClr val="bg1"/>
          </a:solidFill>
        </p:grpSpPr>
        <p:sp>
          <p:nvSpPr>
            <p:cNvPr id="49" name="Freeform 28"/>
            <p:cNvSpPr>
              <a:spLocks noEditPoints="1"/>
            </p:cNvSpPr>
            <p:nvPr/>
          </p:nvSpPr>
          <p:spPr bwMode="auto">
            <a:xfrm>
              <a:off x="6308" y="-171"/>
              <a:ext cx="2496" cy="2550"/>
            </a:xfrm>
            <a:custGeom>
              <a:avLst/>
              <a:gdLst>
                <a:gd name="T0" fmla="*/ 1847 w 4993"/>
                <a:gd name="T1" fmla="*/ 1018 h 5101"/>
                <a:gd name="T2" fmla="*/ 1232 w 4993"/>
                <a:gd name="T3" fmla="*/ 1467 h 5101"/>
                <a:gd name="T4" fmla="*/ 880 w 4993"/>
                <a:gd name="T5" fmla="*/ 2152 h 5101"/>
                <a:gd name="T6" fmla="*/ 880 w 4993"/>
                <a:gd name="T7" fmla="*/ 2950 h 5101"/>
                <a:gd name="T8" fmla="*/ 1232 w 4993"/>
                <a:gd name="T9" fmla="*/ 3634 h 5101"/>
                <a:gd name="T10" fmla="*/ 1847 w 4993"/>
                <a:gd name="T11" fmla="*/ 4084 h 5101"/>
                <a:gd name="T12" fmla="*/ 2630 w 4993"/>
                <a:gd name="T13" fmla="*/ 4209 h 5101"/>
                <a:gd name="T14" fmla="*/ 3370 w 4993"/>
                <a:gd name="T15" fmla="*/ 3965 h 5101"/>
                <a:gd name="T16" fmla="*/ 3907 w 4993"/>
                <a:gd name="T17" fmla="*/ 3426 h 5101"/>
                <a:gd name="T18" fmla="*/ 4151 w 4993"/>
                <a:gd name="T19" fmla="*/ 2687 h 5101"/>
                <a:gd name="T20" fmla="*/ 4025 w 4993"/>
                <a:gd name="T21" fmla="*/ 1904 h 5101"/>
                <a:gd name="T22" fmla="*/ 3576 w 4993"/>
                <a:gd name="T23" fmla="*/ 1288 h 5101"/>
                <a:gd name="T24" fmla="*/ 2892 w 4993"/>
                <a:gd name="T25" fmla="*/ 936 h 5101"/>
                <a:gd name="T26" fmla="*/ 2586 w 4993"/>
                <a:gd name="T27" fmla="*/ 17 h 5101"/>
                <a:gd name="T28" fmla="*/ 2894 w 4993"/>
                <a:gd name="T29" fmla="*/ 275 h 5101"/>
                <a:gd name="T30" fmla="*/ 3193 w 4993"/>
                <a:gd name="T31" fmla="*/ 292 h 5101"/>
                <a:gd name="T32" fmla="*/ 3585 w 4993"/>
                <a:gd name="T33" fmla="*/ 244 h 5101"/>
                <a:gd name="T34" fmla="*/ 3799 w 4993"/>
                <a:gd name="T35" fmla="*/ 578 h 5101"/>
                <a:gd name="T36" fmla="*/ 4044 w 4993"/>
                <a:gd name="T37" fmla="*/ 810 h 5101"/>
                <a:gd name="T38" fmla="*/ 4440 w 4993"/>
                <a:gd name="T39" fmla="*/ 905 h 5101"/>
                <a:gd name="T40" fmla="*/ 4547 w 4993"/>
                <a:gd name="T41" fmla="*/ 1210 h 5101"/>
                <a:gd name="T42" fmla="*/ 4579 w 4993"/>
                <a:gd name="T43" fmla="*/ 1584 h 5101"/>
                <a:gd name="T44" fmla="*/ 4894 w 4993"/>
                <a:gd name="T45" fmla="*/ 1812 h 5101"/>
                <a:gd name="T46" fmla="*/ 4981 w 4993"/>
                <a:gd name="T47" fmla="*/ 2091 h 5101"/>
                <a:gd name="T48" fmla="*/ 4798 w 4993"/>
                <a:gd name="T49" fmla="*/ 2447 h 5101"/>
                <a:gd name="T50" fmla="*/ 4928 w 4993"/>
                <a:gd name="T51" fmla="*/ 2832 h 5101"/>
                <a:gd name="T52" fmla="*/ 4977 w 4993"/>
                <a:gd name="T53" fmla="*/ 3123 h 5101"/>
                <a:gd name="T54" fmla="*/ 4707 w 4993"/>
                <a:gd name="T55" fmla="*/ 3382 h 5101"/>
                <a:gd name="T56" fmla="*/ 4539 w 4993"/>
                <a:gd name="T57" fmla="*/ 3628 h 5101"/>
                <a:gd name="T58" fmla="*/ 4553 w 4993"/>
                <a:gd name="T59" fmla="*/ 4030 h 5101"/>
                <a:gd name="T60" fmla="*/ 4317 w 4993"/>
                <a:gd name="T61" fmla="*/ 4244 h 5101"/>
                <a:gd name="T62" fmla="*/ 3917 w 4993"/>
                <a:gd name="T63" fmla="*/ 4354 h 5101"/>
                <a:gd name="T64" fmla="*/ 3743 w 4993"/>
                <a:gd name="T65" fmla="*/ 4735 h 5101"/>
                <a:gd name="T66" fmla="*/ 3458 w 4993"/>
                <a:gd name="T67" fmla="*/ 4874 h 5101"/>
                <a:gd name="T68" fmla="*/ 3073 w 4993"/>
                <a:gd name="T69" fmla="*/ 4775 h 5101"/>
                <a:gd name="T70" fmla="*/ 2763 w 4993"/>
                <a:gd name="T71" fmla="*/ 4989 h 5101"/>
                <a:gd name="T72" fmla="*/ 2460 w 4993"/>
                <a:gd name="T73" fmla="*/ 5097 h 5101"/>
                <a:gd name="T74" fmla="*/ 2140 w 4993"/>
                <a:gd name="T75" fmla="*/ 4857 h 5101"/>
                <a:gd name="T76" fmla="*/ 1849 w 4993"/>
                <a:gd name="T77" fmla="*/ 4794 h 5101"/>
                <a:gd name="T78" fmla="*/ 1457 w 4993"/>
                <a:gd name="T79" fmla="*/ 4876 h 5101"/>
                <a:gd name="T80" fmla="*/ 1228 w 4993"/>
                <a:gd name="T81" fmla="*/ 4650 h 5101"/>
                <a:gd name="T82" fmla="*/ 1003 w 4993"/>
                <a:gd name="T83" fmla="*/ 4312 h 5101"/>
                <a:gd name="T84" fmla="*/ 596 w 4993"/>
                <a:gd name="T85" fmla="*/ 4230 h 5101"/>
                <a:gd name="T86" fmla="*/ 440 w 4993"/>
                <a:gd name="T87" fmla="*/ 3952 h 5101"/>
                <a:gd name="T88" fmla="*/ 438 w 4993"/>
                <a:gd name="T89" fmla="*/ 3563 h 5101"/>
                <a:gd name="T90" fmla="*/ 137 w 4993"/>
                <a:gd name="T91" fmla="*/ 3325 h 5101"/>
                <a:gd name="T92" fmla="*/ 6 w 4993"/>
                <a:gd name="T93" fmla="*/ 3062 h 5101"/>
                <a:gd name="T94" fmla="*/ 173 w 4993"/>
                <a:gd name="T95" fmla="*/ 2712 h 5101"/>
                <a:gd name="T96" fmla="*/ 141 w 4993"/>
                <a:gd name="T97" fmla="*/ 2374 h 5101"/>
                <a:gd name="T98" fmla="*/ 4 w 4993"/>
                <a:gd name="T99" fmla="*/ 2028 h 5101"/>
                <a:gd name="T100" fmla="*/ 171 w 4993"/>
                <a:gd name="T101" fmla="*/ 1784 h 5101"/>
                <a:gd name="T102" fmla="*/ 442 w 4993"/>
                <a:gd name="T103" fmla="*/ 1525 h 5101"/>
                <a:gd name="T104" fmla="*/ 425 w 4993"/>
                <a:gd name="T105" fmla="*/ 1126 h 5101"/>
                <a:gd name="T106" fmla="*/ 623 w 4993"/>
                <a:gd name="T107" fmla="*/ 877 h 5101"/>
                <a:gd name="T108" fmla="*/ 1030 w 4993"/>
                <a:gd name="T109" fmla="*/ 785 h 5101"/>
                <a:gd name="T110" fmla="*/ 1221 w 4993"/>
                <a:gd name="T111" fmla="*/ 418 h 5101"/>
                <a:gd name="T112" fmla="*/ 1478 w 4993"/>
                <a:gd name="T113" fmla="*/ 231 h 5101"/>
                <a:gd name="T114" fmla="*/ 1868 w 4993"/>
                <a:gd name="T115" fmla="*/ 326 h 5101"/>
                <a:gd name="T116" fmla="*/ 2144 w 4993"/>
                <a:gd name="T117" fmla="*/ 214 h 5101"/>
                <a:gd name="T118" fmla="*/ 2477 w 4993"/>
                <a:gd name="T119" fmla="*/ 0 h 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93" h="5101">
                  <a:moveTo>
                    <a:pt x="2494" y="886"/>
                  </a:moveTo>
                  <a:lnTo>
                    <a:pt x="2357" y="892"/>
                  </a:lnTo>
                  <a:lnTo>
                    <a:pt x="2224" y="909"/>
                  </a:lnTo>
                  <a:lnTo>
                    <a:pt x="2095" y="936"/>
                  </a:lnTo>
                  <a:lnTo>
                    <a:pt x="1969" y="972"/>
                  </a:lnTo>
                  <a:lnTo>
                    <a:pt x="1847" y="1018"/>
                  </a:lnTo>
                  <a:lnTo>
                    <a:pt x="1731" y="1073"/>
                  </a:lnTo>
                  <a:lnTo>
                    <a:pt x="1618" y="1136"/>
                  </a:lnTo>
                  <a:lnTo>
                    <a:pt x="1512" y="1208"/>
                  </a:lnTo>
                  <a:lnTo>
                    <a:pt x="1413" y="1288"/>
                  </a:lnTo>
                  <a:lnTo>
                    <a:pt x="1320" y="1374"/>
                  </a:lnTo>
                  <a:lnTo>
                    <a:pt x="1232" y="1467"/>
                  </a:lnTo>
                  <a:lnTo>
                    <a:pt x="1152" y="1568"/>
                  </a:lnTo>
                  <a:lnTo>
                    <a:pt x="1082" y="1675"/>
                  </a:lnTo>
                  <a:lnTo>
                    <a:pt x="1017" y="1786"/>
                  </a:lnTo>
                  <a:lnTo>
                    <a:pt x="962" y="1904"/>
                  </a:lnTo>
                  <a:lnTo>
                    <a:pt x="916" y="2026"/>
                  </a:lnTo>
                  <a:lnTo>
                    <a:pt x="880" y="2152"/>
                  </a:lnTo>
                  <a:lnTo>
                    <a:pt x="853" y="2281"/>
                  </a:lnTo>
                  <a:lnTo>
                    <a:pt x="836" y="2414"/>
                  </a:lnTo>
                  <a:lnTo>
                    <a:pt x="832" y="2552"/>
                  </a:lnTo>
                  <a:lnTo>
                    <a:pt x="836" y="2687"/>
                  </a:lnTo>
                  <a:lnTo>
                    <a:pt x="853" y="2820"/>
                  </a:lnTo>
                  <a:lnTo>
                    <a:pt x="880" y="2950"/>
                  </a:lnTo>
                  <a:lnTo>
                    <a:pt x="916" y="3076"/>
                  </a:lnTo>
                  <a:lnTo>
                    <a:pt x="962" y="3198"/>
                  </a:lnTo>
                  <a:lnTo>
                    <a:pt x="1017" y="3316"/>
                  </a:lnTo>
                  <a:lnTo>
                    <a:pt x="1082" y="3426"/>
                  </a:lnTo>
                  <a:lnTo>
                    <a:pt x="1152" y="3533"/>
                  </a:lnTo>
                  <a:lnTo>
                    <a:pt x="1232" y="3634"/>
                  </a:lnTo>
                  <a:lnTo>
                    <a:pt x="1320" y="3727"/>
                  </a:lnTo>
                  <a:lnTo>
                    <a:pt x="1413" y="3813"/>
                  </a:lnTo>
                  <a:lnTo>
                    <a:pt x="1512" y="3893"/>
                  </a:lnTo>
                  <a:lnTo>
                    <a:pt x="1618" y="3965"/>
                  </a:lnTo>
                  <a:lnTo>
                    <a:pt x="1731" y="4028"/>
                  </a:lnTo>
                  <a:lnTo>
                    <a:pt x="1847" y="4084"/>
                  </a:lnTo>
                  <a:lnTo>
                    <a:pt x="1969" y="4129"/>
                  </a:lnTo>
                  <a:lnTo>
                    <a:pt x="2095" y="4166"/>
                  </a:lnTo>
                  <a:lnTo>
                    <a:pt x="2224" y="4192"/>
                  </a:lnTo>
                  <a:lnTo>
                    <a:pt x="2357" y="4209"/>
                  </a:lnTo>
                  <a:lnTo>
                    <a:pt x="2494" y="4215"/>
                  </a:lnTo>
                  <a:lnTo>
                    <a:pt x="2630" y="4209"/>
                  </a:lnTo>
                  <a:lnTo>
                    <a:pt x="2763" y="4192"/>
                  </a:lnTo>
                  <a:lnTo>
                    <a:pt x="2892" y="4166"/>
                  </a:lnTo>
                  <a:lnTo>
                    <a:pt x="3020" y="4129"/>
                  </a:lnTo>
                  <a:lnTo>
                    <a:pt x="3140" y="4084"/>
                  </a:lnTo>
                  <a:lnTo>
                    <a:pt x="3258" y="4028"/>
                  </a:lnTo>
                  <a:lnTo>
                    <a:pt x="3370" y="3965"/>
                  </a:lnTo>
                  <a:lnTo>
                    <a:pt x="3475" y="3893"/>
                  </a:lnTo>
                  <a:lnTo>
                    <a:pt x="3576" y="3813"/>
                  </a:lnTo>
                  <a:lnTo>
                    <a:pt x="3669" y="3727"/>
                  </a:lnTo>
                  <a:lnTo>
                    <a:pt x="3757" y="3634"/>
                  </a:lnTo>
                  <a:lnTo>
                    <a:pt x="3835" y="3533"/>
                  </a:lnTo>
                  <a:lnTo>
                    <a:pt x="3907" y="3426"/>
                  </a:lnTo>
                  <a:lnTo>
                    <a:pt x="3970" y="3316"/>
                  </a:lnTo>
                  <a:lnTo>
                    <a:pt x="4025" y="3198"/>
                  </a:lnTo>
                  <a:lnTo>
                    <a:pt x="4073" y="3076"/>
                  </a:lnTo>
                  <a:lnTo>
                    <a:pt x="4109" y="2950"/>
                  </a:lnTo>
                  <a:lnTo>
                    <a:pt x="4136" y="2820"/>
                  </a:lnTo>
                  <a:lnTo>
                    <a:pt x="4151" y="2687"/>
                  </a:lnTo>
                  <a:lnTo>
                    <a:pt x="4157" y="2552"/>
                  </a:lnTo>
                  <a:lnTo>
                    <a:pt x="4151" y="2414"/>
                  </a:lnTo>
                  <a:lnTo>
                    <a:pt x="4136" y="2281"/>
                  </a:lnTo>
                  <a:lnTo>
                    <a:pt x="4109" y="2152"/>
                  </a:lnTo>
                  <a:lnTo>
                    <a:pt x="4073" y="2026"/>
                  </a:lnTo>
                  <a:lnTo>
                    <a:pt x="4025" y="1904"/>
                  </a:lnTo>
                  <a:lnTo>
                    <a:pt x="3970" y="1786"/>
                  </a:lnTo>
                  <a:lnTo>
                    <a:pt x="3907" y="1675"/>
                  </a:lnTo>
                  <a:lnTo>
                    <a:pt x="3835" y="1568"/>
                  </a:lnTo>
                  <a:lnTo>
                    <a:pt x="3757" y="1467"/>
                  </a:lnTo>
                  <a:lnTo>
                    <a:pt x="3669" y="1374"/>
                  </a:lnTo>
                  <a:lnTo>
                    <a:pt x="3576" y="1288"/>
                  </a:lnTo>
                  <a:lnTo>
                    <a:pt x="3475" y="1208"/>
                  </a:lnTo>
                  <a:lnTo>
                    <a:pt x="3370" y="1136"/>
                  </a:lnTo>
                  <a:lnTo>
                    <a:pt x="3258" y="1073"/>
                  </a:lnTo>
                  <a:lnTo>
                    <a:pt x="3140" y="1018"/>
                  </a:lnTo>
                  <a:lnTo>
                    <a:pt x="3020" y="972"/>
                  </a:lnTo>
                  <a:lnTo>
                    <a:pt x="2892" y="936"/>
                  </a:lnTo>
                  <a:lnTo>
                    <a:pt x="2763" y="909"/>
                  </a:lnTo>
                  <a:lnTo>
                    <a:pt x="2630" y="892"/>
                  </a:lnTo>
                  <a:lnTo>
                    <a:pt x="2494" y="886"/>
                  </a:lnTo>
                  <a:close/>
                  <a:moveTo>
                    <a:pt x="2477" y="0"/>
                  </a:moveTo>
                  <a:lnTo>
                    <a:pt x="2532" y="4"/>
                  </a:lnTo>
                  <a:lnTo>
                    <a:pt x="2586" y="17"/>
                  </a:lnTo>
                  <a:lnTo>
                    <a:pt x="2637" y="40"/>
                  </a:lnTo>
                  <a:lnTo>
                    <a:pt x="2685" y="71"/>
                  </a:lnTo>
                  <a:lnTo>
                    <a:pt x="2727" y="111"/>
                  </a:lnTo>
                  <a:lnTo>
                    <a:pt x="2814" y="208"/>
                  </a:lnTo>
                  <a:lnTo>
                    <a:pt x="2852" y="244"/>
                  </a:lnTo>
                  <a:lnTo>
                    <a:pt x="2894" y="275"/>
                  </a:lnTo>
                  <a:lnTo>
                    <a:pt x="2942" y="296"/>
                  </a:lnTo>
                  <a:lnTo>
                    <a:pt x="2989" y="311"/>
                  </a:lnTo>
                  <a:lnTo>
                    <a:pt x="3041" y="318"/>
                  </a:lnTo>
                  <a:lnTo>
                    <a:pt x="3092" y="317"/>
                  </a:lnTo>
                  <a:lnTo>
                    <a:pt x="3142" y="309"/>
                  </a:lnTo>
                  <a:lnTo>
                    <a:pt x="3193" y="292"/>
                  </a:lnTo>
                  <a:lnTo>
                    <a:pt x="3313" y="240"/>
                  </a:lnTo>
                  <a:lnTo>
                    <a:pt x="3368" y="221"/>
                  </a:lnTo>
                  <a:lnTo>
                    <a:pt x="3425" y="214"/>
                  </a:lnTo>
                  <a:lnTo>
                    <a:pt x="3481" y="216"/>
                  </a:lnTo>
                  <a:lnTo>
                    <a:pt x="3534" y="225"/>
                  </a:lnTo>
                  <a:lnTo>
                    <a:pt x="3585" y="244"/>
                  </a:lnTo>
                  <a:lnTo>
                    <a:pt x="3633" y="273"/>
                  </a:lnTo>
                  <a:lnTo>
                    <a:pt x="3677" y="307"/>
                  </a:lnTo>
                  <a:lnTo>
                    <a:pt x="3713" y="349"/>
                  </a:lnTo>
                  <a:lnTo>
                    <a:pt x="3742" y="398"/>
                  </a:lnTo>
                  <a:lnTo>
                    <a:pt x="3763" y="454"/>
                  </a:lnTo>
                  <a:lnTo>
                    <a:pt x="3799" y="578"/>
                  </a:lnTo>
                  <a:lnTo>
                    <a:pt x="3820" y="635"/>
                  </a:lnTo>
                  <a:lnTo>
                    <a:pt x="3852" y="684"/>
                  </a:lnTo>
                  <a:lnTo>
                    <a:pt x="3890" y="728"/>
                  </a:lnTo>
                  <a:lnTo>
                    <a:pt x="3936" y="764"/>
                  </a:lnTo>
                  <a:lnTo>
                    <a:pt x="3987" y="791"/>
                  </a:lnTo>
                  <a:lnTo>
                    <a:pt x="4044" y="810"/>
                  </a:lnTo>
                  <a:lnTo>
                    <a:pt x="4103" y="818"/>
                  </a:lnTo>
                  <a:lnTo>
                    <a:pt x="4233" y="823"/>
                  </a:lnTo>
                  <a:lnTo>
                    <a:pt x="4292" y="829"/>
                  </a:lnTo>
                  <a:lnTo>
                    <a:pt x="4345" y="846"/>
                  </a:lnTo>
                  <a:lnTo>
                    <a:pt x="4395" y="873"/>
                  </a:lnTo>
                  <a:lnTo>
                    <a:pt x="4440" y="905"/>
                  </a:lnTo>
                  <a:lnTo>
                    <a:pt x="4478" y="945"/>
                  </a:lnTo>
                  <a:lnTo>
                    <a:pt x="4509" y="991"/>
                  </a:lnTo>
                  <a:lnTo>
                    <a:pt x="4532" y="1041"/>
                  </a:lnTo>
                  <a:lnTo>
                    <a:pt x="4547" y="1094"/>
                  </a:lnTo>
                  <a:lnTo>
                    <a:pt x="4551" y="1151"/>
                  </a:lnTo>
                  <a:lnTo>
                    <a:pt x="4547" y="1210"/>
                  </a:lnTo>
                  <a:lnTo>
                    <a:pt x="4526" y="1338"/>
                  </a:lnTo>
                  <a:lnTo>
                    <a:pt x="4520" y="1391"/>
                  </a:lnTo>
                  <a:lnTo>
                    <a:pt x="4524" y="1443"/>
                  </a:lnTo>
                  <a:lnTo>
                    <a:pt x="4536" y="1492"/>
                  </a:lnTo>
                  <a:lnTo>
                    <a:pt x="4555" y="1540"/>
                  </a:lnTo>
                  <a:lnTo>
                    <a:pt x="4579" y="1584"/>
                  </a:lnTo>
                  <a:lnTo>
                    <a:pt x="4612" y="1624"/>
                  </a:lnTo>
                  <a:lnTo>
                    <a:pt x="4652" y="1658"/>
                  </a:lnTo>
                  <a:lnTo>
                    <a:pt x="4696" y="1687"/>
                  </a:lnTo>
                  <a:lnTo>
                    <a:pt x="4810" y="1748"/>
                  </a:lnTo>
                  <a:lnTo>
                    <a:pt x="4855" y="1778"/>
                  </a:lnTo>
                  <a:lnTo>
                    <a:pt x="4894" y="1812"/>
                  </a:lnTo>
                  <a:lnTo>
                    <a:pt x="4926" y="1850"/>
                  </a:lnTo>
                  <a:lnTo>
                    <a:pt x="4951" y="1894"/>
                  </a:lnTo>
                  <a:lnTo>
                    <a:pt x="4970" y="1942"/>
                  </a:lnTo>
                  <a:lnTo>
                    <a:pt x="4981" y="1990"/>
                  </a:lnTo>
                  <a:lnTo>
                    <a:pt x="4985" y="2039"/>
                  </a:lnTo>
                  <a:lnTo>
                    <a:pt x="4981" y="2091"/>
                  </a:lnTo>
                  <a:lnTo>
                    <a:pt x="4970" y="2140"/>
                  </a:lnTo>
                  <a:lnTo>
                    <a:pt x="4951" y="2188"/>
                  </a:lnTo>
                  <a:lnTo>
                    <a:pt x="4924" y="2233"/>
                  </a:lnTo>
                  <a:lnTo>
                    <a:pt x="4848" y="2340"/>
                  </a:lnTo>
                  <a:lnTo>
                    <a:pt x="4817" y="2392"/>
                  </a:lnTo>
                  <a:lnTo>
                    <a:pt x="4798" y="2447"/>
                  </a:lnTo>
                  <a:lnTo>
                    <a:pt x="4789" y="2504"/>
                  </a:lnTo>
                  <a:lnTo>
                    <a:pt x="4789" y="2563"/>
                  </a:lnTo>
                  <a:lnTo>
                    <a:pt x="4800" y="2620"/>
                  </a:lnTo>
                  <a:lnTo>
                    <a:pt x="4821" y="2676"/>
                  </a:lnTo>
                  <a:lnTo>
                    <a:pt x="4852" y="2727"/>
                  </a:lnTo>
                  <a:lnTo>
                    <a:pt x="4928" y="2832"/>
                  </a:lnTo>
                  <a:lnTo>
                    <a:pt x="4956" y="2877"/>
                  </a:lnTo>
                  <a:lnTo>
                    <a:pt x="4975" y="2925"/>
                  </a:lnTo>
                  <a:lnTo>
                    <a:pt x="4989" y="2975"/>
                  </a:lnTo>
                  <a:lnTo>
                    <a:pt x="4993" y="3026"/>
                  </a:lnTo>
                  <a:lnTo>
                    <a:pt x="4989" y="3076"/>
                  </a:lnTo>
                  <a:lnTo>
                    <a:pt x="4977" y="3123"/>
                  </a:lnTo>
                  <a:lnTo>
                    <a:pt x="4960" y="3171"/>
                  </a:lnTo>
                  <a:lnTo>
                    <a:pt x="4935" y="3215"/>
                  </a:lnTo>
                  <a:lnTo>
                    <a:pt x="4903" y="3255"/>
                  </a:lnTo>
                  <a:lnTo>
                    <a:pt x="4865" y="3289"/>
                  </a:lnTo>
                  <a:lnTo>
                    <a:pt x="4821" y="3320"/>
                  </a:lnTo>
                  <a:lnTo>
                    <a:pt x="4707" y="3382"/>
                  </a:lnTo>
                  <a:lnTo>
                    <a:pt x="4663" y="3411"/>
                  </a:lnTo>
                  <a:lnTo>
                    <a:pt x="4625" y="3447"/>
                  </a:lnTo>
                  <a:lnTo>
                    <a:pt x="4593" y="3487"/>
                  </a:lnTo>
                  <a:lnTo>
                    <a:pt x="4568" y="3531"/>
                  </a:lnTo>
                  <a:lnTo>
                    <a:pt x="4551" y="3579"/>
                  </a:lnTo>
                  <a:lnTo>
                    <a:pt x="4539" y="3628"/>
                  </a:lnTo>
                  <a:lnTo>
                    <a:pt x="4536" y="3682"/>
                  </a:lnTo>
                  <a:lnTo>
                    <a:pt x="4541" y="3733"/>
                  </a:lnTo>
                  <a:lnTo>
                    <a:pt x="4564" y="3861"/>
                  </a:lnTo>
                  <a:lnTo>
                    <a:pt x="4570" y="3920"/>
                  </a:lnTo>
                  <a:lnTo>
                    <a:pt x="4566" y="3977"/>
                  </a:lnTo>
                  <a:lnTo>
                    <a:pt x="4553" y="4030"/>
                  </a:lnTo>
                  <a:lnTo>
                    <a:pt x="4530" y="4080"/>
                  </a:lnTo>
                  <a:lnTo>
                    <a:pt x="4499" y="4126"/>
                  </a:lnTo>
                  <a:lnTo>
                    <a:pt x="4463" y="4167"/>
                  </a:lnTo>
                  <a:lnTo>
                    <a:pt x="4419" y="4200"/>
                  </a:lnTo>
                  <a:lnTo>
                    <a:pt x="4370" y="4227"/>
                  </a:lnTo>
                  <a:lnTo>
                    <a:pt x="4317" y="4244"/>
                  </a:lnTo>
                  <a:lnTo>
                    <a:pt x="4258" y="4253"/>
                  </a:lnTo>
                  <a:lnTo>
                    <a:pt x="4128" y="4261"/>
                  </a:lnTo>
                  <a:lnTo>
                    <a:pt x="4067" y="4270"/>
                  </a:lnTo>
                  <a:lnTo>
                    <a:pt x="4012" y="4289"/>
                  </a:lnTo>
                  <a:lnTo>
                    <a:pt x="3961" y="4318"/>
                  </a:lnTo>
                  <a:lnTo>
                    <a:pt x="3917" y="4354"/>
                  </a:lnTo>
                  <a:lnTo>
                    <a:pt x="3879" y="4398"/>
                  </a:lnTo>
                  <a:lnTo>
                    <a:pt x="3848" y="4449"/>
                  </a:lnTo>
                  <a:lnTo>
                    <a:pt x="3827" y="4505"/>
                  </a:lnTo>
                  <a:lnTo>
                    <a:pt x="3793" y="4630"/>
                  </a:lnTo>
                  <a:lnTo>
                    <a:pt x="3772" y="4686"/>
                  </a:lnTo>
                  <a:lnTo>
                    <a:pt x="3743" y="4735"/>
                  </a:lnTo>
                  <a:lnTo>
                    <a:pt x="3707" y="4777"/>
                  </a:lnTo>
                  <a:lnTo>
                    <a:pt x="3665" y="4813"/>
                  </a:lnTo>
                  <a:lnTo>
                    <a:pt x="3618" y="4840"/>
                  </a:lnTo>
                  <a:lnTo>
                    <a:pt x="3568" y="4861"/>
                  </a:lnTo>
                  <a:lnTo>
                    <a:pt x="3513" y="4872"/>
                  </a:lnTo>
                  <a:lnTo>
                    <a:pt x="3458" y="4874"/>
                  </a:lnTo>
                  <a:lnTo>
                    <a:pt x="3403" y="4867"/>
                  </a:lnTo>
                  <a:lnTo>
                    <a:pt x="3346" y="4850"/>
                  </a:lnTo>
                  <a:lnTo>
                    <a:pt x="3226" y="4800"/>
                  </a:lnTo>
                  <a:lnTo>
                    <a:pt x="3176" y="4783"/>
                  </a:lnTo>
                  <a:lnTo>
                    <a:pt x="3125" y="4775"/>
                  </a:lnTo>
                  <a:lnTo>
                    <a:pt x="3073" y="4775"/>
                  </a:lnTo>
                  <a:lnTo>
                    <a:pt x="3022" y="4785"/>
                  </a:lnTo>
                  <a:lnTo>
                    <a:pt x="2974" y="4800"/>
                  </a:lnTo>
                  <a:lnTo>
                    <a:pt x="2929" y="4823"/>
                  </a:lnTo>
                  <a:lnTo>
                    <a:pt x="2887" y="4852"/>
                  </a:lnTo>
                  <a:lnTo>
                    <a:pt x="2849" y="4890"/>
                  </a:lnTo>
                  <a:lnTo>
                    <a:pt x="2763" y="4989"/>
                  </a:lnTo>
                  <a:lnTo>
                    <a:pt x="2721" y="5029"/>
                  </a:lnTo>
                  <a:lnTo>
                    <a:pt x="2673" y="5061"/>
                  </a:lnTo>
                  <a:lnTo>
                    <a:pt x="2622" y="5084"/>
                  </a:lnTo>
                  <a:lnTo>
                    <a:pt x="2569" y="5097"/>
                  </a:lnTo>
                  <a:lnTo>
                    <a:pt x="2515" y="5101"/>
                  </a:lnTo>
                  <a:lnTo>
                    <a:pt x="2460" y="5097"/>
                  </a:lnTo>
                  <a:lnTo>
                    <a:pt x="2407" y="5084"/>
                  </a:lnTo>
                  <a:lnTo>
                    <a:pt x="2355" y="5063"/>
                  </a:lnTo>
                  <a:lnTo>
                    <a:pt x="2308" y="5033"/>
                  </a:lnTo>
                  <a:lnTo>
                    <a:pt x="2266" y="4993"/>
                  </a:lnTo>
                  <a:lnTo>
                    <a:pt x="2178" y="4893"/>
                  </a:lnTo>
                  <a:lnTo>
                    <a:pt x="2140" y="4857"/>
                  </a:lnTo>
                  <a:lnTo>
                    <a:pt x="2096" y="4829"/>
                  </a:lnTo>
                  <a:lnTo>
                    <a:pt x="2051" y="4806"/>
                  </a:lnTo>
                  <a:lnTo>
                    <a:pt x="2001" y="4792"/>
                  </a:lnTo>
                  <a:lnTo>
                    <a:pt x="1952" y="4785"/>
                  </a:lnTo>
                  <a:lnTo>
                    <a:pt x="1900" y="4785"/>
                  </a:lnTo>
                  <a:lnTo>
                    <a:pt x="1849" y="4794"/>
                  </a:lnTo>
                  <a:lnTo>
                    <a:pt x="1799" y="4812"/>
                  </a:lnTo>
                  <a:lnTo>
                    <a:pt x="1679" y="4863"/>
                  </a:lnTo>
                  <a:lnTo>
                    <a:pt x="1624" y="4880"/>
                  </a:lnTo>
                  <a:lnTo>
                    <a:pt x="1567" y="4890"/>
                  </a:lnTo>
                  <a:lnTo>
                    <a:pt x="1512" y="4888"/>
                  </a:lnTo>
                  <a:lnTo>
                    <a:pt x="1457" y="4876"/>
                  </a:lnTo>
                  <a:lnTo>
                    <a:pt x="1405" y="4857"/>
                  </a:lnTo>
                  <a:lnTo>
                    <a:pt x="1358" y="4831"/>
                  </a:lnTo>
                  <a:lnTo>
                    <a:pt x="1316" y="4796"/>
                  </a:lnTo>
                  <a:lnTo>
                    <a:pt x="1280" y="4752"/>
                  </a:lnTo>
                  <a:lnTo>
                    <a:pt x="1249" y="4705"/>
                  </a:lnTo>
                  <a:lnTo>
                    <a:pt x="1228" y="4650"/>
                  </a:lnTo>
                  <a:lnTo>
                    <a:pt x="1194" y="4524"/>
                  </a:lnTo>
                  <a:lnTo>
                    <a:pt x="1171" y="4469"/>
                  </a:lnTo>
                  <a:lnTo>
                    <a:pt x="1141" y="4419"/>
                  </a:lnTo>
                  <a:lnTo>
                    <a:pt x="1101" y="4375"/>
                  </a:lnTo>
                  <a:lnTo>
                    <a:pt x="1055" y="4339"/>
                  </a:lnTo>
                  <a:lnTo>
                    <a:pt x="1003" y="4312"/>
                  </a:lnTo>
                  <a:lnTo>
                    <a:pt x="948" y="4293"/>
                  </a:lnTo>
                  <a:lnTo>
                    <a:pt x="889" y="4286"/>
                  </a:lnTo>
                  <a:lnTo>
                    <a:pt x="758" y="4280"/>
                  </a:lnTo>
                  <a:lnTo>
                    <a:pt x="701" y="4272"/>
                  </a:lnTo>
                  <a:lnTo>
                    <a:pt x="645" y="4255"/>
                  </a:lnTo>
                  <a:lnTo>
                    <a:pt x="596" y="4230"/>
                  </a:lnTo>
                  <a:lnTo>
                    <a:pt x="552" y="4198"/>
                  </a:lnTo>
                  <a:lnTo>
                    <a:pt x="514" y="4158"/>
                  </a:lnTo>
                  <a:lnTo>
                    <a:pt x="484" y="4112"/>
                  </a:lnTo>
                  <a:lnTo>
                    <a:pt x="461" y="4063"/>
                  </a:lnTo>
                  <a:lnTo>
                    <a:pt x="446" y="4009"/>
                  </a:lnTo>
                  <a:lnTo>
                    <a:pt x="440" y="3952"/>
                  </a:lnTo>
                  <a:lnTo>
                    <a:pt x="446" y="3893"/>
                  </a:lnTo>
                  <a:lnTo>
                    <a:pt x="467" y="3764"/>
                  </a:lnTo>
                  <a:lnTo>
                    <a:pt x="472" y="3712"/>
                  </a:lnTo>
                  <a:lnTo>
                    <a:pt x="468" y="3661"/>
                  </a:lnTo>
                  <a:lnTo>
                    <a:pt x="457" y="3609"/>
                  </a:lnTo>
                  <a:lnTo>
                    <a:pt x="438" y="3563"/>
                  </a:lnTo>
                  <a:lnTo>
                    <a:pt x="411" y="3520"/>
                  </a:lnTo>
                  <a:lnTo>
                    <a:pt x="379" y="3480"/>
                  </a:lnTo>
                  <a:lnTo>
                    <a:pt x="341" y="3445"/>
                  </a:lnTo>
                  <a:lnTo>
                    <a:pt x="297" y="3417"/>
                  </a:lnTo>
                  <a:lnTo>
                    <a:pt x="181" y="3354"/>
                  </a:lnTo>
                  <a:lnTo>
                    <a:pt x="137" y="3325"/>
                  </a:lnTo>
                  <a:lnTo>
                    <a:pt x="99" y="3291"/>
                  </a:lnTo>
                  <a:lnTo>
                    <a:pt x="67" y="3251"/>
                  </a:lnTo>
                  <a:lnTo>
                    <a:pt x="40" y="3207"/>
                  </a:lnTo>
                  <a:lnTo>
                    <a:pt x="23" y="3161"/>
                  </a:lnTo>
                  <a:lnTo>
                    <a:pt x="11" y="3114"/>
                  </a:lnTo>
                  <a:lnTo>
                    <a:pt x="6" y="3062"/>
                  </a:lnTo>
                  <a:lnTo>
                    <a:pt x="10" y="3013"/>
                  </a:lnTo>
                  <a:lnTo>
                    <a:pt x="21" y="2963"/>
                  </a:lnTo>
                  <a:lnTo>
                    <a:pt x="40" y="2916"/>
                  </a:lnTo>
                  <a:lnTo>
                    <a:pt x="67" y="2870"/>
                  </a:lnTo>
                  <a:lnTo>
                    <a:pt x="143" y="2763"/>
                  </a:lnTo>
                  <a:lnTo>
                    <a:pt x="173" y="2712"/>
                  </a:lnTo>
                  <a:lnTo>
                    <a:pt x="194" y="2656"/>
                  </a:lnTo>
                  <a:lnTo>
                    <a:pt x="204" y="2597"/>
                  </a:lnTo>
                  <a:lnTo>
                    <a:pt x="204" y="2540"/>
                  </a:lnTo>
                  <a:lnTo>
                    <a:pt x="192" y="2483"/>
                  </a:lnTo>
                  <a:lnTo>
                    <a:pt x="171" y="2428"/>
                  </a:lnTo>
                  <a:lnTo>
                    <a:pt x="141" y="2374"/>
                  </a:lnTo>
                  <a:lnTo>
                    <a:pt x="63" y="2270"/>
                  </a:lnTo>
                  <a:lnTo>
                    <a:pt x="36" y="2226"/>
                  </a:lnTo>
                  <a:lnTo>
                    <a:pt x="15" y="2176"/>
                  </a:lnTo>
                  <a:lnTo>
                    <a:pt x="4" y="2127"/>
                  </a:lnTo>
                  <a:lnTo>
                    <a:pt x="0" y="2077"/>
                  </a:lnTo>
                  <a:lnTo>
                    <a:pt x="4" y="2028"/>
                  </a:lnTo>
                  <a:lnTo>
                    <a:pt x="13" y="1980"/>
                  </a:lnTo>
                  <a:lnTo>
                    <a:pt x="32" y="1932"/>
                  </a:lnTo>
                  <a:lnTo>
                    <a:pt x="57" y="1889"/>
                  </a:lnTo>
                  <a:lnTo>
                    <a:pt x="88" y="1849"/>
                  </a:lnTo>
                  <a:lnTo>
                    <a:pt x="126" y="1814"/>
                  </a:lnTo>
                  <a:lnTo>
                    <a:pt x="171" y="1784"/>
                  </a:lnTo>
                  <a:lnTo>
                    <a:pt x="286" y="1721"/>
                  </a:lnTo>
                  <a:lnTo>
                    <a:pt x="329" y="1690"/>
                  </a:lnTo>
                  <a:lnTo>
                    <a:pt x="367" y="1656"/>
                  </a:lnTo>
                  <a:lnTo>
                    <a:pt x="398" y="1616"/>
                  </a:lnTo>
                  <a:lnTo>
                    <a:pt x="423" y="1572"/>
                  </a:lnTo>
                  <a:lnTo>
                    <a:pt x="442" y="1525"/>
                  </a:lnTo>
                  <a:lnTo>
                    <a:pt x="453" y="1473"/>
                  </a:lnTo>
                  <a:lnTo>
                    <a:pt x="455" y="1422"/>
                  </a:lnTo>
                  <a:lnTo>
                    <a:pt x="449" y="1368"/>
                  </a:lnTo>
                  <a:lnTo>
                    <a:pt x="427" y="1241"/>
                  </a:lnTo>
                  <a:lnTo>
                    <a:pt x="421" y="1184"/>
                  </a:lnTo>
                  <a:lnTo>
                    <a:pt x="425" y="1126"/>
                  </a:lnTo>
                  <a:lnTo>
                    <a:pt x="440" y="1073"/>
                  </a:lnTo>
                  <a:lnTo>
                    <a:pt x="461" y="1022"/>
                  </a:lnTo>
                  <a:lnTo>
                    <a:pt x="491" y="976"/>
                  </a:lnTo>
                  <a:lnTo>
                    <a:pt x="529" y="936"/>
                  </a:lnTo>
                  <a:lnTo>
                    <a:pt x="573" y="902"/>
                  </a:lnTo>
                  <a:lnTo>
                    <a:pt x="623" y="877"/>
                  </a:lnTo>
                  <a:lnTo>
                    <a:pt x="676" y="858"/>
                  </a:lnTo>
                  <a:lnTo>
                    <a:pt x="733" y="850"/>
                  </a:lnTo>
                  <a:lnTo>
                    <a:pt x="864" y="842"/>
                  </a:lnTo>
                  <a:lnTo>
                    <a:pt x="923" y="833"/>
                  </a:lnTo>
                  <a:lnTo>
                    <a:pt x="979" y="814"/>
                  </a:lnTo>
                  <a:lnTo>
                    <a:pt x="1030" y="785"/>
                  </a:lnTo>
                  <a:lnTo>
                    <a:pt x="1076" y="749"/>
                  </a:lnTo>
                  <a:lnTo>
                    <a:pt x="1114" y="703"/>
                  </a:lnTo>
                  <a:lnTo>
                    <a:pt x="1144" y="654"/>
                  </a:lnTo>
                  <a:lnTo>
                    <a:pt x="1165" y="597"/>
                  </a:lnTo>
                  <a:lnTo>
                    <a:pt x="1200" y="473"/>
                  </a:lnTo>
                  <a:lnTo>
                    <a:pt x="1221" y="418"/>
                  </a:lnTo>
                  <a:lnTo>
                    <a:pt x="1249" y="368"/>
                  </a:lnTo>
                  <a:lnTo>
                    <a:pt x="1283" y="326"/>
                  </a:lnTo>
                  <a:lnTo>
                    <a:pt x="1327" y="290"/>
                  </a:lnTo>
                  <a:lnTo>
                    <a:pt x="1373" y="261"/>
                  </a:lnTo>
                  <a:lnTo>
                    <a:pt x="1424" y="242"/>
                  </a:lnTo>
                  <a:lnTo>
                    <a:pt x="1478" y="231"/>
                  </a:lnTo>
                  <a:lnTo>
                    <a:pt x="1535" y="229"/>
                  </a:lnTo>
                  <a:lnTo>
                    <a:pt x="1590" y="235"/>
                  </a:lnTo>
                  <a:lnTo>
                    <a:pt x="1645" y="254"/>
                  </a:lnTo>
                  <a:lnTo>
                    <a:pt x="1767" y="303"/>
                  </a:lnTo>
                  <a:lnTo>
                    <a:pt x="1817" y="318"/>
                  </a:lnTo>
                  <a:lnTo>
                    <a:pt x="1868" y="326"/>
                  </a:lnTo>
                  <a:lnTo>
                    <a:pt x="1919" y="326"/>
                  </a:lnTo>
                  <a:lnTo>
                    <a:pt x="1969" y="318"/>
                  </a:lnTo>
                  <a:lnTo>
                    <a:pt x="2018" y="303"/>
                  </a:lnTo>
                  <a:lnTo>
                    <a:pt x="2064" y="280"/>
                  </a:lnTo>
                  <a:lnTo>
                    <a:pt x="2106" y="250"/>
                  </a:lnTo>
                  <a:lnTo>
                    <a:pt x="2144" y="214"/>
                  </a:lnTo>
                  <a:lnTo>
                    <a:pt x="2230" y="115"/>
                  </a:lnTo>
                  <a:lnTo>
                    <a:pt x="2272" y="75"/>
                  </a:lnTo>
                  <a:lnTo>
                    <a:pt x="2319" y="42"/>
                  </a:lnTo>
                  <a:lnTo>
                    <a:pt x="2369" y="19"/>
                  </a:lnTo>
                  <a:lnTo>
                    <a:pt x="2422" y="6"/>
                  </a:lnTo>
                  <a:lnTo>
                    <a:pt x="24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50" name="Freeform 29"/>
            <p:cNvSpPr/>
            <p:nvPr/>
          </p:nvSpPr>
          <p:spPr bwMode="auto">
            <a:xfrm>
              <a:off x="7847" y="2140"/>
              <a:ext cx="811" cy="816"/>
            </a:xfrm>
            <a:custGeom>
              <a:avLst/>
              <a:gdLst>
                <a:gd name="T0" fmla="*/ 1154 w 1622"/>
                <a:gd name="T1" fmla="*/ 0 h 1633"/>
                <a:gd name="T2" fmla="*/ 1599 w 1622"/>
                <a:gd name="T3" fmla="*/ 808 h 1633"/>
                <a:gd name="T4" fmla="*/ 1615 w 1622"/>
                <a:gd name="T5" fmla="*/ 846 h 1633"/>
                <a:gd name="T6" fmla="*/ 1622 w 1622"/>
                <a:gd name="T7" fmla="*/ 888 h 1633"/>
                <a:gd name="T8" fmla="*/ 1620 w 1622"/>
                <a:gd name="T9" fmla="*/ 930 h 1633"/>
                <a:gd name="T10" fmla="*/ 1609 w 1622"/>
                <a:gd name="T11" fmla="*/ 972 h 1633"/>
                <a:gd name="T12" fmla="*/ 1394 w 1622"/>
                <a:gd name="T13" fmla="*/ 1511 h 1633"/>
                <a:gd name="T14" fmla="*/ 1375 w 1622"/>
                <a:gd name="T15" fmla="*/ 1545 h 1633"/>
                <a:gd name="T16" fmla="*/ 1352 w 1622"/>
                <a:gd name="T17" fmla="*/ 1576 h 1633"/>
                <a:gd name="T18" fmla="*/ 1323 w 1622"/>
                <a:gd name="T19" fmla="*/ 1599 h 1633"/>
                <a:gd name="T20" fmla="*/ 1291 w 1622"/>
                <a:gd name="T21" fmla="*/ 1618 h 1633"/>
                <a:gd name="T22" fmla="*/ 1255 w 1622"/>
                <a:gd name="T23" fmla="*/ 1629 h 1633"/>
                <a:gd name="T24" fmla="*/ 1219 w 1622"/>
                <a:gd name="T25" fmla="*/ 1633 h 1633"/>
                <a:gd name="T26" fmla="*/ 1179 w 1622"/>
                <a:gd name="T27" fmla="*/ 1629 h 1633"/>
                <a:gd name="T28" fmla="*/ 607 w 1622"/>
                <a:gd name="T29" fmla="*/ 1522 h 1633"/>
                <a:gd name="T30" fmla="*/ 567 w 1622"/>
                <a:gd name="T31" fmla="*/ 1511 h 1633"/>
                <a:gd name="T32" fmla="*/ 531 w 1622"/>
                <a:gd name="T33" fmla="*/ 1490 h 1633"/>
                <a:gd name="T34" fmla="*/ 499 w 1622"/>
                <a:gd name="T35" fmla="*/ 1461 h 1633"/>
                <a:gd name="T36" fmla="*/ 474 w 1622"/>
                <a:gd name="T37" fmla="*/ 1427 h 1633"/>
                <a:gd name="T38" fmla="*/ 0 w 1622"/>
                <a:gd name="T39" fmla="*/ 564 h 1633"/>
                <a:gd name="T40" fmla="*/ 31 w 1622"/>
                <a:gd name="T41" fmla="*/ 528 h 1633"/>
                <a:gd name="T42" fmla="*/ 128 w 1622"/>
                <a:gd name="T43" fmla="*/ 568 h 1633"/>
                <a:gd name="T44" fmla="*/ 213 w 1622"/>
                <a:gd name="T45" fmla="*/ 598 h 1633"/>
                <a:gd name="T46" fmla="*/ 303 w 1622"/>
                <a:gd name="T47" fmla="*/ 615 h 1633"/>
                <a:gd name="T48" fmla="*/ 394 w 1622"/>
                <a:gd name="T49" fmla="*/ 621 h 1633"/>
                <a:gd name="T50" fmla="*/ 478 w 1622"/>
                <a:gd name="T51" fmla="*/ 615 h 1633"/>
                <a:gd name="T52" fmla="*/ 560 w 1622"/>
                <a:gd name="T53" fmla="*/ 600 h 1633"/>
                <a:gd name="T54" fmla="*/ 640 w 1622"/>
                <a:gd name="T55" fmla="*/ 575 h 1633"/>
                <a:gd name="T56" fmla="*/ 714 w 1622"/>
                <a:gd name="T57" fmla="*/ 543 h 1633"/>
                <a:gd name="T58" fmla="*/ 785 w 1622"/>
                <a:gd name="T59" fmla="*/ 501 h 1633"/>
                <a:gd name="T60" fmla="*/ 849 w 1622"/>
                <a:gd name="T61" fmla="*/ 451 h 1633"/>
                <a:gd name="T62" fmla="*/ 908 w 1622"/>
                <a:gd name="T63" fmla="*/ 394 h 1633"/>
                <a:gd name="T64" fmla="*/ 960 w 1622"/>
                <a:gd name="T65" fmla="*/ 331 h 1633"/>
                <a:gd name="T66" fmla="*/ 1005 w 1622"/>
                <a:gd name="T67" fmla="*/ 261 h 1633"/>
                <a:gd name="T68" fmla="*/ 1042 w 1622"/>
                <a:gd name="T69" fmla="*/ 187 h 1633"/>
                <a:gd name="T70" fmla="*/ 1068 w 1622"/>
                <a:gd name="T71" fmla="*/ 107 h 1633"/>
                <a:gd name="T72" fmla="*/ 1097 w 1622"/>
                <a:gd name="T73" fmla="*/ 4 h 1633"/>
                <a:gd name="T74" fmla="*/ 1154 w 1622"/>
                <a:gd name="T75" fmla="*/ 0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22" h="1633">
                  <a:moveTo>
                    <a:pt x="1154" y="0"/>
                  </a:moveTo>
                  <a:lnTo>
                    <a:pt x="1599" y="808"/>
                  </a:lnTo>
                  <a:lnTo>
                    <a:pt x="1615" y="846"/>
                  </a:lnTo>
                  <a:lnTo>
                    <a:pt x="1622" y="888"/>
                  </a:lnTo>
                  <a:lnTo>
                    <a:pt x="1620" y="930"/>
                  </a:lnTo>
                  <a:lnTo>
                    <a:pt x="1609" y="972"/>
                  </a:lnTo>
                  <a:lnTo>
                    <a:pt x="1394" y="1511"/>
                  </a:lnTo>
                  <a:lnTo>
                    <a:pt x="1375" y="1545"/>
                  </a:lnTo>
                  <a:lnTo>
                    <a:pt x="1352" y="1576"/>
                  </a:lnTo>
                  <a:lnTo>
                    <a:pt x="1323" y="1599"/>
                  </a:lnTo>
                  <a:lnTo>
                    <a:pt x="1291" y="1618"/>
                  </a:lnTo>
                  <a:lnTo>
                    <a:pt x="1255" y="1629"/>
                  </a:lnTo>
                  <a:lnTo>
                    <a:pt x="1219" y="1633"/>
                  </a:lnTo>
                  <a:lnTo>
                    <a:pt x="1179" y="1629"/>
                  </a:lnTo>
                  <a:lnTo>
                    <a:pt x="607" y="1522"/>
                  </a:lnTo>
                  <a:lnTo>
                    <a:pt x="567" y="1511"/>
                  </a:lnTo>
                  <a:lnTo>
                    <a:pt x="531" y="1490"/>
                  </a:lnTo>
                  <a:lnTo>
                    <a:pt x="499" y="1461"/>
                  </a:lnTo>
                  <a:lnTo>
                    <a:pt x="474" y="1427"/>
                  </a:lnTo>
                  <a:lnTo>
                    <a:pt x="0" y="564"/>
                  </a:lnTo>
                  <a:lnTo>
                    <a:pt x="31" y="528"/>
                  </a:lnTo>
                  <a:lnTo>
                    <a:pt x="128" y="568"/>
                  </a:lnTo>
                  <a:lnTo>
                    <a:pt x="213" y="598"/>
                  </a:lnTo>
                  <a:lnTo>
                    <a:pt x="303" y="615"/>
                  </a:lnTo>
                  <a:lnTo>
                    <a:pt x="394" y="621"/>
                  </a:lnTo>
                  <a:lnTo>
                    <a:pt x="478" y="615"/>
                  </a:lnTo>
                  <a:lnTo>
                    <a:pt x="560" y="600"/>
                  </a:lnTo>
                  <a:lnTo>
                    <a:pt x="640" y="575"/>
                  </a:lnTo>
                  <a:lnTo>
                    <a:pt x="714" y="543"/>
                  </a:lnTo>
                  <a:lnTo>
                    <a:pt x="785" y="501"/>
                  </a:lnTo>
                  <a:lnTo>
                    <a:pt x="849" y="451"/>
                  </a:lnTo>
                  <a:lnTo>
                    <a:pt x="908" y="394"/>
                  </a:lnTo>
                  <a:lnTo>
                    <a:pt x="960" y="331"/>
                  </a:lnTo>
                  <a:lnTo>
                    <a:pt x="1005" y="261"/>
                  </a:lnTo>
                  <a:lnTo>
                    <a:pt x="1042" y="187"/>
                  </a:lnTo>
                  <a:lnTo>
                    <a:pt x="1068" y="107"/>
                  </a:lnTo>
                  <a:lnTo>
                    <a:pt x="1097" y="4"/>
                  </a:lnTo>
                  <a:lnTo>
                    <a:pt x="1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51" name="Freeform 30"/>
            <p:cNvSpPr/>
            <p:nvPr/>
          </p:nvSpPr>
          <p:spPr bwMode="auto">
            <a:xfrm>
              <a:off x="6453" y="2153"/>
              <a:ext cx="818" cy="804"/>
            </a:xfrm>
            <a:custGeom>
              <a:avLst/>
              <a:gdLst>
                <a:gd name="T0" fmla="*/ 454 w 1636"/>
                <a:gd name="T1" fmla="*/ 0 h 1608"/>
                <a:gd name="T2" fmla="*/ 556 w 1636"/>
                <a:gd name="T3" fmla="*/ 3 h 1608"/>
                <a:gd name="T4" fmla="*/ 585 w 1636"/>
                <a:gd name="T5" fmla="*/ 104 h 1608"/>
                <a:gd name="T6" fmla="*/ 614 w 1636"/>
                <a:gd name="T7" fmla="*/ 182 h 1608"/>
                <a:gd name="T8" fmla="*/ 650 w 1636"/>
                <a:gd name="T9" fmla="*/ 257 h 1608"/>
                <a:gd name="T10" fmla="*/ 695 w 1636"/>
                <a:gd name="T11" fmla="*/ 323 h 1608"/>
                <a:gd name="T12" fmla="*/ 747 w 1636"/>
                <a:gd name="T13" fmla="*/ 386 h 1608"/>
                <a:gd name="T14" fmla="*/ 806 w 1636"/>
                <a:gd name="T15" fmla="*/ 442 h 1608"/>
                <a:gd name="T16" fmla="*/ 871 w 1636"/>
                <a:gd name="T17" fmla="*/ 491 h 1608"/>
                <a:gd name="T18" fmla="*/ 941 w 1636"/>
                <a:gd name="T19" fmla="*/ 531 h 1608"/>
                <a:gd name="T20" fmla="*/ 1015 w 1636"/>
                <a:gd name="T21" fmla="*/ 564 h 1608"/>
                <a:gd name="T22" fmla="*/ 1093 w 1636"/>
                <a:gd name="T23" fmla="*/ 588 h 1608"/>
                <a:gd name="T24" fmla="*/ 1173 w 1636"/>
                <a:gd name="T25" fmla="*/ 604 h 1608"/>
                <a:gd name="T26" fmla="*/ 1257 w 1636"/>
                <a:gd name="T27" fmla="*/ 607 h 1608"/>
                <a:gd name="T28" fmla="*/ 1328 w 1636"/>
                <a:gd name="T29" fmla="*/ 604 h 1608"/>
                <a:gd name="T30" fmla="*/ 1398 w 1636"/>
                <a:gd name="T31" fmla="*/ 594 h 1608"/>
                <a:gd name="T32" fmla="*/ 1467 w 1636"/>
                <a:gd name="T33" fmla="*/ 575 h 1608"/>
                <a:gd name="T34" fmla="*/ 1533 w 1636"/>
                <a:gd name="T35" fmla="*/ 550 h 1608"/>
                <a:gd name="T36" fmla="*/ 1632 w 1636"/>
                <a:gd name="T37" fmla="*/ 510 h 1608"/>
                <a:gd name="T38" fmla="*/ 1636 w 1636"/>
                <a:gd name="T39" fmla="*/ 514 h 1608"/>
                <a:gd name="T40" fmla="*/ 1149 w 1636"/>
                <a:gd name="T41" fmla="*/ 1402 h 1608"/>
                <a:gd name="T42" fmla="*/ 1124 w 1636"/>
                <a:gd name="T43" fmla="*/ 1436 h 1608"/>
                <a:gd name="T44" fmla="*/ 1093 w 1636"/>
                <a:gd name="T45" fmla="*/ 1465 h 1608"/>
                <a:gd name="T46" fmla="*/ 1055 w 1636"/>
                <a:gd name="T47" fmla="*/ 1486 h 1608"/>
                <a:gd name="T48" fmla="*/ 1015 w 1636"/>
                <a:gd name="T49" fmla="*/ 1497 h 1608"/>
                <a:gd name="T50" fmla="*/ 444 w 1636"/>
                <a:gd name="T51" fmla="*/ 1604 h 1608"/>
                <a:gd name="T52" fmla="*/ 406 w 1636"/>
                <a:gd name="T53" fmla="*/ 1608 h 1608"/>
                <a:gd name="T54" fmla="*/ 368 w 1636"/>
                <a:gd name="T55" fmla="*/ 1602 h 1608"/>
                <a:gd name="T56" fmla="*/ 334 w 1636"/>
                <a:gd name="T57" fmla="*/ 1591 h 1608"/>
                <a:gd name="T58" fmla="*/ 301 w 1636"/>
                <a:gd name="T59" fmla="*/ 1573 h 1608"/>
                <a:gd name="T60" fmla="*/ 273 w 1636"/>
                <a:gd name="T61" fmla="*/ 1551 h 1608"/>
                <a:gd name="T62" fmla="*/ 248 w 1636"/>
                <a:gd name="T63" fmla="*/ 1520 h 1608"/>
                <a:gd name="T64" fmla="*/ 231 w 1636"/>
                <a:gd name="T65" fmla="*/ 1486 h 1608"/>
                <a:gd name="T66" fmla="*/ 14 w 1636"/>
                <a:gd name="T67" fmla="*/ 947 h 1608"/>
                <a:gd name="T68" fmla="*/ 2 w 1636"/>
                <a:gd name="T69" fmla="*/ 905 h 1608"/>
                <a:gd name="T70" fmla="*/ 0 w 1636"/>
                <a:gd name="T71" fmla="*/ 863 h 1608"/>
                <a:gd name="T72" fmla="*/ 8 w 1636"/>
                <a:gd name="T73" fmla="*/ 821 h 1608"/>
                <a:gd name="T74" fmla="*/ 23 w 1636"/>
                <a:gd name="T75" fmla="*/ 783 h 1608"/>
                <a:gd name="T76" fmla="*/ 454 w 1636"/>
                <a:gd name="T77" fmla="*/ 0 h 1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36" h="1608">
                  <a:moveTo>
                    <a:pt x="454" y="0"/>
                  </a:moveTo>
                  <a:lnTo>
                    <a:pt x="556" y="3"/>
                  </a:lnTo>
                  <a:lnTo>
                    <a:pt x="585" y="104"/>
                  </a:lnTo>
                  <a:lnTo>
                    <a:pt x="614" y="182"/>
                  </a:lnTo>
                  <a:lnTo>
                    <a:pt x="650" y="257"/>
                  </a:lnTo>
                  <a:lnTo>
                    <a:pt x="695" y="323"/>
                  </a:lnTo>
                  <a:lnTo>
                    <a:pt x="747" y="386"/>
                  </a:lnTo>
                  <a:lnTo>
                    <a:pt x="806" y="442"/>
                  </a:lnTo>
                  <a:lnTo>
                    <a:pt x="871" y="491"/>
                  </a:lnTo>
                  <a:lnTo>
                    <a:pt x="941" y="531"/>
                  </a:lnTo>
                  <a:lnTo>
                    <a:pt x="1015" y="564"/>
                  </a:lnTo>
                  <a:lnTo>
                    <a:pt x="1093" y="588"/>
                  </a:lnTo>
                  <a:lnTo>
                    <a:pt x="1173" y="604"/>
                  </a:lnTo>
                  <a:lnTo>
                    <a:pt x="1257" y="607"/>
                  </a:lnTo>
                  <a:lnTo>
                    <a:pt x="1328" y="604"/>
                  </a:lnTo>
                  <a:lnTo>
                    <a:pt x="1398" y="594"/>
                  </a:lnTo>
                  <a:lnTo>
                    <a:pt x="1467" y="575"/>
                  </a:lnTo>
                  <a:lnTo>
                    <a:pt x="1533" y="550"/>
                  </a:lnTo>
                  <a:lnTo>
                    <a:pt x="1632" y="510"/>
                  </a:lnTo>
                  <a:lnTo>
                    <a:pt x="1636" y="514"/>
                  </a:lnTo>
                  <a:lnTo>
                    <a:pt x="1149" y="1402"/>
                  </a:lnTo>
                  <a:lnTo>
                    <a:pt x="1124" y="1436"/>
                  </a:lnTo>
                  <a:lnTo>
                    <a:pt x="1093" y="1465"/>
                  </a:lnTo>
                  <a:lnTo>
                    <a:pt x="1055" y="1486"/>
                  </a:lnTo>
                  <a:lnTo>
                    <a:pt x="1015" y="1497"/>
                  </a:lnTo>
                  <a:lnTo>
                    <a:pt x="444" y="1604"/>
                  </a:lnTo>
                  <a:lnTo>
                    <a:pt x="406" y="1608"/>
                  </a:lnTo>
                  <a:lnTo>
                    <a:pt x="368" y="1602"/>
                  </a:lnTo>
                  <a:lnTo>
                    <a:pt x="334" y="1591"/>
                  </a:lnTo>
                  <a:lnTo>
                    <a:pt x="301" y="1573"/>
                  </a:lnTo>
                  <a:lnTo>
                    <a:pt x="273" y="1551"/>
                  </a:lnTo>
                  <a:lnTo>
                    <a:pt x="248" y="1520"/>
                  </a:lnTo>
                  <a:lnTo>
                    <a:pt x="231" y="1486"/>
                  </a:lnTo>
                  <a:lnTo>
                    <a:pt x="14" y="947"/>
                  </a:lnTo>
                  <a:lnTo>
                    <a:pt x="2" y="905"/>
                  </a:lnTo>
                  <a:lnTo>
                    <a:pt x="0" y="863"/>
                  </a:lnTo>
                  <a:lnTo>
                    <a:pt x="8" y="821"/>
                  </a:lnTo>
                  <a:lnTo>
                    <a:pt x="23" y="783"/>
                  </a:lnTo>
                  <a:lnTo>
                    <a:pt x="4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52" name="Freeform 31"/>
            <p:cNvSpPr/>
            <p:nvPr/>
          </p:nvSpPr>
          <p:spPr bwMode="auto">
            <a:xfrm>
              <a:off x="6993" y="469"/>
              <a:ext cx="1079" cy="1115"/>
            </a:xfrm>
            <a:custGeom>
              <a:avLst/>
              <a:gdLst>
                <a:gd name="T0" fmla="*/ 1245 w 2157"/>
                <a:gd name="T1" fmla="*/ 7 h 2229"/>
                <a:gd name="T2" fmla="*/ 1337 w 2157"/>
                <a:gd name="T3" fmla="*/ 49 h 2229"/>
                <a:gd name="T4" fmla="*/ 1409 w 2157"/>
                <a:gd name="T5" fmla="*/ 146 h 2229"/>
                <a:gd name="T6" fmla="*/ 1426 w 2157"/>
                <a:gd name="T7" fmla="*/ 320 h 2229"/>
                <a:gd name="T8" fmla="*/ 1361 w 2157"/>
                <a:gd name="T9" fmla="*/ 579 h 2229"/>
                <a:gd name="T10" fmla="*/ 1321 w 2157"/>
                <a:gd name="T11" fmla="*/ 773 h 2229"/>
                <a:gd name="T12" fmla="*/ 1329 w 2157"/>
                <a:gd name="T13" fmla="*/ 863 h 2229"/>
                <a:gd name="T14" fmla="*/ 1359 w 2157"/>
                <a:gd name="T15" fmla="*/ 888 h 2229"/>
                <a:gd name="T16" fmla="*/ 1382 w 2157"/>
                <a:gd name="T17" fmla="*/ 886 h 2229"/>
                <a:gd name="T18" fmla="*/ 1483 w 2157"/>
                <a:gd name="T19" fmla="*/ 865 h 2229"/>
                <a:gd name="T20" fmla="*/ 1592 w 2157"/>
                <a:gd name="T21" fmla="*/ 846 h 2229"/>
                <a:gd name="T22" fmla="*/ 1784 w 2157"/>
                <a:gd name="T23" fmla="*/ 834 h 2229"/>
                <a:gd name="T24" fmla="*/ 1978 w 2157"/>
                <a:gd name="T25" fmla="*/ 867 h 2229"/>
                <a:gd name="T26" fmla="*/ 2100 w 2157"/>
                <a:gd name="T27" fmla="*/ 977 h 2229"/>
                <a:gd name="T28" fmla="*/ 2112 w 2157"/>
                <a:gd name="T29" fmla="*/ 1101 h 2229"/>
                <a:gd name="T30" fmla="*/ 2083 w 2157"/>
                <a:gd name="T31" fmla="*/ 1173 h 2229"/>
                <a:gd name="T32" fmla="*/ 2102 w 2157"/>
                <a:gd name="T33" fmla="*/ 1200 h 2229"/>
                <a:gd name="T34" fmla="*/ 2150 w 2157"/>
                <a:gd name="T35" fmla="*/ 1292 h 2229"/>
                <a:gd name="T36" fmla="*/ 2136 w 2157"/>
                <a:gd name="T37" fmla="*/ 1435 h 2229"/>
                <a:gd name="T38" fmla="*/ 2087 w 2157"/>
                <a:gd name="T39" fmla="*/ 1534 h 2229"/>
                <a:gd name="T40" fmla="*/ 2110 w 2157"/>
                <a:gd name="T41" fmla="*/ 1631 h 2229"/>
                <a:gd name="T42" fmla="*/ 2068 w 2157"/>
                <a:gd name="T43" fmla="*/ 1779 h 2229"/>
                <a:gd name="T44" fmla="*/ 1995 w 2157"/>
                <a:gd name="T45" fmla="*/ 1869 h 2229"/>
                <a:gd name="T46" fmla="*/ 2001 w 2157"/>
                <a:gd name="T47" fmla="*/ 1943 h 2229"/>
                <a:gd name="T48" fmla="*/ 1963 w 2157"/>
                <a:gd name="T49" fmla="*/ 2054 h 2229"/>
                <a:gd name="T50" fmla="*/ 1832 w 2157"/>
                <a:gd name="T51" fmla="*/ 2159 h 2229"/>
                <a:gd name="T52" fmla="*/ 1571 w 2157"/>
                <a:gd name="T53" fmla="*/ 2212 h 2229"/>
                <a:gd name="T54" fmla="*/ 1230 w 2157"/>
                <a:gd name="T55" fmla="*/ 2206 h 2229"/>
                <a:gd name="T56" fmla="*/ 889 w 2157"/>
                <a:gd name="T57" fmla="*/ 2185 h 2229"/>
                <a:gd name="T58" fmla="*/ 744 w 2157"/>
                <a:gd name="T59" fmla="*/ 2079 h 2229"/>
                <a:gd name="T60" fmla="*/ 663 w 2157"/>
                <a:gd name="T61" fmla="*/ 1907 h 2229"/>
                <a:gd name="T62" fmla="*/ 625 w 2157"/>
                <a:gd name="T63" fmla="*/ 1730 h 2229"/>
                <a:gd name="T64" fmla="*/ 615 w 2157"/>
                <a:gd name="T65" fmla="*/ 1606 h 2229"/>
                <a:gd name="T66" fmla="*/ 611 w 2157"/>
                <a:gd name="T67" fmla="*/ 2090 h 2229"/>
                <a:gd name="T68" fmla="*/ 583 w 2157"/>
                <a:gd name="T69" fmla="*/ 2183 h 2229"/>
                <a:gd name="T70" fmla="*/ 505 w 2157"/>
                <a:gd name="T71" fmla="*/ 2225 h 2229"/>
                <a:gd name="T72" fmla="*/ 105 w 2157"/>
                <a:gd name="T73" fmla="*/ 2210 h 2229"/>
                <a:gd name="T74" fmla="*/ 6 w 2157"/>
                <a:gd name="T75" fmla="*/ 2084 h 2229"/>
                <a:gd name="T76" fmla="*/ 19 w 2157"/>
                <a:gd name="T77" fmla="*/ 1212 h 2229"/>
                <a:gd name="T78" fmla="*/ 145 w 2157"/>
                <a:gd name="T79" fmla="*/ 1112 h 2229"/>
                <a:gd name="T80" fmla="*/ 552 w 2157"/>
                <a:gd name="T81" fmla="*/ 1128 h 2229"/>
                <a:gd name="T82" fmla="*/ 653 w 2157"/>
                <a:gd name="T83" fmla="*/ 1027 h 2229"/>
                <a:gd name="T84" fmla="*/ 794 w 2157"/>
                <a:gd name="T85" fmla="*/ 871 h 2229"/>
                <a:gd name="T86" fmla="*/ 923 w 2157"/>
                <a:gd name="T87" fmla="*/ 655 h 2229"/>
                <a:gd name="T88" fmla="*/ 1030 w 2157"/>
                <a:gd name="T89" fmla="*/ 430 h 2229"/>
                <a:gd name="T90" fmla="*/ 1099 w 2157"/>
                <a:gd name="T91" fmla="*/ 265 h 2229"/>
                <a:gd name="T92" fmla="*/ 1116 w 2157"/>
                <a:gd name="T93" fmla="*/ 215 h 2229"/>
                <a:gd name="T94" fmla="*/ 1110 w 2157"/>
                <a:gd name="T95" fmla="*/ 137 h 2229"/>
                <a:gd name="T96" fmla="*/ 1129 w 2157"/>
                <a:gd name="T97" fmla="*/ 34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57" h="2229">
                  <a:moveTo>
                    <a:pt x="1184" y="0"/>
                  </a:moveTo>
                  <a:lnTo>
                    <a:pt x="1203" y="0"/>
                  </a:lnTo>
                  <a:lnTo>
                    <a:pt x="1222" y="4"/>
                  </a:lnTo>
                  <a:lnTo>
                    <a:pt x="1245" y="7"/>
                  </a:lnTo>
                  <a:lnTo>
                    <a:pt x="1268" y="13"/>
                  </a:lnTo>
                  <a:lnTo>
                    <a:pt x="1291" y="23"/>
                  </a:lnTo>
                  <a:lnTo>
                    <a:pt x="1314" y="34"/>
                  </a:lnTo>
                  <a:lnTo>
                    <a:pt x="1337" y="49"/>
                  </a:lnTo>
                  <a:lnTo>
                    <a:pt x="1358" y="68"/>
                  </a:lnTo>
                  <a:lnTo>
                    <a:pt x="1377" y="89"/>
                  </a:lnTo>
                  <a:lnTo>
                    <a:pt x="1394" y="116"/>
                  </a:lnTo>
                  <a:lnTo>
                    <a:pt x="1409" y="146"/>
                  </a:lnTo>
                  <a:lnTo>
                    <a:pt x="1420" y="183"/>
                  </a:lnTo>
                  <a:lnTo>
                    <a:pt x="1426" y="223"/>
                  </a:lnTo>
                  <a:lnTo>
                    <a:pt x="1430" y="268"/>
                  </a:lnTo>
                  <a:lnTo>
                    <a:pt x="1426" y="320"/>
                  </a:lnTo>
                  <a:lnTo>
                    <a:pt x="1419" y="377"/>
                  </a:lnTo>
                  <a:lnTo>
                    <a:pt x="1405" y="440"/>
                  </a:lnTo>
                  <a:lnTo>
                    <a:pt x="1384" y="510"/>
                  </a:lnTo>
                  <a:lnTo>
                    <a:pt x="1361" y="579"/>
                  </a:lnTo>
                  <a:lnTo>
                    <a:pt x="1346" y="640"/>
                  </a:lnTo>
                  <a:lnTo>
                    <a:pt x="1333" y="691"/>
                  </a:lnTo>
                  <a:lnTo>
                    <a:pt x="1325" y="735"/>
                  </a:lnTo>
                  <a:lnTo>
                    <a:pt x="1321" y="773"/>
                  </a:lnTo>
                  <a:lnTo>
                    <a:pt x="1320" y="804"/>
                  </a:lnTo>
                  <a:lnTo>
                    <a:pt x="1320" y="829"/>
                  </a:lnTo>
                  <a:lnTo>
                    <a:pt x="1323" y="848"/>
                  </a:lnTo>
                  <a:lnTo>
                    <a:pt x="1329" y="863"/>
                  </a:lnTo>
                  <a:lnTo>
                    <a:pt x="1337" y="874"/>
                  </a:lnTo>
                  <a:lnTo>
                    <a:pt x="1344" y="882"/>
                  </a:lnTo>
                  <a:lnTo>
                    <a:pt x="1352" y="886"/>
                  </a:lnTo>
                  <a:lnTo>
                    <a:pt x="1359" y="888"/>
                  </a:lnTo>
                  <a:lnTo>
                    <a:pt x="1367" y="888"/>
                  </a:lnTo>
                  <a:lnTo>
                    <a:pt x="1375" y="888"/>
                  </a:lnTo>
                  <a:lnTo>
                    <a:pt x="1379" y="886"/>
                  </a:lnTo>
                  <a:lnTo>
                    <a:pt x="1382" y="886"/>
                  </a:lnTo>
                  <a:lnTo>
                    <a:pt x="1384" y="884"/>
                  </a:lnTo>
                  <a:lnTo>
                    <a:pt x="1432" y="874"/>
                  </a:lnTo>
                  <a:lnTo>
                    <a:pt x="1478" y="865"/>
                  </a:lnTo>
                  <a:lnTo>
                    <a:pt x="1483" y="865"/>
                  </a:lnTo>
                  <a:lnTo>
                    <a:pt x="1498" y="861"/>
                  </a:lnTo>
                  <a:lnTo>
                    <a:pt x="1523" y="857"/>
                  </a:lnTo>
                  <a:lnTo>
                    <a:pt x="1554" y="851"/>
                  </a:lnTo>
                  <a:lnTo>
                    <a:pt x="1592" y="846"/>
                  </a:lnTo>
                  <a:lnTo>
                    <a:pt x="1636" y="842"/>
                  </a:lnTo>
                  <a:lnTo>
                    <a:pt x="1683" y="836"/>
                  </a:lnTo>
                  <a:lnTo>
                    <a:pt x="1733" y="834"/>
                  </a:lnTo>
                  <a:lnTo>
                    <a:pt x="1784" y="834"/>
                  </a:lnTo>
                  <a:lnTo>
                    <a:pt x="1836" y="838"/>
                  </a:lnTo>
                  <a:lnTo>
                    <a:pt x="1885" y="844"/>
                  </a:lnTo>
                  <a:lnTo>
                    <a:pt x="1935" y="853"/>
                  </a:lnTo>
                  <a:lnTo>
                    <a:pt x="1978" y="867"/>
                  </a:lnTo>
                  <a:lnTo>
                    <a:pt x="2018" y="888"/>
                  </a:lnTo>
                  <a:lnTo>
                    <a:pt x="2053" y="912"/>
                  </a:lnTo>
                  <a:lnTo>
                    <a:pt x="2081" y="945"/>
                  </a:lnTo>
                  <a:lnTo>
                    <a:pt x="2100" y="977"/>
                  </a:lnTo>
                  <a:lnTo>
                    <a:pt x="2112" y="1010"/>
                  </a:lnTo>
                  <a:lnTo>
                    <a:pt x="2115" y="1042"/>
                  </a:lnTo>
                  <a:lnTo>
                    <a:pt x="2115" y="1072"/>
                  </a:lnTo>
                  <a:lnTo>
                    <a:pt x="2112" y="1101"/>
                  </a:lnTo>
                  <a:lnTo>
                    <a:pt x="2104" y="1126"/>
                  </a:lnTo>
                  <a:lnTo>
                    <a:pt x="2096" y="1147"/>
                  </a:lnTo>
                  <a:lnTo>
                    <a:pt x="2089" y="1162"/>
                  </a:lnTo>
                  <a:lnTo>
                    <a:pt x="2083" y="1173"/>
                  </a:lnTo>
                  <a:lnTo>
                    <a:pt x="2081" y="1175"/>
                  </a:lnTo>
                  <a:lnTo>
                    <a:pt x="2083" y="1179"/>
                  </a:lnTo>
                  <a:lnTo>
                    <a:pt x="2091" y="1187"/>
                  </a:lnTo>
                  <a:lnTo>
                    <a:pt x="2102" y="1200"/>
                  </a:lnTo>
                  <a:lnTo>
                    <a:pt x="2115" y="1217"/>
                  </a:lnTo>
                  <a:lnTo>
                    <a:pt x="2129" y="1238"/>
                  </a:lnTo>
                  <a:lnTo>
                    <a:pt x="2140" y="1263"/>
                  </a:lnTo>
                  <a:lnTo>
                    <a:pt x="2150" y="1292"/>
                  </a:lnTo>
                  <a:lnTo>
                    <a:pt x="2157" y="1324"/>
                  </a:lnTo>
                  <a:lnTo>
                    <a:pt x="2157" y="1358"/>
                  </a:lnTo>
                  <a:lnTo>
                    <a:pt x="2152" y="1396"/>
                  </a:lnTo>
                  <a:lnTo>
                    <a:pt x="2136" y="1435"/>
                  </a:lnTo>
                  <a:lnTo>
                    <a:pt x="2114" y="1476"/>
                  </a:lnTo>
                  <a:lnTo>
                    <a:pt x="2079" y="1518"/>
                  </a:lnTo>
                  <a:lnTo>
                    <a:pt x="2081" y="1522"/>
                  </a:lnTo>
                  <a:lnTo>
                    <a:pt x="2087" y="1534"/>
                  </a:lnTo>
                  <a:lnTo>
                    <a:pt x="2093" y="1551"/>
                  </a:lnTo>
                  <a:lnTo>
                    <a:pt x="2100" y="1572"/>
                  </a:lnTo>
                  <a:lnTo>
                    <a:pt x="2106" y="1600"/>
                  </a:lnTo>
                  <a:lnTo>
                    <a:pt x="2110" y="1631"/>
                  </a:lnTo>
                  <a:lnTo>
                    <a:pt x="2110" y="1665"/>
                  </a:lnTo>
                  <a:lnTo>
                    <a:pt x="2104" y="1701"/>
                  </a:lnTo>
                  <a:lnTo>
                    <a:pt x="2091" y="1741"/>
                  </a:lnTo>
                  <a:lnTo>
                    <a:pt x="2068" y="1779"/>
                  </a:lnTo>
                  <a:lnTo>
                    <a:pt x="2035" y="1819"/>
                  </a:lnTo>
                  <a:lnTo>
                    <a:pt x="1992" y="1858"/>
                  </a:lnTo>
                  <a:lnTo>
                    <a:pt x="1992" y="1859"/>
                  </a:lnTo>
                  <a:lnTo>
                    <a:pt x="1995" y="1869"/>
                  </a:lnTo>
                  <a:lnTo>
                    <a:pt x="1997" y="1882"/>
                  </a:lnTo>
                  <a:lnTo>
                    <a:pt x="1999" y="1899"/>
                  </a:lnTo>
                  <a:lnTo>
                    <a:pt x="2001" y="1920"/>
                  </a:lnTo>
                  <a:lnTo>
                    <a:pt x="2001" y="1943"/>
                  </a:lnTo>
                  <a:lnTo>
                    <a:pt x="1997" y="1970"/>
                  </a:lnTo>
                  <a:lnTo>
                    <a:pt x="1992" y="1997"/>
                  </a:lnTo>
                  <a:lnTo>
                    <a:pt x="1980" y="2025"/>
                  </a:lnTo>
                  <a:lnTo>
                    <a:pt x="1963" y="2054"/>
                  </a:lnTo>
                  <a:lnTo>
                    <a:pt x="1942" y="2082"/>
                  </a:lnTo>
                  <a:lnTo>
                    <a:pt x="1914" y="2109"/>
                  </a:lnTo>
                  <a:lnTo>
                    <a:pt x="1876" y="2134"/>
                  </a:lnTo>
                  <a:lnTo>
                    <a:pt x="1832" y="2159"/>
                  </a:lnTo>
                  <a:lnTo>
                    <a:pt x="1776" y="2178"/>
                  </a:lnTo>
                  <a:lnTo>
                    <a:pt x="1712" y="2195"/>
                  </a:lnTo>
                  <a:lnTo>
                    <a:pt x="1645" y="2206"/>
                  </a:lnTo>
                  <a:lnTo>
                    <a:pt x="1571" y="2212"/>
                  </a:lnTo>
                  <a:lnTo>
                    <a:pt x="1493" y="2214"/>
                  </a:lnTo>
                  <a:lnTo>
                    <a:pt x="1415" y="2212"/>
                  </a:lnTo>
                  <a:lnTo>
                    <a:pt x="1337" y="2206"/>
                  </a:lnTo>
                  <a:lnTo>
                    <a:pt x="1230" y="2206"/>
                  </a:lnTo>
                  <a:lnTo>
                    <a:pt x="1127" y="2204"/>
                  </a:lnTo>
                  <a:lnTo>
                    <a:pt x="1028" y="2201"/>
                  </a:lnTo>
                  <a:lnTo>
                    <a:pt x="937" y="2195"/>
                  </a:lnTo>
                  <a:lnTo>
                    <a:pt x="889" y="2185"/>
                  </a:lnTo>
                  <a:lnTo>
                    <a:pt x="847" y="2168"/>
                  </a:lnTo>
                  <a:lnTo>
                    <a:pt x="807" y="2143"/>
                  </a:lnTo>
                  <a:lnTo>
                    <a:pt x="775" y="2113"/>
                  </a:lnTo>
                  <a:lnTo>
                    <a:pt x="744" y="2079"/>
                  </a:lnTo>
                  <a:lnTo>
                    <a:pt x="718" y="2039"/>
                  </a:lnTo>
                  <a:lnTo>
                    <a:pt x="697" y="1997"/>
                  </a:lnTo>
                  <a:lnTo>
                    <a:pt x="678" y="1953"/>
                  </a:lnTo>
                  <a:lnTo>
                    <a:pt x="663" y="1907"/>
                  </a:lnTo>
                  <a:lnTo>
                    <a:pt x="649" y="1861"/>
                  </a:lnTo>
                  <a:lnTo>
                    <a:pt x="640" y="1816"/>
                  </a:lnTo>
                  <a:lnTo>
                    <a:pt x="630" y="1772"/>
                  </a:lnTo>
                  <a:lnTo>
                    <a:pt x="625" y="1730"/>
                  </a:lnTo>
                  <a:lnTo>
                    <a:pt x="621" y="1692"/>
                  </a:lnTo>
                  <a:lnTo>
                    <a:pt x="617" y="1657"/>
                  </a:lnTo>
                  <a:lnTo>
                    <a:pt x="615" y="1629"/>
                  </a:lnTo>
                  <a:lnTo>
                    <a:pt x="615" y="1606"/>
                  </a:lnTo>
                  <a:lnTo>
                    <a:pt x="613" y="1593"/>
                  </a:lnTo>
                  <a:lnTo>
                    <a:pt x="613" y="1585"/>
                  </a:lnTo>
                  <a:lnTo>
                    <a:pt x="613" y="2050"/>
                  </a:lnTo>
                  <a:lnTo>
                    <a:pt x="611" y="2090"/>
                  </a:lnTo>
                  <a:lnTo>
                    <a:pt x="607" y="2122"/>
                  </a:lnTo>
                  <a:lnTo>
                    <a:pt x="600" y="2149"/>
                  </a:lnTo>
                  <a:lnTo>
                    <a:pt x="590" y="2168"/>
                  </a:lnTo>
                  <a:lnTo>
                    <a:pt x="583" y="2183"/>
                  </a:lnTo>
                  <a:lnTo>
                    <a:pt x="575" y="2191"/>
                  </a:lnTo>
                  <a:lnTo>
                    <a:pt x="571" y="2197"/>
                  </a:lnTo>
                  <a:lnTo>
                    <a:pt x="539" y="2214"/>
                  </a:lnTo>
                  <a:lnTo>
                    <a:pt x="505" y="2225"/>
                  </a:lnTo>
                  <a:lnTo>
                    <a:pt x="466" y="2229"/>
                  </a:lnTo>
                  <a:lnTo>
                    <a:pt x="187" y="2229"/>
                  </a:lnTo>
                  <a:lnTo>
                    <a:pt x="145" y="2223"/>
                  </a:lnTo>
                  <a:lnTo>
                    <a:pt x="105" y="2210"/>
                  </a:lnTo>
                  <a:lnTo>
                    <a:pt x="70" y="2187"/>
                  </a:lnTo>
                  <a:lnTo>
                    <a:pt x="42" y="2159"/>
                  </a:lnTo>
                  <a:lnTo>
                    <a:pt x="19" y="2124"/>
                  </a:lnTo>
                  <a:lnTo>
                    <a:pt x="6" y="2084"/>
                  </a:lnTo>
                  <a:lnTo>
                    <a:pt x="0" y="2042"/>
                  </a:lnTo>
                  <a:lnTo>
                    <a:pt x="0" y="1294"/>
                  </a:lnTo>
                  <a:lnTo>
                    <a:pt x="6" y="1252"/>
                  </a:lnTo>
                  <a:lnTo>
                    <a:pt x="19" y="1212"/>
                  </a:lnTo>
                  <a:lnTo>
                    <a:pt x="40" y="1177"/>
                  </a:lnTo>
                  <a:lnTo>
                    <a:pt x="70" y="1149"/>
                  </a:lnTo>
                  <a:lnTo>
                    <a:pt x="105" y="1126"/>
                  </a:lnTo>
                  <a:lnTo>
                    <a:pt x="145" y="1112"/>
                  </a:lnTo>
                  <a:lnTo>
                    <a:pt x="187" y="1107"/>
                  </a:lnTo>
                  <a:lnTo>
                    <a:pt x="466" y="1107"/>
                  </a:lnTo>
                  <a:lnTo>
                    <a:pt x="512" y="1112"/>
                  </a:lnTo>
                  <a:lnTo>
                    <a:pt x="552" y="1128"/>
                  </a:lnTo>
                  <a:lnTo>
                    <a:pt x="588" y="1153"/>
                  </a:lnTo>
                  <a:lnTo>
                    <a:pt x="604" y="1114"/>
                  </a:lnTo>
                  <a:lnTo>
                    <a:pt x="625" y="1072"/>
                  </a:lnTo>
                  <a:lnTo>
                    <a:pt x="653" y="1027"/>
                  </a:lnTo>
                  <a:lnTo>
                    <a:pt x="689" y="981"/>
                  </a:lnTo>
                  <a:lnTo>
                    <a:pt x="724" y="951"/>
                  </a:lnTo>
                  <a:lnTo>
                    <a:pt x="760" y="914"/>
                  </a:lnTo>
                  <a:lnTo>
                    <a:pt x="794" y="871"/>
                  </a:lnTo>
                  <a:lnTo>
                    <a:pt x="828" y="821"/>
                  </a:lnTo>
                  <a:lnTo>
                    <a:pt x="861" y="768"/>
                  </a:lnTo>
                  <a:lnTo>
                    <a:pt x="893" y="712"/>
                  </a:lnTo>
                  <a:lnTo>
                    <a:pt x="923" y="655"/>
                  </a:lnTo>
                  <a:lnTo>
                    <a:pt x="954" y="598"/>
                  </a:lnTo>
                  <a:lnTo>
                    <a:pt x="981" y="541"/>
                  </a:lnTo>
                  <a:lnTo>
                    <a:pt x="1007" y="484"/>
                  </a:lnTo>
                  <a:lnTo>
                    <a:pt x="1030" y="430"/>
                  </a:lnTo>
                  <a:lnTo>
                    <a:pt x="1053" y="381"/>
                  </a:lnTo>
                  <a:lnTo>
                    <a:pt x="1070" y="335"/>
                  </a:lnTo>
                  <a:lnTo>
                    <a:pt x="1087" y="297"/>
                  </a:lnTo>
                  <a:lnTo>
                    <a:pt x="1099" y="265"/>
                  </a:lnTo>
                  <a:lnTo>
                    <a:pt x="1108" y="240"/>
                  </a:lnTo>
                  <a:lnTo>
                    <a:pt x="1114" y="225"/>
                  </a:lnTo>
                  <a:lnTo>
                    <a:pt x="1116" y="219"/>
                  </a:lnTo>
                  <a:lnTo>
                    <a:pt x="1116" y="215"/>
                  </a:lnTo>
                  <a:lnTo>
                    <a:pt x="1114" y="202"/>
                  </a:lnTo>
                  <a:lnTo>
                    <a:pt x="1112" y="185"/>
                  </a:lnTo>
                  <a:lnTo>
                    <a:pt x="1112" y="162"/>
                  </a:lnTo>
                  <a:lnTo>
                    <a:pt x="1110" y="137"/>
                  </a:lnTo>
                  <a:lnTo>
                    <a:pt x="1112" y="110"/>
                  </a:lnTo>
                  <a:lnTo>
                    <a:pt x="1116" y="82"/>
                  </a:lnTo>
                  <a:lnTo>
                    <a:pt x="1121" y="57"/>
                  </a:lnTo>
                  <a:lnTo>
                    <a:pt x="1129" y="34"/>
                  </a:lnTo>
                  <a:lnTo>
                    <a:pt x="1144" y="17"/>
                  </a:lnTo>
                  <a:lnTo>
                    <a:pt x="1161" y="4"/>
                  </a:lnTo>
                  <a:lnTo>
                    <a:pt x="11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3" name="Group 34"/>
          <p:cNvGrpSpPr>
            <a:grpSpLocks noChangeAspect="1"/>
          </p:cNvGrpSpPr>
          <p:nvPr/>
        </p:nvGrpSpPr>
        <p:grpSpPr bwMode="auto">
          <a:xfrm>
            <a:off x="2755449" y="3806912"/>
            <a:ext cx="815670" cy="731520"/>
            <a:chOff x="-3073" y="-1290"/>
            <a:chExt cx="3063" cy="2747"/>
          </a:xfrm>
          <a:solidFill>
            <a:schemeClr val="bg1"/>
          </a:solidFill>
        </p:grpSpPr>
        <p:sp>
          <p:nvSpPr>
            <p:cNvPr id="56" name="Freeform 36"/>
            <p:cNvSpPr/>
            <p:nvPr/>
          </p:nvSpPr>
          <p:spPr bwMode="auto">
            <a:xfrm>
              <a:off x="-1608" y="-1290"/>
              <a:ext cx="1598" cy="2298"/>
            </a:xfrm>
            <a:custGeom>
              <a:avLst/>
              <a:gdLst>
                <a:gd name="T0" fmla="*/ 1725 w 3196"/>
                <a:gd name="T1" fmla="*/ 54 h 4597"/>
                <a:gd name="T2" fmla="*/ 2169 w 3196"/>
                <a:gd name="T3" fmla="*/ 277 h 4597"/>
                <a:gd name="T4" fmla="*/ 2490 w 3196"/>
                <a:gd name="T5" fmla="*/ 639 h 4597"/>
                <a:gd name="T6" fmla="*/ 2656 w 3196"/>
                <a:gd name="T7" fmla="*/ 1047 h 4597"/>
                <a:gd name="T8" fmla="*/ 2708 w 3196"/>
                <a:gd name="T9" fmla="*/ 1383 h 4597"/>
                <a:gd name="T10" fmla="*/ 2884 w 3196"/>
                <a:gd name="T11" fmla="*/ 1489 h 4597"/>
                <a:gd name="T12" fmla="*/ 3113 w 3196"/>
                <a:gd name="T13" fmla="*/ 1688 h 4597"/>
                <a:gd name="T14" fmla="*/ 3137 w 3196"/>
                <a:gd name="T15" fmla="*/ 2000 h 4597"/>
                <a:gd name="T16" fmla="*/ 2942 w 3196"/>
                <a:gd name="T17" fmla="*/ 2233 h 4597"/>
                <a:gd name="T18" fmla="*/ 2728 w 3196"/>
                <a:gd name="T19" fmla="*/ 2342 h 4597"/>
                <a:gd name="T20" fmla="*/ 2658 w 3196"/>
                <a:gd name="T21" fmla="*/ 2645 h 4597"/>
                <a:gd name="T22" fmla="*/ 2477 w 3196"/>
                <a:gd name="T23" fmla="*/ 2948 h 4597"/>
                <a:gd name="T24" fmla="*/ 2111 w 3196"/>
                <a:gd name="T25" fmla="*/ 3116 h 4597"/>
                <a:gd name="T26" fmla="*/ 2559 w 3196"/>
                <a:gd name="T27" fmla="*/ 3296 h 4597"/>
                <a:gd name="T28" fmla="*/ 2858 w 3196"/>
                <a:gd name="T29" fmla="*/ 3567 h 4597"/>
                <a:gd name="T30" fmla="*/ 3040 w 3196"/>
                <a:gd name="T31" fmla="*/ 3868 h 4597"/>
                <a:gd name="T32" fmla="*/ 3144 w 3196"/>
                <a:gd name="T33" fmla="*/ 4136 h 4597"/>
                <a:gd name="T34" fmla="*/ 3196 w 3196"/>
                <a:gd name="T35" fmla="*/ 4355 h 4597"/>
                <a:gd name="T36" fmla="*/ 3079 w 3196"/>
                <a:gd name="T37" fmla="*/ 4554 h 4597"/>
                <a:gd name="T38" fmla="*/ 920 w 3196"/>
                <a:gd name="T39" fmla="*/ 4487 h 4597"/>
                <a:gd name="T40" fmla="*/ 534 w 3196"/>
                <a:gd name="T41" fmla="*/ 4021 h 4597"/>
                <a:gd name="T42" fmla="*/ 472 w 3196"/>
                <a:gd name="T43" fmla="*/ 3634 h 4597"/>
                <a:gd name="T44" fmla="*/ 599 w 3196"/>
                <a:gd name="T45" fmla="*/ 3318 h 4597"/>
                <a:gd name="T46" fmla="*/ 983 w 3196"/>
                <a:gd name="T47" fmla="*/ 3292 h 4597"/>
                <a:gd name="T48" fmla="*/ 1288 w 3196"/>
                <a:gd name="T49" fmla="*/ 3465 h 4597"/>
                <a:gd name="T50" fmla="*/ 1517 w 3196"/>
                <a:gd name="T51" fmla="*/ 3526 h 4597"/>
                <a:gd name="T52" fmla="*/ 1727 w 3196"/>
                <a:gd name="T53" fmla="*/ 3422 h 4597"/>
                <a:gd name="T54" fmla="*/ 1870 w 3196"/>
                <a:gd name="T55" fmla="*/ 3201 h 4597"/>
                <a:gd name="T56" fmla="*/ 1842 w 3196"/>
                <a:gd name="T57" fmla="*/ 3188 h 4597"/>
                <a:gd name="T58" fmla="*/ 1758 w 3196"/>
                <a:gd name="T59" fmla="*/ 3210 h 4597"/>
                <a:gd name="T60" fmla="*/ 1608 w 3196"/>
                <a:gd name="T61" fmla="*/ 3309 h 4597"/>
                <a:gd name="T62" fmla="*/ 1457 w 3196"/>
                <a:gd name="T63" fmla="*/ 3363 h 4597"/>
                <a:gd name="T64" fmla="*/ 1327 w 3196"/>
                <a:gd name="T65" fmla="*/ 3270 h 4597"/>
                <a:gd name="T66" fmla="*/ 1349 w 3196"/>
                <a:gd name="T67" fmla="*/ 3090 h 4597"/>
                <a:gd name="T68" fmla="*/ 1505 w 3196"/>
                <a:gd name="T69" fmla="*/ 3028 h 4597"/>
                <a:gd name="T70" fmla="*/ 1741 w 3196"/>
                <a:gd name="T71" fmla="*/ 3049 h 4597"/>
                <a:gd name="T72" fmla="*/ 2072 w 3196"/>
                <a:gd name="T73" fmla="*/ 2967 h 4597"/>
                <a:gd name="T74" fmla="*/ 2344 w 3196"/>
                <a:gd name="T75" fmla="*/ 2842 h 4597"/>
                <a:gd name="T76" fmla="*/ 2498 w 3196"/>
                <a:gd name="T77" fmla="*/ 2625 h 4597"/>
                <a:gd name="T78" fmla="*/ 2496 w 3196"/>
                <a:gd name="T79" fmla="*/ 2365 h 4597"/>
                <a:gd name="T80" fmla="*/ 2440 w 3196"/>
                <a:gd name="T81" fmla="*/ 1504 h 4597"/>
                <a:gd name="T82" fmla="*/ 2477 w 3196"/>
                <a:gd name="T83" fmla="*/ 1268 h 4597"/>
                <a:gd name="T84" fmla="*/ 2260 w 3196"/>
                <a:gd name="T85" fmla="*/ 809 h 4597"/>
                <a:gd name="T86" fmla="*/ 1912 w 3196"/>
                <a:gd name="T87" fmla="*/ 511 h 4597"/>
                <a:gd name="T88" fmla="*/ 1487 w 3196"/>
                <a:gd name="T89" fmla="*/ 376 h 4597"/>
                <a:gd name="T90" fmla="*/ 1043 w 3196"/>
                <a:gd name="T91" fmla="*/ 403 h 4597"/>
                <a:gd name="T92" fmla="*/ 632 w 3196"/>
                <a:gd name="T93" fmla="*/ 595 h 4597"/>
                <a:gd name="T94" fmla="*/ 313 w 3196"/>
                <a:gd name="T95" fmla="*/ 952 h 4597"/>
                <a:gd name="T96" fmla="*/ 182 w 3196"/>
                <a:gd name="T97" fmla="*/ 1238 h 4597"/>
                <a:gd name="T98" fmla="*/ 0 w 3196"/>
                <a:gd name="T99" fmla="*/ 1048 h 4597"/>
                <a:gd name="T100" fmla="*/ 218 w 3196"/>
                <a:gd name="T101" fmla="*/ 556 h 4597"/>
                <a:gd name="T102" fmla="*/ 584 w 3196"/>
                <a:gd name="T103" fmla="*/ 214 h 4597"/>
                <a:gd name="T104" fmla="*/ 1041 w 3196"/>
                <a:gd name="T105" fmla="*/ 32 h 4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196" h="4597">
                  <a:moveTo>
                    <a:pt x="1335" y="0"/>
                  </a:moveTo>
                  <a:lnTo>
                    <a:pt x="1433" y="4"/>
                  </a:lnTo>
                  <a:lnTo>
                    <a:pt x="1531" y="13"/>
                  </a:lnTo>
                  <a:lnTo>
                    <a:pt x="1628" y="30"/>
                  </a:lnTo>
                  <a:lnTo>
                    <a:pt x="1725" y="54"/>
                  </a:lnTo>
                  <a:lnTo>
                    <a:pt x="1820" y="86"/>
                  </a:lnTo>
                  <a:lnTo>
                    <a:pt x="1911" y="123"/>
                  </a:lnTo>
                  <a:lnTo>
                    <a:pt x="2000" y="167"/>
                  </a:lnTo>
                  <a:lnTo>
                    <a:pt x="2085" y="219"/>
                  </a:lnTo>
                  <a:lnTo>
                    <a:pt x="2169" y="277"/>
                  </a:lnTo>
                  <a:lnTo>
                    <a:pt x="2247" y="344"/>
                  </a:lnTo>
                  <a:lnTo>
                    <a:pt x="2321" y="416"/>
                  </a:lnTo>
                  <a:lnTo>
                    <a:pt x="2390" y="498"/>
                  </a:lnTo>
                  <a:lnTo>
                    <a:pt x="2444" y="567"/>
                  </a:lnTo>
                  <a:lnTo>
                    <a:pt x="2490" y="639"/>
                  </a:lnTo>
                  <a:lnTo>
                    <a:pt x="2531" y="712"/>
                  </a:lnTo>
                  <a:lnTo>
                    <a:pt x="2568" y="783"/>
                  </a:lnTo>
                  <a:lnTo>
                    <a:pt x="2604" y="870"/>
                  </a:lnTo>
                  <a:lnTo>
                    <a:pt x="2633" y="959"/>
                  </a:lnTo>
                  <a:lnTo>
                    <a:pt x="2656" y="1047"/>
                  </a:lnTo>
                  <a:lnTo>
                    <a:pt x="2672" y="1132"/>
                  </a:lnTo>
                  <a:lnTo>
                    <a:pt x="2682" y="1216"/>
                  </a:lnTo>
                  <a:lnTo>
                    <a:pt x="2684" y="1292"/>
                  </a:lnTo>
                  <a:lnTo>
                    <a:pt x="2682" y="1364"/>
                  </a:lnTo>
                  <a:lnTo>
                    <a:pt x="2708" y="1383"/>
                  </a:lnTo>
                  <a:lnTo>
                    <a:pt x="2730" y="1407"/>
                  </a:lnTo>
                  <a:lnTo>
                    <a:pt x="2747" y="1435"/>
                  </a:lnTo>
                  <a:lnTo>
                    <a:pt x="2758" y="1465"/>
                  </a:lnTo>
                  <a:lnTo>
                    <a:pt x="2823" y="1472"/>
                  </a:lnTo>
                  <a:lnTo>
                    <a:pt x="2884" y="1489"/>
                  </a:lnTo>
                  <a:lnTo>
                    <a:pt x="2942" y="1513"/>
                  </a:lnTo>
                  <a:lnTo>
                    <a:pt x="2994" y="1547"/>
                  </a:lnTo>
                  <a:lnTo>
                    <a:pt x="3040" y="1588"/>
                  </a:lnTo>
                  <a:lnTo>
                    <a:pt x="3081" y="1634"/>
                  </a:lnTo>
                  <a:lnTo>
                    <a:pt x="3113" y="1688"/>
                  </a:lnTo>
                  <a:lnTo>
                    <a:pt x="3137" y="1746"/>
                  </a:lnTo>
                  <a:lnTo>
                    <a:pt x="3152" y="1809"/>
                  </a:lnTo>
                  <a:lnTo>
                    <a:pt x="3157" y="1874"/>
                  </a:lnTo>
                  <a:lnTo>
                    <a:pt x="3152" y="1939"/>
                  </a:lnTo>
                  <a:lnTo>
                    <a:pt x="3137" y="2000"/>
                  </a:lnTo>
                  <a:lnTo>
                    <a:pt x="3113" y="2060"/>
                  </a:lnTo>
                  <a:lnTo>
                    <a:pt x="3081" y="2112"/>
                  </a:lnTo>
                  <a:lnTo>
                    <a:pt x="3040" y="2160"/>
                  </a:lnTo>
                  <a:lnTo>
                    <a:pt x="2994" y="2199"/>
                  </a:lnTo>
                  <a:lnTo>
                    <a:pt x="2942" y="2233"/>
                  </a:lnTo>
                  <a:lnTo>
                    <a:pt x="2884" y="2259"/>
                  </a:lnTo>
                  <a:lnTo>
                    <a:pt x="2823" y="2275"/>
                  </a:lnTo>
                  <a:lnTo>
                    <a:pt x="2758" y="2281"/>
                  </a:lnTo>
                  <a:lnTo>
                    <a:pt x="2745" y="2314"/>
                  </a:lnTo>
                  <a:lnTo>
                    <a:pt x="2728" y="2342"/>
                  </a:lnTo>
                  <a:lnTo>
                    <a:pt x="2704" y="2366"/>
                  </a:lnTo>
                  <a:lnTo>
                    <a:pt x="2676" y="2385"/>
                  </a:lnTo>
                  <a:lnTo>
                    <a:pt x="2676" y="2498"/>
                  </a:lnTo>
                  <a:lnTo>
                    <a:pt x="2671" y="2573"/>
                  </a:lnTo>
                  <a:lnTo>
                    <a:pt x="2658" y="2645"/>
                  </a:lnTo>
                  <a:lnTo>
                    <a:pt x="2637" y="2714"/>
                  </a:lnTo>
                  <a:lnTo>
                    <a:pt x="2607" y="2779"/>
                  </a:lnTo>
                  <a:lnTo>
                    <a:pt x="2570" y="2840"/>
                  </a:lnTo>
                  <a:lnTo>
                    <a:pt x="2527" y="2896"/>
                  </a:lnTo>
                  <a:lnTo>
                    <a:pt x="2477" y="2948"/>
                  </a:lnTo>
                  <a:lnTo>
                    <a:pt x="2422" y="2993"/>
                  </a:lnTo>
                  <a:lnTo>
                    <a:pt x="2360" y="3032"/>
                  </a:lnTo>
                  <a:lnTo>
                    <a:pt x="2295" y="3062"/>
                  </a:lnTo>
                  <a:lnTo>
                    <a:pt x="2225" y="3086"/>
                  </a:lnTo>
                  <a:lnTo>
                    <a:pt x="2111" y="3116"/>
                  </a:lnTo>
                  <a:lnTo>
                    <a:pt x="2215" y="3142"/>
                  </a:lnTo>
                  <a:lnTo>
                    <a:pt x="2310" y="3173"/>
                  </a:lnTo>
                  <a:lnTo>
                    <a:pt x="2401" y="3209"/>
                  </a:lnTo>
                  <a:lnTo>
                    <a:pt x="2483" y="3251"/>
                  </a:lnTo>
                  <a:lnTo>
                    <a:pt x="2559" y="3296"/>
                  </a:lnTo>
                  <a:lnTo>
                    <a:pt x="2630" y="3344"/>
                  </a:lnTo>
                  <a:lnTo>
                    <a:pt x="2695" y="3396"/>
                  </a:lnTo>
                  <a:lnTo>
                    <a:pt x="2754" y="3452"/>
                  </a:lnTo>
                  <a:lnTo>
                    <a:pt x="2808" y="3510"/>
                  </a:lnTo>
                  <a:lnTo>
                    <a:pt x="2858" y="3567"/>
                  </a:lnTo>
                  <a:lnTo>
                    <a:pt x="2903" y="3627"/>
                  </a:lnTo>
                  <a:lnTo>
                    <a:pt x="2942" y="3688"/>
                  </a:lnTo>
                  <a:lnTo>
                    <a:pt x="2979" y="3748"/>
                  </a:lnTo>
                  <a:lnTo>
                    <a:pt x="3012" y="3809"/>
                  </a:lnTo>
                  <a:lnTo>
                    <a:pt x="3040" y="3868"/>
                  </a:lnTo>
                  <a:lnTo>
                    <a:pt x="3066" y="3926"/>
                  </a:lnTo>
                  <a:lnTo>
                    <a:pt x="3089" y="3984"/>
                  </a:lnTo>
                  <a:lnTo>
                    <a:pt x="3109" y="4038"/>
                  </a:lnTo>
                  <a:lnTo>
                    <a:pt x="3128" y="4088"/>
                  </a:lnTo>
                  <a:lnTo>
                    <a:pt x="3144" y="4136"/>
                  </a:lnTo>
                  <a:lnTo>
                    <a:pt x="3157" y="4181"/>
                  </a:lnTo>
                  <a:lnTo>
                    <a:pt x="3170" y="4220"/>
                  </a:lnTo>
                  <a:lnTo>
                    <a:pt x="3182" y="4255"/>
                  </a:lnTo>
                  <a:lnTo>
                    <a:pt x="3195" y="4305"/>
                  </a:lnTo>
                  <a:lnTo>
                    <a:pt x="3196" y="4355"/>
                  </a:lnTo>
                  <a:lnTo>
                    <a:pt x="3187" y="4402"/>
                  </a:lnTo>
                  <a:lnTo>
                    <a:pt x="3172" y="4448"/>
                  </a:lnTo>
                  <a:lnTo>
                    <a:pt x="3148" y="4489"/>
                  </a:lnTo>
                  <a:lnTo>
                    <a:pt x="3117" y="4525"/>
                  </a:lnTo>
                  <a:lnTo>
                    <a:pt x="3079" y="4554"/>
                  </a:lnTo>
                  <a:lnTo>
                    <a:pt x="3037" y="4579"/>
                  </a:lnTo>
                  <a:lnTo>
                    <a:pt x="2988" y="4593"/>
                  </a:lnTo>
                  <a:lnTo>
                    <a:pt x="2936" y="4597"/>
                  </a:lnTo>
                  <a:lnTo>
                    <a:pt x="976" y="4597"/>
                  </a:lnTo>
                  <a:lnTo>
                    <a:pt x="920" y="4487"/>
                  </a:lnTo>
                  <a:lnTo>
                    <a:pt x="857" y="4382"/>
                  </a:lnTo>
                  <a:lnTo>
                    <a:pt x="785" y="4281"/>
                  </a:lnTo>
                  <a:lnTo>
                    <a:pt x="706" y="4188"/>
                  </a:lnTo>
                  <a:lnTo>
                    <a:pt x="623" y="4101"/>
                  </a:lnTo>
                  <a:lnTo>
                    <a:pt x="534" y="4021"/>
                  </a:lnTo>
                  <a:lnTo>
                    <a:pt x="437" y="3947"/>
                  </a:lnTo>
                  <a:lnTo>
                    <a:pt x="335" y="3880"/>
                  </a:lnTo>
                  <a:lnTo>
                    <a:pt x="392" y="3802"/>
                  </a:lnTo>
                  <a:lnTo>
                    <a:pt x="437" y="3720"/>
                  </a:lnTo>
                  <a:lnTo>
                    <a:pt x="472" y="3634"/>
                  </a:lnTo>
                  <a:lnTo>
                    <a:pt x="498" y="3545"/>
                  </a:lnTo>
                  <a:lnTo>
                    <a:pt x="513" y="3450"/>
                  </a:lnTo>
                  <a:lnTo>
                    <a:pt x="517" y="3350"/>
                  </a:lnTo>
                  <a:lnTo>
                    <a:pt x="524" y="3341"/>
                  </a:lnTo>
                  <a:lnTo>
                    <a:pt x="599" y="3318"/>
                  </a:lnTo>
                  <a:lnTo>
                    <a:pt x="669" y="3288"/>
                  </a:lnTo>
                  <a:lnTo>
                    <a:pt x="732" y="3249"/>
                  </a:lnTo>
                  <a:lnTo>
                    <a:pt x="792" y="3203"/>
                  </a:lnTo>
                  <a:lnTo>
                    <a:pt x="887" y="3251"/>
                  </a:lnTo>
                  <a:lnTo>
                    <a:pt x="983" y="3292"/>
                  </a:lnTo>
                  <a:lnTo>
                    <a:pt x="1084" y="3322"/>
                  </a:lnTo>
                  <a:lnTo>
                    <a:pt x="1186" y="3342"/>
                  </a:lnTo>
                  <a:lnTo>
                    <a:pt x="1216" y="3391"/>
                  </a:lnTo>
                  <a:lnTo>
                    <a:pt x="1249" y="3432"/>
                  </a:lnTo>
                  <a:lnTo>
                    <a:pt x="1288" y="3465"/>
                  </a:lnTo>
                  <a:lnTo>
                    <a:pt x="1329" y="3491"/>
                  </a:lnTo>
                  <a:lnTo>
                    <a:pt x="1374" y="3510"/>
                  </a:lnTo>
                  <a:lnTo>
                    <a:pt x="1420" y="3523"/>
                  </a:lnTo>
                  <a:lnTo>
                    <a:pt x="1468" y="3526"/>
                  </a:lnTo>
                  <a:lnTo>
                    <a:pt x="1517" y="3526"/>
                  </a:lnTo>
                  <a:lnTo>
                    <a:pt x="1563" y="3517"/>
                  </a:lnTo>
                  <a:lnTo>
                    <a:pt x="1608" y="3502"/>
                  </a:lnTo>
                  <a:lnTo>
                    <a:pt x="1650" y="3482"/>
                  </a:lnTo>
                  <a:lnTo>
                    <a:pt x="1691" y="3454"/>
                  </a:lnTo>
                  <a:lnTo>
                    <a:pt x="1727" y="3422"/>
                  </a:lnTo>
                  <a:lnTo>
                    <a:pt x="1756" y="3383"/>
                  </a:lnTo>
                  <a:lnTo>
                    <a:pt x="1782" y="3339"/>
                  </a:lnTo>
                  <a:lnTo>
                    <a:pt x="1799" y="3288"/>
                  </a:lnTo>
                  <a:lnTo>
                    <a:pt x="1810" y="3235"/>
                  </a:lnTo>
                  <a:lnTo>
                    <a:pt x="1870" y="3201"/>
                  </a:lnTo>
                  <a:lnTo>
                    <a:pt x="1927" y="3164"/>
                  </a:lnTo>
                  <a:lnTo>
                    <a:pt x="1898" y="3173"/>
                  </a:lnTo>
                  <a:lnTo>
                    <a:pt x="1875" y="3179"/>
                  </a:lnTo>
                  <a:lnTo>
                    <a:pt x="1857" y="3182"/>
                  </a:lnTo>
                  <a:lnTo>
                    <a:pt x="1842" y="3188"/>
                  </a:lnTo>
                  <a:lnTo>
                    <a:pt x="1829" y="3190"/>
                  </a:lnTo>
                  <a:lnTo>
                    <a:pt x="1814" y="3194"/>
                  </a:lnTo>
                  <a:lnTo>
                    <a:pt x="1799" y="3199"/>
                  </a:lnTo>
                  <a:lnTo>
                    <a:pt x="1780" y="3203"/>
                  </a:lnTo>
                  <a:lnTo>
                    <a:pt x="1758" y="3210"/>
                  </a:lnTo>
                  <a:lnTo>
                    <a:pt x="1728" y="3218"/>
                  </a:lnTo>
                  <a:lnTo>
                    <a:pt x="1689" y="3227"/>
                  </a:lnTo>
                  <a:lnTo>
                    <a:pt x="1643" y="3240"/>
                  </a:lnTo>
                  <a:lnTo>
                    <a:pt x="1628" y="3277"/>
                  </a:lnTo>
                  <a:lnTo>
                    <a:pt x="1608" y="3309"/>
                  </a:lnTo>
                  <a:lnTo>
                    <a:pt x="1582" y="3333"/>
                  </a:lnTo>
                  <a:lnTo>
                    <a:pt x="1554" y="3350"/>
                  </a:lnTo>
                  <a:lnTo>
                    <a:pt x="1522" y="3361"/>
                  </a:lnTo>
                  <a:lnTo>
                    <a:pt x="1491" y="3365"/>
                  </a:lnTo>
                  <a:lnTo>
                    <a:pt x="1457" y="3363"/>
                  </a:lnTo>
                  <a:lnTo>
                    <a:pt x="1426" y="3355"/>
                  </a:lnTo>
                  <a:lnTo>
                    <a:pt x="1396" y="3342"/>
                  </a:lnTo>
                  <a:lnTo>
                    <a:pt x="1368" y="3324"/>
                  </a:lnTo>
                  <a:lnTo>
                    <a:pt x="1346" y="3298"/>
                  </a:lnTo>
                  <a:lnTo>
                    <a:pt x="1327" y="3270"/>
                  </a:lnTo>
                  <a:lnTo>
                    <a:pt x="1316" y="3235"/>
                  </a:lnTo>
                  <a:lnTo>
                    <a:pt x="1312" y="3196"/>
                  </a:lnTo>
                  <a:lnTo>
                    <a:pt x="1318" y="3156"/>
                  </a:lnTo>
                  <a:lnTo>
                    <a:pt x="1329" y="3121"/>
                  </a:lnTo>
                  <a:lnTo>
                    <a:pt x="1349" y="3090"/>
                  </a:lnTo>
                  <a:lnTo>
                    <a:pt x="1374" y="3065"/>
                  </a:lnTo>
                  <a:lnTo>
                    <a:pt x="1403" y="3045"/>
                  </a:lnTo>
                  <a:lnTo>
                    <a:pt x="1437" y="3032"/>
                  </a:lnTo>
                  <a:lnTo>
                    <a:pt x="1470" y="3026"/>
                  </a:lnTo>
                  <a:lnTo>
                    <a:pt x="1505" y="3028"/>
                  </a:lnTo>
                  <a:lnTo>
                    <a:pt x="1541" y="3037"/>
                  </a:lnTo>
                  <a:lnTo>
                    <a:pt x="1574" y="3054"/>
                  </a:lnTo>
                  <a:lnTo>
                    <a:pt x="1606" y="3082"/>
                  </a:lnTo>
                  <a:lnTo>
                    <a:pt x="1673" y="3064"/>
                  </a:lnTo>
                  <a:lnTo>
                    <a:pt x="1741" y="3049"/>
                  </a:lnTo>
                  <a:lnTo>
                    <a:pt x="1810" y="3032"/>
                  </a:lnTo>
                  <a:lnTo>
                    <a:pt x="1877" y="3017"/>
                  </a:lnTo>
                  <a:lnTo>
                    <a:pt x="1944" y="3000"/>
                  </a:lnTo>
                  <a:lnTo>
                    <a:pt x="2009" y="2984"/>
                  </a:lnTo>
                  <a:lnTo>
                    <a:pt x="2072" y="2967"/>
                  </a:lnTo>
                  <a:lnTo>
                    <a:pt x="2134" y="2946"/>
                  </a:lnTo>
                  <a:lnTo>
                    <a:pt x="2191" y="2924"/>
                  </a:lnTo>
                  <a:lnTo>
                    <a:pt x="2247" y="2900"/>
                  </a:lnTo>
                  <a:lnTo>
                    <a:pt x="2297" y="2874"/>
                  </a:lnTo>
                  <a:lnTo>
                    <a:pt x="2344" y="2842"/>
                  </a:lnTo>
                  <a:lnTo>
                    <a:pt x="2386" y="2809"/>
                  </a:lnTo>
                  <a:lnTo>
                    <a:pt x="2423" y="2770"/>
                  </a:lnTo>
                  <a:lnTo>
                    <a:pt x="2455" y="2727"/>
                  </a:lnTo>
                  <a:lnTo>
                    <a:pt x="2479" y="2679"/>
                  </a:lnTo>
                  <a:lnTo>
                    <a:pt x="2498" y="2625"/>
                  </a:lnTo>
                  <a:lnTo>
                    <a:pt x="2509" y="2565"/>
                  </a:lnTo>
                  <a:lnTo>
                    <a:pt x="2513" y="2498"/>
                  </a:lnTo>
                  <a:lnTo>
                    <a:pt x="2513" y="2376"/>
                  </a:lnTo>
                  <a:lnTo>
                    <a:pt x="2505" y="2370"/>
                  </a:lnTo>
                  <a:lnTo>
                    <a:pt x="2496" y="2365"/>
                  </a:lnTo>
                  <a:lnTo>
                    <a:pt x="2474" y="2339"/>
                  </a:lnTo>
                  <a:lnTo>
                    <a:pt x="2455" y="2311"/>
                  </a:lnTo>
                  <a:lnTo>
                    <a:pt x="2444" y="2277"/>
                  </a:lnTo>
                  <a:lnTo>
                    <a:pt x="2440" y="2242"/>
                  </a:lnTo>
                  <a:lnTo>
                    <a:pt x="2440" y="1504"/>
                  </a:lnTo>
                  <a:lnTo>
                    <a:pt x="2444" y="1467"/>
                  </a:lnTo>
                  <a:lnTo>
                    <a:pt x="2457" y="1433"/>
                  </a:lnTo>
                  <a:lnTo>
                    <a:pt x="2475" y="1405"/>
                  </a:lnTo>
                  <a:lnTo>
                    <a:pt x="2501" y="1379"/>
                  </a:lnTo>
                  <a:lnTo>
                    <a:pt x="2477" y="1268"/>
                  </a:lnTo>
                  <a:lnTo>
                    <a:pt x="2448" y="1164"/>
                  </a:lnTo>
                  <a:lnTo>
                    <a:pt x="2410" y="1065"/>
                  </a:lnTo>
                  <a:lnTo>
                    <a:pt x="2366" y="974"/>
                  </a:lnTo>
                  <a:lnTo>
                    <a:pt x="2316" y="889"/>
                  </a:lnTo>
                  <a:lnTo>
                    <a:pt x="2260" y="809"/>
                  </a:lnTo>
                  <a:lnTo>
                    <a:pt x="2199" y="736"/>
                  </a:lnTo>
                  <a:lnTo>
                    <a:pt x="2134" y="671"/>
                  </a:lnTo>
                  <a:lnTo>
                    <a:pt x="2063" y="612"/>
                  </a:lnTo>
                  <a:lnTo>
                    <a:pt x="1989" y="558"/>
                  </a:lnTo>
                  <a:lnTo>
                    <a:pt x="1912" y="511"/>
                  </a:lnTo>
                  <a:lnTo>
                    <a:pt x="1831" y="470"/>
                  </a:lnTo>
                  <a:lnTo>
                    <a:pt x="1747" y="437"/>
                  </a:lnTo>
                  <a:lnTo>
                    <a:pt x="1662" y="409"/>
                  </a:lnTo>
                  <a:lnTo>
                    <a:pt x="1576" y="389"/>
                  </a:lnTo>
                  <a:lnTo>
                    <a:pt x="1487" y="376"/>
                  </a:lnTo>
                  <a:lnTo>
                    <a:pt x="1398" y="368"/>
                  </a:lnTo>
                  <a:lnTo>
                    <a:pt x="1309" y="366"/>
                  </a:lnTo>
                  <a:lnTo>
                    <a:pt x="1219" y="372"/>
                  </a:lnTo>
                  <a:lnTo>
                    <a:pt x="1130" y="385"/>
                  </a:lnTo>
                  <a:lnTo>
                    <a:pt x="1043" y="403"/>
                  </a:lnTo>
                  <a:lnTo>
                    <a:pt x="955" y="428"/>
                  </a:lnTo>
                  <a:lnTo>
                    <a:pt x="870" y="459"/>
                  </a:lnTo>
                  <a:lnTo>
                    <a:pt x="788" y="498"/>
                  </a:lnTo>
                  <a:lnTo>
                    <a:pt x="708" y="543"/>
                  </a:lnTo>
                  <a:lnTo>
                    <a:pt x="632" y="595"/>
                  </a:lnTo>
                  <a:lnTo>
                    <a:pt x="560" y="652"/>
                  </a:lnTo>
                  <a:lnTo>
                    <a:pt x="491" y="718"/>
                  </a:lnTo>
                  <a:lnTo>
                    <a:pt x="426" y="788"/>
                  </a:lnTo>
                  <a:lnTo>
                    <a:pt x="366" y="866"/>
                  </a:lnTo>
                  <a:lnTo>
                    <a:pt x="313" y="952"/>
                  </a:lnTo>
                  <a:lnTo>
                    <a:pt x="266" y="1043"/>
                  </a:lnTo>
                  <a:lnTo>
                    <a:pt x="223" y="1141"/>
                  </a:lnTo>
                  <a:lnTo>
                    <a:pt x="188" y="1245"/>
                  </a:lnTo>
                  <a:lnTo>
                    <a:pt x="186" y="1242"/>
                  </a:lnTo>
                  <a:lnTo>
                    <a:pt x="182" y="1238"/>
                  </a:lnTo>
                  <a:lnTo>
                    <a:pt x="129" y="1175"/>
                  </a:lnTo>
                  <a:lnTo>
                    <a:pt x="67" y="1114"/>
                  </a:lnTo>
                  <a:lnTo>
                    <a:pt x="0" y="1054"/>
                  </a:lnTo>
                  <a:lnTo>
                    <a:pt x="0" y="1050"/>
                  </a:lnTo>
                  <a:lnTo>
                    <a:pt x="0" y="1048"/>
                  </a:lnTo>
                  <a:lnTo>
                    <a:pt x="30" y="939"/>
                  </a:lnTo>
                  <a:lnTo>
                    <a:pt x="67" y="833"/>
                  </a:lnTo>
                  <a:lnTo>
                    <a:pt x="110" y="734"/>
                  </a:lnTo>
                  <a:lnTo>
                    <a:pt x="160" y="641"/>
                  </a:lnTo>
                  <a:lnTo>
                    <a:pt x="218" y="556"/>
                  </a:lnTo>
                  <a:lnTo>
                    <a:pt x="281" y="474"/>
                  </a:lnTo>
                  <a:lnTo>
                    <a:pt x="350" y="400"/>
                  </a:lnTo>
                  <a:lnTo>
                    <a:pt x="424" y="331"/>
                  </a:lnTo>
                  <a:lnTo>
                    <a:pt x="502" y="270"/>
                  </a:lnTo>
                  <a:lnTo>
                    <a:pt x="584" y="214"/>
                  </a:lnTo>
                  <a:lnTo>
                    <a:pt x="669" y="164"/>
                  </a:lnTo>
                  <a:lnTo>
                    <a:pt x="758" y="121"/>
                  </a:lnTo>
                  <a:lnTo>
                    <a:pt x="850" y="86"/>
                  </a:lnTo>
                  <a:lnTo>
                    <a:pt x="944" y="54"/>
                  </a:lnTo>
                  <a:lnTo>
                    <a:pt x="1041" y="32"/>
                  </a:lnTo>
                  <a:lnTo>
                    <a:pt x="1138" y="15"/>
                  </a:lnTo>
                  <a:lnTo>
                    <a:pt x="1236" y="4"/>
                  </a:lnTo>
                  <a:lnTo>
                    <a:pt x="13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57" name="Freeform 37"/>
            <p:cNvSpPr/>
            <p:nvPr/>
          </p:nvSpPr>
          <p:spPr bwMode="auto">
            <a:xfrm>
              <a:off x="-1404" y="-1018"/>
              <a:ext cx="927" cy="1235"/>
            </a:xfrm>
            <a:custGeom>
              <a:avLst/>
              <a:gdLst>
                <a:gd name="T0" fmla="*/ 1011 w 1855"/>
                <a:gd name="T1" fmla="*/ 5 h 2470"/>
                <a:gd name="T2" fmla="*/ 1184 w 1855"/>
                <a:gd name="T3" fmla="*/ 48 h 2470"/>
                <a:gd name="T4" fmla="*/ 1342 w 1855"/>
                <a:gd name="T5" fmla="*/ 132 h 2470"/>
                <a:gd name="T6" fmla="*/ 1487 w 1855"/>
                <a:gd name="T7" fmla="*/ 252 h 2470"/>
                <a:gd name="T8" fmla="*/ 1609 w 1855"/>
                <a:gd name="T9" fmla="*/ 403 h 2470"/>
                <a:gd name="T10" fmla="*/ 1712 w 1855"/>
                <a:gd name="T11" fmla="*/ 582 h 2470"/>
                <a:gd name="T12" fmla="*/ 1790 w 1855"/>
                <a:gd name="T13" fmla="*/ 784 h 2470"/>
                <a:gd name="T14" fmla="*/ 1838 w 1855"/>
                <a:gd name="T15" fmla="*/ 1005 h 2470"/>
                <a:gd name="T16" fmla="*/ 1855 w 1855"/>
                <a:gd name="T17" fmla="*/ 1241 h 2470"/>
                <a:gd name="T18" fmla="*/ 1838 w 1855"/>
                <a:gd name="T19" fmla="*/ 1474 h 2470"/>
                <a:gd name="T20" fmla="*/ 1790 w 1855"/>
                <a:gd name="T21" fmla="*/ 1693 h 2470"/>
                <a:gd name="T22" fmla="*/ 1715 w 1855"/>
                <a:gd name="T23" fmla="*/ 1892 h 2470"/>
                <a:gd name="T24" fmla="*/ 1615 w 1855"/>
                <a:gd name="T25" fmla="*/ 2071 h 2470"/>
                <a:gd name="T26" fmla="*/ 1494 w 1855"/>
                <a:gd name="T27" fmla="*/ 2221 h 2470"/>
                <a:gd name="T28" fmla="*/ 1353 w 1855"/>
                <a:gd name="T29" fmla="*/ 2342 h 2470"/>
                <a:gd name="T30" fmla="*/ 1232 w 1855"/>
                <a:gd name="T31" fmla="*/ 2361 h 2470"/>
                <a:gd name="T32" fmla="*/ 1132 w 1855"/>
                <a:gd name="T33" fmla="*/ 2323 h 2470"/>
                <a:gd name="T34" fmla="*/ 1019 w 1855"/>
                <a:gd name="T35" fmla="*/ 2323 h 2470"/>
                <a:gd name="T36" fmla="*/ 915 w 1855"/>
                <a:gd name="T37" fmla="*/ 2361 h 2470"/>
                <a:gd name="T38" fmla="*/ 829 w 1855"/>
                <a:gd name="T39" fmla="*/ 2427 h 2470"/>
                <a:gd name="T40" fmla="*/ 716 w 1855"/>
                <a:gd name="T41" fmla="*/ 2452 h 2470"/>
                <a:gd name="T42" fmla="*/ 561 w 1855"/>
                <a:gd name="T43" fmla="*/ 2387 h 2470"/>
                <a:gd name="T44" fmla="*/ 589 w 1855"/>
                <a:gd name="T45" fmla="*/ 2266 h 2470"/>
                <a:gd name="T46" fmla="*/ 587 w 1855"/>
                <a:gd name="T47" fmla="*/ 2123 h 2470"/>
                <a:gd name="T48" fmla="*/ 550 w 1855"/>
                <a:gd name="T49" fmla="*/ 1978 h 2470"/>
                <a:gd name="T50" fmla="*/ 480 w 1855"/>
                <a:gd name="T51" fmla="*/ 1847 h 2470"/>
                <a:gd name="T52" fmla="*/ 381 w 1855"/>
                <a:gd name="T53" fmla="*/ 1740 h 2470"/>
                <a:gd name="T54" fmla="*/ 259 w 1855"/>
                <a:gd name="T55" fmla="*/ 1656 h 2470"/>
                <a:gd name="T56" fmla="*/ 119 w 1855"/>
                <a:gd name="T57" fmla="*/ 1606 h 2470"/>
                <a:gd name="T58" fmla="*/ 112 w 1855"/>
                <a:gd name="T59" fmla="*/ 1496 h 2470"/>
                <a:gd name="T60" fmla="*/ 99 w 1855"/>
                <a:gd name="T61" fmla="*/ 1392 h 2470"/>
                <a:gd name="T62" fmla="*/ 63 w 1855"/>
                <a:gd name="T63" fmla="*/ 1241 h 2470"/>
                <a:gd name="T64" fmla="*/ 0 w 1855"/>
                <a:gd name="T65" fmla="*/ 1063 h 2470"/>
                <a:gd name="T66" fmla="*/ 43 w 1855"/>
                <a:gd name="T67" fmla="*/ 831 h 2470"/>
                <a:gd name="T68" fmla="*/ 116 w 1855"/>
                <a:gd name="T69" fmla="*/ 619 h 2470"/>
                <a:gd name="T70" fmla="*/ 218 w 1855"/>
                <a:gd name="T71" fmla="*/ 429 h 2470"/>
                <a:gd name="T72" fmla="*/ 342 w 1855"/>
                <a:gd name="T73" fmla="*/ 269 h 2470"/>
                <a:gd name="T74" fmla="*/ 489 w 1855"/>
                <a:gd name="T75" fmla="*/ 141 h 2470"/>
                <a:gd name="T76" fmla="*/ 653 w 1855"/>
                <a:gd name="T77" fmla="*/ 52 h 2470"/>
                <a:gd name="T78" fmla="*/ 829 w 1855"/>
                <a:gd name="T79" fmla="*/ 5 h 2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55" h="2470">
                  <a:moveTo>
                    <a:pt x="922" y="0"/>
                  </a:moveTo>
                  <a:lnTo>
                    <a:pt x="1011" y="5"/>
                  </a:lnTo>
                  <a:lnTo>
                    <a:pt x="1098" y="22"/>
                  </a:lnTo>
                  <a:lnTo>
                    <a:pt x="1184" y="48"/>
                  </a:lnTo>
                  <a:lnTo>
                    <a:pt x="1266" y="85"/>
                  </a:lnTo>
                  <a:lnTo>
                    <a:pt x="1342" y="132"/>
                  </a:lnTo>
                  <a:lnTo>
                    <a:pt x="1416" y="187"/>
                  </a:lnTo>
                  <a:lnTo>
                    <a:pt x="1487" y="252"/>
                  </a:lnTo>
                  <a:lnTo>
                    <a:pt x="1550" y="323"/>
                  </a:lnTo>
                  <a:lnTo>
                    <a:pt x="1609" y="403"/>
                  </a:lnTo>
                  <a:lnTo>
                    <a:pt x="1663" y="489"/>
                  </a:lnTo>
                  <a:lnTo>
                    <a:pt x="1712" y="582"/>
                  </a:lnTo>
                  <a:lnTo>
                    <a:pt x="1754" y="680"/>
                  </a:lnTo>
                  <a:lnTo>
                    <a:pt x="1790" y="784"/>
                  </a:lnTo>
                  <a:lnTo>
                    <a:pt x="1818" y="892"/>
                  </a:lnTo>
                  <a:lnTo>
                    <a:pt x="1838" y="1005"/>
                  </a:lnTo>
                  <a:lnTo>
                    <a:pt x="1849" y="1121"/>
                  </a:lnTo>
                  <a:lnTo>
                    <a:pt x="1855" y="1241"/>
                  </a:lnTo>
                  <a:lnTo>
                    <a:pt x="1849" y="1359"/>
                  </a:lnTo>
                  <a:lnTo>
                    <a:pt x="1838" y="1474"/>
                  </a:lnTo>
                  <a:lnTo>
                    <a:pt x="1818" y="1585"/>
                  </a:lnTo>
                  <a:lnTo>
                    <a:pt x="1790" y="1693"/>
                  </a:lnTo>
                  <a:lnTo>
                    <a:pt x="1756" y="1795"/>
                  </a:lnTo>
                  <a:lnTo>
                    <a:pt x="1715" y="1892"/>
                  </a:lnTo>
                  <a:lnTo>
                    <a:pt x="1669" y="1985"/>
                  </a:lnTo>
                  <a:lnTo>
                    <a:pt x="1615" y="2071"/>
                  </a:lnTo>
                  <a:lnTo>
                    <a:pt x="1557" y="2149"/>
                  </a:lnTo>
                  <a:lnTo>
                    <a:pt x="1494" y="2221"/>
                  </a:lnTo>
                  <a:lnTo>
                    <a:pt x="1426" y="2286"/>
                  </a:lnTo>
                  <a:lnTo>
                    <a:pt x="1353" y="2342"/>
                  </a:lnTo>
                  <a:lnTo>
                    <a:pt x="1277" y="2388"/>
                  </a:lnTo>
                  <a:lnTo>
                    <a:pt x="1232" y="2361"/>
                  </a:lnTo>
                  <a:lnTo>
                    <a:pt x="1184" y="2338"/>
                  </a:lnTo>
                  <a:lnTo>
                    <a:pt x="1132" y="2323"/>
                  </a:lnTo>
                  <a:lnTo>
                    <a:pt x="1074" y="2318"/>
                  </a:lnTo>
                  <a:lnTo>
                    <a:pt x="1019" y="2323"/>
                  </a:lnTo>
                  <a:lnTo>
                    <a:pt x="965" y="2338"/>
                  </a:lnTo>
                  <a:lnTo>
                    <a:pt x="915" y="2361"/>
                  </a:lnTo>
                  <a:lnTo>
                    <a:pt x="870" y="2390"/>
                  </a:lnTo>
                  <a:lnTo>
                    <a:pt x="829" y="2427"/>
                  </a:lnTo>
                  <a:lnTo>
                    <a:pt x="796" y="2470"/>
                  </a:lnTo>
                  <a:lnTo>
                    <a:pt x="716" y="2452"/>
                  </a:lnTo>
                  <a:lnTo>
                    <a:pt x="638" y="2424"/>
                  </a:lnTo>
                  <a:lnTo>
                    <a:pt x="561" y="2387"/>
                  </a:lnTo>
                  <a:lnTo>
                    <a:pt x="578" y="2327"/>
                  </a:lnTo>
                  <a:lnTo>
                    <a:pt x="589" y="2266"/>
                  </a:lnTo>
                  <a:lnTo>
                    <a:pt x="593" y="2201"/>
                  </a:lnTo>
                  <a:lnTo>
                    <a:pt x="587" y="2123"/>
                  </a:lnTo>
                  <a:lnTo>
                    <a:pt x="573" y="2048"/>
                  </a:lnTo>
                  <a:lnTo>
                    <a:pt x="550" y="1978"/>
                  </a:lnTo>
                  <a:lnTo>
                    <a:pt x="519" y="1911"/>
                  </a:lnTo>
                  <a:lnTo>
                    <a:pt x="480" y="1847"/>
                  </a:lnTo>
                  <a:lnTo>
                    <a:pt x="433" y="1792"/>
                  </a:lnTo>
                  <a:lnTo>
                    <a:pt x="381" y="1740"/>
                  </a:lnTo>
                  <a:lnTo>
                    <a:pt x="322" y="1695"/>
                  </a:lnTo>
                  <a:lnTo>
                    <a:pt x="259" y="1656"/>
                  </a:lnTo>
                  <a:lnTo>
                    <a:pt x="190" y="1626"/>
                  </a:lnTo>
                  <a:lnTo>
                    <a:pt x="119" y="1606"/>
                  </a:lnTo>
                  <a:lnTo>
                    <a:pt x="116" y="1548"/>
                  </a:lnTo>
                  <a:lnTo>
                    <a:pt x="112" y="1496"/>
                  </a:lnTo>
                  <a:lnTo>
                    <a:pt x="106" y="1446"/>
                  </a:lnTo>
                  <a:lnTo>
                    <a:pt x="99" y="1392"/>
                  </a:lnTo>
                  <a:lnTo>
                    <a:pt x="88" y="1333"/>
                  </a:lnTo>
                  <a:lnTo>
                    <a:pt x="63" y="1241"/>
                  </a:lnTo>
                  <a:lnTo>
                    <a:pt x="34" y="1152"/>
                  </a:lnTo>
                  <a:lnTo>
                    <a:pt x="0" y="1063"/>
                  </a:lnTo>
                  <a:lnTo>
                    <a:pt x="17" y="946"/>
                  </a:lnTo>
                  <a:lnTo>
                    <a:pt x="43" y="831"/>
                  </a:lnTo>
                  <a:lnTo>
                    <a:pt x="76" y="721"/>
                  </a:lnTo>
                  <a:lnTo>
                    <a:pt x="116" y="619"/>
                  </a:lnTo>
                  <a:lnTo>
                    <a:pt x="164" y="520"/>
                  </a:lnTo>
                  <a:lnTo>
                    <a:pt x="218" y="429"/>
                  </a:lnTo>
                  <a:lnTo>
                    <a:pt x="277" y="345"/>
                  </a:lnTo>
                  <a:lnTo>
                    <a:pt x="342" y="269"/>
                  </a:lnTo>
                  <a:lnTo>
                    <a:pt x="413" y="200"/>
                  </a:lnTo>
                  <a:lnTo>
                    <a:pt x="489" y="141"/>
                  </a:lnTo>
                  <a:lnTo>
                    <a:pt x="569" y="91"/>
                  </a:lnTo>
                  <a:lnTo>
                    <a:pt x="653" y="52"/>
                  </a:lnTo>
                  <a:lnTo>
                    <a:pt x="738" y="22"/>
                  </a:lnTo>
                  <a:lnTo>
                    <a:pt x="829" y="5"/>
                  </a:lnTo>
                  <a:lnTo>
                    <a:pt x="9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58" name="Freeform 38"/>
            <p:cNvSpPr/>
            <p:nvPr/>
          </p:nvSpPr>
          <p:spPr bwMode="auto">
            <a:xfrm>
              <a:off x="-3073" y="688"/>
              <a:ext cx="1897" cy="769"/>
            </a:xfrm>
            <a:custGeom>
              <a:avLst/>
              <a:gdLst>
                <a:gd name="T0" fmla="*/ 1278 w 3794"/>
                <a:gd name="T1" fmla="*/ 65 h 1537"/>
                <a:gd name="T2" fmla="*/ 1459 w 3794"/>
                <a:gd name="T3" fmla="*/ 169 h 1537"/>
                <a:gd name="T4" fmla="*/ 1652 w 3794"/>
                <a:gd name="T5" fmla="*/ 238 h 1537"/>
                <a:gd name="T6" fmla="*/ 1784 w 3794"/>
                <a:gd name="T7" fmla="*/ 305 h 1537"/>
                <a:gd name="T8" fmla="*/ 1858 w 3794"/>
                <a:gd name="T9" fmla="*/ 381 h 1537"/>
                <a:gd name="T10" fmla="*/ 1949 w 3794"/>
                <a:gd name="T11" fmla="*/ 425 h 1537"/>
                <a:gd name="T12" fmla="*/ 2048 w 3794"/>
                <a:gd name="T13" fmla="*/ 442 h 1537"/>
                <a:gd name="T14" fmla="*/ 2148 w 3794"/>
                <a:gd name="T15" fmla="*/ 427 h 1537"/>
                <a:gd name="T16" fmla="*/ 2243 w 3794"/>
                <a:gd name="T17" fmla="*/ 381 h 1537"/>
                <a:gd name="T18" fmla="*/ 2380 w 3794"/>
                <a:gd name="T19" fmla="*/ 321 h 1537"/>
                <a:gd name="T20" fmla="*/ 2540 w 3794"/>
                <a:gd name="T21" fmla="*/ 279 h 1537"/>
                <a:gd name="T22" fmla="*/ 2663 w 3794"/>
                <a:gd name="T23" fmla="*/ 247 h 1537"/>
                <a:gd name="T24" fmla="*/ 2759 w 3794"/>
                <a:gd name="T25" fmla="*/ 221 h 1537"/>
                <a:gd name="T26" fmla="*/ 2832 w 3794"/>
                <a:gd name="T27" fmla="*/ 200 h 1537"/>
                <a:gd name="T28" fmla="*/ 2891 w 3794"/>
                <a:gd name="T29" fmla="*/ 182 h 1537"/>
                <a:gd name="T30" fmla="*/ 2942 w 3794"/>
                <a:gd name="T31" fmla="*/ 163 h 1537"/>
                <a:gd name="T32" fmla="*/ 2990 w 3794"/>
                <a:gd name="T33" fmla="*/ 141 h 1537"/>
                <a:gd name="T34" fmla="*/ 3109 w 3794"/>
                <a:gd name="T35" fmla="*/ 178 h 1537"/>
                <a:gd name="T36" fmla="*/ 3270 w 3794"/>
                <a:gd name="T37" fmla="*/ 292 h 1537"/>
                <a:gd name="T38" fmla="*/ 3400 w 3794"/>
                <a:gd name="T39" fmla="*/ 416 h 1537"/>
                <a:gd name="T40" fmla="*/ 3505 w 3794"/>
                <a:gd name="T41" fmla="*/ 546 h 1537"/>
                <a:gd name="T42" fmla="*/ 3588 w 3794"/>
                <a:gd name="T43" fmla="*/ 680 h 1537"/>
                <a:gd name="T44" fmla="*/ 3651 w 3794"/>
                <a:gd name="T45" fmla="*/ 814 h 1537"/>
                <a:gd name="T46" fmla="*/ 3703 w 3794"/>
                <a:gd name="T47" fmla="*/ 944 h 1537"/>
                <a:gd name="T48" fmla="*/ 3744 w 3794"/>
                <a:gd name="T49" fmla="*/ 1065 h 1537"/>
                <a:gd name="T50" fmla="*/ 3780 w 3794"/>
                <a:gd name="T51" fmla="*/ 1176 h 1537"/>
                <a:gd name="T52" fmla="*/ 3794 w 3794"/>
                <a:gd name="T53" fmla="*/ 1277 h 1537"/>
                <a:gd name="T54" fmla="*/ 3768 w 3794"/>
                <a:gd name="T55" fmla="*/ 1372 h 1537"/>
                <a:gd name="T56" fmla="*/ 3713 w 3794"/>
                <a:gd name="T57" fmla="*/ 1450 h 1537"/>
                <a:gd name="T58" fmla="*/ 3631 w 3794"/>
                <a:gd name="T59" fmla="*/ 1504 h 1537"/>
                <a:gd name="T60" fmla="*/ 3531 w 3794"/>
                <a:gd name="T61" fmla="*/ 1524 h 1537"/>
                <a:gd name="T62" fmla="*/ 3027 w 3794"/>
                <a:gd name="T63" fmla="*/ 1524 h 1537"/>
                <a:gd name="T64" fmla="*/ 2577 w 3794"/>
                <a:gd name="T65" fmla="*/ 1526 h 1537"/>
                <a:gd name="T66" fmla="*/ 2176 w 3794"/>
                <a:gd name="T67" fmla="*/ 1528 h 1537"/>
                <a:gd name="T68" fmla="*/ 1823 w 3794"/>
                <a:gd name="T69" fmla="*/ 1530 h 1537"/>
                <a:gd name="T70" fmla="*/ 1513 w 3794"/>
                <a:gd name="T71" fmla="*/ 1533 h 1537"/>
                <a:gd name="T72" fmla="*/ 1243 w 3794"/>
                <a:gd name="T73" fmla="*/ 1535 h 1537"/>
                <a:gd name="T74" fmla="*/ 1011 w 3794"/>
                <a:gd name="T75" fmla="*/ 1537 h 1537"/>
                <a:gd name="T76" fmla="*/ 814 w 3794"/>
                <a:gd name="T77" fmla="*/ 1537 h 1537"/>
                <a:gd name="T78" fmla="*/ 649 w 3794"/>
                <a:gd name="T79" fmla="*/ 1537 h 1537"/>
                <a:gd name="T80" fmla="*/ 511 w 3794"/>
                <a:gd name="T81" fmla="*/ 1535 h 1537"/>
                <a:gd name="T82" fmla="*/ 400 w 3794"/>
                <a:gd name="T83" fmla="*/ 1531 h 1537"/>
                <a:gd name="T84" fmla="*/ 310 w 3794"/>
                <a:gd name="T85" fmla="*/ 1526 h 1537"/>
                <a:gd name="T86" fmla="*/ 240 w 3794"/>
                <a:gd name="T87" fmla="*/ 1518 h 1537"/>
                <a:gd name="T88" fmla="*/ 186 w 3794"/>
                <a:gd name="T89" fmla="*/ 1509 h 1537"/>
                <a:gd name="T90" fmla="*/ 145 w 3794"/>
                <a:gd name="T91" fmla="*/ 1496 h 1537"/>
                <a:gd name="T92" fmla="*/ 113 w 3794"/>
                <a:gd name="T93" fmla="*/ 1481 h 1537"/>
                <a:gd name="T94" fmla="*/ 89 w 3794"/>
                <a:gd name="T95" fmla="*/ 1463 h 1537"/>
                <a:gd name="T96" fmla="*/ 69 w 3794"/>
                <a:gd name="T97" fmla="*/ 1440 h 1537"/>
                <a:gd name="T98" fmla="*/ 48 w 3794"/>
                <a:gd name="T99" fmla="*/ 1414 h 1537"/>
                <a:gd name="T100" fmla="*/ 7 w 3794"/>
                <a:gd name="T101" fmla="*/ 1325 h 1537"/>
                <a:gd name="T102" fmla="*/ 2 w 3794"/>
                <a:gd name="T103" fmla="*/ 1232 h 1537"/>
                <a:gd name="T104" fmla="*/ 24 w 3794"/>
                <a:gd name="T105" fmla="*/ 1134 h 1537"/>
                <a:gd name="T106" fmla="*/ 63 w 3794"/>
                <a:gd name="T107" fmla="*/ 1022 h 1537"/>
                <a:gd name="T108" fmla="*/ 108 w 3794"/>
                <a:gd name="T109" fmla="*/ 896 h 1537"/>
                <a:gd name="T110" fmla="*/ 203 w 3794"/>
                <a:gd name="T111" fmla="*/ 682 h 1537"/>
                <a:gd name="T112" fmla="*/ 329 w 3794"/>
                <a:gd name="T113" fmla="*/ 492 h 1537"/>
                <a:gd name="T114" fmla="*/ 485 w 3794"/>
                <a:gd name="T115" fmla="*/ 329 h 1537"/>
                <a:gd name="T116" fmla="*/ 663 w 3794"/>
                <a:gd name="T117" fmla="*/ 193 h 1537"/>
                <a:gd name="T118" fmla="*/ 864 w 3794"/>
                <a:gd name="T119" fmla="*/ 91 h 1537"/>
                <a:gd name="T120" fmla="*/ 1081 w 3794"/>
                <a:gd name="T121" fmla="*/ 22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794" h="1537">
                  <a:moveTo>
                    <a:pt x="1195" y="0"/>
                  </a:moveTo>
                  <a:lnTo>
                    <a:pt x="1278" y="65"/>
                  </a:lnTo>
                  <a:lnTo>
                    <a:pt x="1368" y="122"/>
                  </a:lnTo>
                  <a:lnTo>
                    <a:pt x="1459" y="169"/>
                  </a:lnTo>
                  <a:lnTo>
                    <a:pt x="1553" y="208"/>
                  </a:lnTo>
                  <a:lnTo>
                    <a:pt x="1652" y="238"/>
                  </a:lnTo>
                  <a:lnTo>
                    <a:pt x="1754" y="258"/>
                  </a:lnTo>
                  <a:lnTo>
                    <a:pt x="1784" y="305"/>
                  </a:lnTo>
                  <a:lnTo>
                    <a:pt x="1817" y="345"/>
                  </a:lnTo>
                  <a:lnTo>
                    <a:pt x="1858" y="381"/>
                  </a:lnTo>
                  <a:lnTo>
                    <a:pt x="1901" y="407"/>
                  </a:lnTo>
                  <a:lnTo>
                    <a:pt x="1949" y="425"/>
                  </a:lnTo>
                  <a:lnTo>
                    <a:pt x="1998" y="438"/>
                  </a:lnTo>
                  <a:lnTo>
                    <a:pt x="2048" y="442"/>
                  </a:lnTo>
                  <a:lnTo>
                    <a:pt x="2098" y="438"/>
                  </a:lnTo>
                  <a:lnTo>
                    <a:pt x="2148" y="427"/>
                  </a:lnTo>
                  <a:lnTo>
                    <a:pt x="2196" y="409"/>
                  </a:lnTo>
                  <a:lnTo>
                    <a:pt x="2243" y="381"/>
                  </a:lnTo>
                  <a:lnTo>
                    <a:pt x="2284" y="345"/>
                  </a:lnTo>
                  <a:lnTo>
                    <a:pt x="2380" y="321"/>
                  </a:lnTo>
                  <a:lnTo>
                    <a:pt x="2464" y="299"/>
                  </a:lnTo>
                  <a:lnTo>
                    <a:pt x="2540" y="279"/>
                  </a:lnTo>
                  <a:lnTo>
                    <a:pt x="2605" y="262"/>
                  </a:lnTo>
                  <a:lnTo>
                    <a:pt x="2663" y="247"/>
                  </a:lnTo>
                  <a:lnTo>
                    <a:pt x="2715" y="234"/>
                  </a:lnTo>
                  <a:lnTo>
                    <a:pt x="2759" y="221"/>
                  </a:lnTo>
                  <a:lnTo>
                    <a:pt x="2798" y="212"/>
                  </a:lnTo>
                  <a:lnTo>
                    <a:pt x="2832" y="200"/>
                  </a:lnTo>
                  <a:lnTo>
                    <a:pt x="2863" y="191"/>
                  </a:lnTo>
                  <a:lnTo>
                    <a:pt x="2891" y="182"/>
                  </a:lnTo>
                  <a:lnTo>
                    <a:pt x="2917" y="173"/>
                  </a:lnTo>
                  <a:lnTo>
                    <a:pt x="2942" y="163"/>
                  </a:lnTo>
                  <a:lnTo>
                    <a:pt x="2964" y="152"/>
                  </a:lnTo>
                  <a:lnTo>
                    <a:pt x="2990" y="141"/>
                  </a:lnTo>
                  <a:lnTo>
                    <a:pt x="3014" y="128"/>
                  </a:lnTo>
                  <a:lnTo>
                    <a:pt x="3109" y="178"/>
                  </a:lnTo>
                  <a:lnTo>
                    <a:pt x="3192" y="234"/>
                  </a:lnTo>
                  <a:lnTo>
                    <a:pt x="3270" y="292"/>
                  </a:lnTo>
                  <a:lnTo>
                    <a:pt x="3339" y="353"/>
                  </a:lnTo>
                  <a:lnTo>
                    <a:pt x="3400" y="416"/>
                  </a:lnTo>
                  <a:lnTo>
                    <a:pt x="3456" y="479"/>
                  </a:lnTo>
                  <a:lnTo>
                    <a:pt x="3505" y="546"/>
                  </a:lnTo>
                  <a:lnTo>
                    <a:pt x="3549" y="613"/>
                  </a:lnTo>
                  <a:lnTo>
                    <a:pt x="3588" y="680"/>
                  </a:lnTo>
                  <a:lnTo>
                    <a:pt x="3622" y="747"/>
                  </a:lnTo>
                  <a:lnTo>
                    <a:pt x="3651" y="814"/>
                  </a:lnTo>
                  <a:lnTo>
                    <a:pt x="3679" y="879"/>
                  </a:lnTo>
                  <a:lnTo>
                    <a:pt x="3703" y="944"/>
                  </a:lnTo>
                  <a:lnTo>
                    <a:pt x="3724" y="1005"/>
                  </a:lnTo>
                  <a:lnTo>
                    <a:pt x="3744" y="1065"/>
                  </a:lnTo>
                  <a:lnTo>
                    <a:pt x="3763" y="1122"/>
                  </a:lnTo>
                  <a:lnTo>
                    <a:pt x="3780" y="1176"/>
                  </a:lnTo>
                  <a:lnTo>
                    <a:pt x="3793" y="1227"/>
                  </a:lnTo>
                  <a:lnTo>
                    <a:pt x="3794" y="1277"/>
                  </a:lnTo>
                  <a:lnTo>
                    <a:pt x="3785" y="1325"/>
                  </a:lnTo>
                  <a:lnTo>
                    <a:pt x="3768" y="1372"/>
                  </a:lnTo>
                  <a:lnTo>
                    <a:pt x="3744" y="1414"/>
                  </a:lnTo>
                  <a:lnTo>
                    <a:pt x="3713" y="1450"/>
                  </a:lnTo>
                  <a:lnTo>
                    <a:pt x="3675" y="1481"/>
                  </a:lnTo>
                  <a:lnTo>
                    <a:pt x="3631" y="1504"/>
                  </a:lnTo>
                  <a:lnTo>
                    <a:pt x="3583" y="1518"/>
                  </a:lnTo>
                  <a:lnTo>
                    <a:pt x="3531" y="1524"/>
                  </a:lnTo>
                  <a:lnTo>
                    <a:pt x="3272" y="1524"/>
                  </a:lnTo>
                  <a:lnTo>
                    <a:pt x="3027" y="1524"/>
                  </a:lnTo>
                  <a:lnTo>
                    <a:pt x="2797" y="1526"/>
                  </a:lnTo>
                  <a:lnTo>
                    <a:pt x="2577" y="1526"/>
                  </a:lnTo>
                  <a:lnTo>
                    <a:pt x="2371" y="1526"/>
                  </a:lnTo>
                  <a:lnTo>
                    <a:pt x="2176" y="1528"/>
                  </a:lnTo>
                  <a:lnTo>
                    <a:pt x="1994" y="1530"/>
                  </a:lnTo>
                  <a:lnTo>
                    <a:pt x="1823" y="1530"/>
                  </a:lnTo>
                  <a:lnTo>
                    <a:pt x="1663" y="1531"/>
                  </a:lnTo>
                  <a:lnTo>
                    <a:pt x="1513" y="1533"/>
                  </a:lnTo>
                  <a:lnTo>
                    <a:pt x="1373" y="1533"/>
                  </a:lnTo>
                  <a:lnTo>
                    <a:pt x="1243" y="1535"/>
                  </a:lnTo>
                  <a:lnTo>
                    <a:pt x="1122" y="1535"/>
                  </a:lnTo>
                  <a:lnTo>
                    <a:pt x="1011" y="1537"/>
                  </a:lnTo>
                  <a:lnTo>
                    <a:pt x="909" y="1537"/>
                  </a:lnTo>
                  <a:lnTo>
                    <a:pt x="814" y="1537"/>
                  </a:lnTo>
                  <a:lnTo>
                    <a:pt x="728" y="1537"/>
                  </a:lnTo>
                  <a:lnTo>
                    <a:pt x="649" y="1537"/>
                  </a:lnTo>
                  <a:lnTo>
                    <a:pt x="576" y="1535"/>
                  </a:lnTo>
                  <a:lnTo>
                    <a:pt x="511" y="1535"/>
                  </a:lnTo>
                  <a:lnTo>
                    <a:pt x="453" y="1533"/>
                  </a:lnTo>
                  <a:lnTo>
                    <a:pt x="400" y="1531"/>
                  </a:lnTo>
                  <a:lnTo>
                    <a:pt x="353" y="1530"/>
                  </a:lnTo>
                  <a:lnTo>
                    <a:pt x="310" y="1526"/>
                  </a:lnTo>
                  <a:lnTo>
                    <a:pt x="273" y="1524"/>
                  </a:lnTo>
                  <a:lnTo>
                    <a:pt x="240" y="1518"/>
                  </a:lnTo>
                  <a:lnTo>
                    <a:pt x="210" y="1515"/>
                  </a:lnTo>
                  <a:lnTo>
                    <a:pt x="186" y="1509"/>
                  </a:lnTo>
                  <a:lnTo>
                    <a:pt x="164" y="1504"/>
                  </a:lnTo>
                  <a:lnTo>
                    <a:pt x="145" y="1496"/>
                  </a:lnTo>
                  <a:lnTo>
                    <a:pt x="128" y="1489"/>
                  </a:lnTo>
                  <a:lnTo>
                    <a:pt x="113" y="1481"/>
                  </a:lnTo>
                  <a:lnTo>
                    <a:pt x="100" y="1472"/>
                  </a:lnTo>
                  <a:lnTo>
                    <a:pt x="89" y="1463"/>
                  </a:lnTo>
                  <a:lnTo>
                    <a:pt x="78" y="1451"/>
                  </a:lnTo>
                  <a:lnTo>
                    <a:pt x="69" y="1440"/>
                  </a:lnTo>
                  <a:lnTo>
                    <a:pt x="59" y="1427"/>
                  </a:lnTo>
                  <a:lnTo>
                    <a:pt x="48" y="1414"/>
                  </a:lnTo>
                  <a:lnTo>
                    <a:pt x="22" y="1370"/>
                  </a:lnTo>
                  <a:lnTo>
                    <a:pt x="7" y="1325"/>
                  </a:lnTo>
                  <a:lnTo>
                    <a:pt x="0" y="1279"/>
                  </a:lnTo>
                  <a:lnTo>
                    <a:pt x="2" y="1232"/>
                  </a:lnTo>
                  <a:lnTo>
                    <a:pt x="9" y="1184"/>
                  </a:lnTo>
                  <a:lnTo>
                    <a:pt x="24" y="1134"/>
                  </a:lnTo>
                  <a:lnTo>
                    <a:pt x="41" y="1080"/>
                  </a:lnTo>
                  <a:lnTo>
                    <a:pt x="63" y="1022"/>
                  </a:lnTo>
                  <a:lnTo>
                    <a:pt x="85" y="963"/>
                  </a:lnTo>
                  <a:lnTo>
                    <a:pt x="108" y="896"/>
                  </a:lnTo>
                  <a:lnTo>
                    <a:pt x="151" y="786"/>
                  </a:lnTo>
                  <a:lnTo>
                    <a:pt x="203" y="682"/>
                  </a:lnTo>
                  <a:lnTo>
                    <a:pt x="262" y="585"/>
                  </a:lnTo>
                  <a:lnTo>
                    <a:pt x="329" y="492"/>
                  </a:lnTo>
                  <a:lnTo>
                    <a:pt x="403" y="407"/>
                  </a:lnTo>
                  <a:lnTo>
                    <a:pt x="485" y="329"/>
                  </a:lnTo>
                  <a:lnTo>
                    <a:pt x="572" y="258"/>
                  </a:lnTo>
                  <a:lnTo>
                    <a:pt x="663" y="193"/>
                  </a:lnTo>
                  <a:lnTo>
                    <a:pt x="762" y="137"/>
                  </a:lnTo>
                  <a:lnTo>
                    <a:pt x="864" y="91"/>
                  </a:lnTo>
                  <a:lnTo>
                    <a:pt x="972" y="52"/>
                  </a:lnTo>
                  <a:lnTo>
                    <a:pt x="1081" y="22"/>
                  </a:lnTo>
                  <a:lnTo>
                    <a:pt x="11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59" name="Freeform 39"/>
            <p:cNvSpPr>
              <a:spLocks noEditPoints="1"/>
            </p:cNvSpPr>
            <p:nvPr/>
          </p:nvSpPr>
          <p:spPr bwMode="auto">
            <a:xfrm>
              <a:off x="-2578" y="-576"/>
              <a:ext cx="909" cy="1230"/>
            </a:xfrm>
            <a:custGeom>
              <a:avLst/>
              <a:gdLst>
                <a:gd name="T0" fmla="*/ 0 w 1818"/>
                <a:gd name="T1" fmla="*/ 975 h 2459"/>
                <a:gd name="T2" fmla="*/ 0 w 1818"/>
                <a:gd name="T3" fmla="*/ 1052 h 2459"/>
                <a:gd name="T4" fmla="*/ 0 w 1818"/>
                <a:gd name="T5" fmla="*/ 1137 h 2459"/>
                <a:gd name="T6" fmla="*/ 0 w 1818"/>
                <a:gd name="T7" fmla="*/ 1228 h 2459"/>
                <a:gd name="T8" fmla="*/ 0 w 1818"/>
                <a:gd name="T9" fmla="*/ 1319 h 2459"/>
                <a:gd name="T10" fmla="*/ 0 w 1818"/>
                <a:gd name="T11" fmla="*/ 1407 h 2459"/>
                <a:gd name="T12" fmla="*/ 0 w 1818"/>
                <a:gd name="T13" fmla="*/ 1483 h 2459"/>
                <a:gd name="T14" fmla="*/ 0 w 1818"/>
                <a:gd name="T15" fmla="*/ 1544 h 2459"/>
                <a:gd name="T16" fmla="*/ 0 w 1818"/>
                <a:gd name="T17" fmla="*/ 1589 h 2459"/>
                <a:gd name="T18" fmla="*/ 0 w 1818"/>
                <a:gd name="T19" fmla="*/ 1607 h 2459"/>
                <a:gd name="T20" fmla="*/ 0 w 1818"/>
                <a:gd name="T21" fmla="*/ 1596 h 2459"/>
                <a:gd name="T22" fmla="*/ 0 w 1818"/>
                <a:gd name="T23" fmla="*/ 1554 h 2459"/>
                <a:gd name="T24" fmla="*/ 0 w 1818"/>
                <a:gd name="T25" fmla="*/ 1472 h 2459"/>
                <a:gd name="T26" fmla="*/ 0 w 1818"/>
                <a:gd name="T27" fmla="*/ 1345 h 2459"/>
                <a:gd name="T28" fmla="*/ 0 w 1818"/>
                <a:gd name="T29" fmla="*/ 1173 h 2459"/>
                <a:gd name="T30" fmla="*/ 0 w 1818"/>
                <a:gd name="T31" fmla="*/ 946 h 2459"/>
                <a:gd name="T32" fmla="*/ 0 w 1818"/>
                <a:gd name="T33" fmla="*/ 851 h 2459"/>
                <a:gd name="T34" fmla="*/ 0 w 1818"/>
                <a:gd name="T35" fmla="*/ 860 h 2459"/>
                <a:gd name="T36" fmla="*/ 0 w 1818"/>
                <a:gd name="T37" fmla="*/ 905 h 2459"/>
                <a:gd name="T38" fmla="*/ 0 w 1818"/>
                <a:gd name="T39" fmla="*/ 944 h 2459"/>
                <a:gd name="T40" fmla="*/ 0 w 1818"/>
                <a:gd name="T41" fmla="*/ 942 h 2459"/>
                <a:gd name="T42" fmla="*/ 0 w 1818"/>
                <a:gd name="T43" fmla="*/ 888 h 2459"/>
                <a:gd name="T44" fmla="*/ 0 w 1818"/>
                <a:gd name="T45" fmla="*/ 856 h 2459"/>
                <a:gd name="T46" fmla="*/ 909 w 1818"/>
                <a:gd name="T47" fmla="*/ 0 h 2459"/>
                <a:gd name="T48" fmla="*/ 1058 w 1818"/>
                <a:gd name="T49" fmla="*/ 16 h 2459"/>
                <a:gd name="T50" fmla="*/ 1203 w 1818"/>
                <a:gd name="T51" fmla="*/ 63 h 2459"/>
                <a:gd name="T52" fmla="*/ 1342 w 1818"/>
                <a:gd name="T53" fmla="*/ 137 h 2459"/>
                <a:gd name="T54" fmla="*/ 1470 w 1818"/>
                <a:gd name="T55" fmla="*/ 241 h 2459"/>
                <a:gd name="T56" fmla="*/ 1585 w 1818"/>
                <a:gd name="T57" fmla="*/ 373 h 2459"/>
                <a:gd name="T58" fmla="*/ 1682 w 1818"/>
                <a:gd name="T59" fmla="*/ 535 h 2459"/>
                <a:gd name="T60" fmla="*/ 1760 w 1818"/>
                <a:gd name="T61" fmla="*/ 726 h 2459"/>
                <a:gd name="T62" fmla="*/ 1814 w 1818"/>
                <a:gd name="T63" fmla="*/ 946 h 2459"/>
                <a:gd name="T64" fmla="*/ 1816 w 1818"/>
                <a:gd name="T65" fmla="*/ 1093 h 2459"/>
                <a:gd name="T66" fmla="*/ 1818 w 1818"/>
                <a:gd name="T67" fmla="*/ 1251 h 2459"/>
                <a:gd name="T68" fmla="*/ 1812 w 1818"/>
                <a:gd name="T69" fmla="*/ 1416 h 2459"/>
                <a:gd name="T70" fmla="*/ 1792 w 1818"/>
                <a:gd name="T71" fmla="*/ 1583 h 2459"/>
                <a:gd name="T72" fmla="*/ 1751 w 1818"/>
                <a:gd name="T73" fmla="*/ 1754 h 2459"/>
                <a:gd name="T74" fmla="*/ 1684 w 1818"/>
                <a:gd name="T75" fmla="*/ 1922 h 2459"/>
                <a:gd name="T76" fmla="*/ 1584 w 1818"/>
                <a:gd name="T77" fmla="*/ 2087 h 2459"/>
                <a:gd name="T78" fmla="*/ 1442 w 1818"/>
                <a:gd name="T79" fmla="*/ 2243 h 2459"/>
                <a:gd name="T80" fmla="*/ 1089 w 1818"/>
                <a:gd name="T81" fmla="*/ 2308 h 2459"/>
                <a:gd name="T82" fmla="*/ 967 w 1818"/>
                <a:gd name="T83" fmla="*/ 2319 h 2459"/>
                <a:gd name="T84" fmla="*/ 863 w 1818"/>
                <a:gd name="T85" fmla="*/ 2372 h 2459"/>
                <a:gd name="T86" fmla="*/ 781 w 1818"/>
                <a:gd name="T87" fmla="*/ 2459 h 2459"/>
                <a:gd name="T88" fmla="*/ 610 w 1818"/>
                <a:gd name="T89" fmla="*/ 2405 h 2459"/>
                <a:gd name="T90" fmla="*/ 452 w 1818"/>
                <a:gd name="T91" fmla="*/ 2312 h 2459"/>
                <a:gd name="T92" fmla="*/ 311 w 1818"/>
                <a:gd name="T93" fmla="*/ 2182 h 2459"/>
                <a:gd name="T94" fmla="*/ 192 w 1818"/>
                <a:gd name="T95" fmla="*/ 2022 h 2459"/>
                <a:gd name="T96" fmla="*/ 93 w 1818"/>
                <a:gd name="T97" fmla="*/ 1834 h 2459"/>
                <a:gd name="T98" fmla="*/ 25 w 1818"/>
                <a:gd name="T99" fmla="*/ 1624 h 2459"/>
                <a:gd name="T100" fmla="*/ 0 w 1818"/>
                <a:gd name="T101" fmla="*/ 1392 h 2459"/>
                <a:gd name="T102" fmla="*/ 0 w 1818"/>
                <a:gd name="T103" fmla="*/ 1193 h 2459"/>
                <a:gd name="T104" fmla="*/ 0 w 1818"/>
                <a:gd name="T105" fmla="*/ 1044 h 2459"/>
                <a:gd name="T106" fmla="*/ 0 w 1818"/>
                <a:gd name="T107" fmla="*/ 944 h 2459"/>
                <a:gd name="T108" fmla="*/ 54 w 1818"/>
                <a:gd name="T109" fmla="*/ 721 h 2459"/>
                <a:gd name="T110" fmla="*/ 132 w 1818"/>
                <a:gd name="T111" fmla="*/ 527 h 2459"/>
                <a:gd name="T112" fmla="*/ 231 w 1818"/>
                <a:gd name="T113" fmla="*/ 364 h 2459"/>
                <a:gd name="T114" fmla="*/ 348 w 1818"/>
                <a:gd name="T115" fmla="*/ 232 h 2459"/>
                <a:gd name="T116" fmla="*/ 476 w 1818"/>
                <a:gd name="T117" fmla="*/ 130 h 2459"/>
                <a:gd name="T118" fmla="*/ 615 w 1818"/>
                <a:gd name="T119" fmla="*/ 55 h 2459"/>
                <a:gd name="T120" fmla="*/ 760 w 1818"/>
                <a:gd name="T121" fmla="*/ 13 h 2459"/>
                <a:gd name="T122" fmla="*/ 909 w 1818"/>
                <a:gd name="T123" fmla="*/ 0 h 2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18" h="2459">
                  <a:moveTo>
                    <a:pt x="0" y="944"/>
                  </a:moveTo>
                  <a:lnTo>
                    <a:pt x="0" y="975"/>
                  </a:lnTo>
                  <a:lnTo>
                    <a:pt x="0" y="1011"/>
                  </a:lnTo>
                  <a:lnTo>
                    <a:pt x="0" y="1052"/>
                  </a:lnTo>
                  <a:lnTo>
                    <a:pt x="0" y="1094"/>
                  </a:lnTo>
                  <a:lnTo>
                    <a:pt x="0" y="1137"/>
                  </a:lnTo>
                  <a:lnTo>
                    <a:pt x="0" y="1184"/>
                  </a:lnTo>
                  <a:lnTo>
                    <a:pt x="0" y="1228"/>
                  </a:lnTo>
                  <a:lnTo>
                    <a:pt x="0" y="1275"/>
                  </a:lnTo>
                  <a:lnTo>
                    <a:pt x="0" y="1319"/>
                  </a:lnTo>
                  <a:lnTo>
                    <a:pt x="0" y="1364"/>
                  </a:lnTo>
                  <a:lnTo>
                    <a:pt x="0" y="1407"/>
                  </a:lnTo>
                  <a:lnTo>
                    <a:pt x="0" y="1446"/>
                  </a:lnTo>
                  <a:lnTo>
                    <a:pt x="0" y="1483"/>
                  </a:lnTo>
                  <a:lnTo>
                    <a:pt x="0" y="1516"/>
                  </a:lnTo>
                  <a:lnTo>
                    <a:pt x="0" y="1544"/>
                  </a:lnTo>
                  <a:lnTo>
                    <a:pt x="0" y="1568"/>
                  </a:lnTo>
                  <a:lnTo>
                    <a:pt x="0" y="1589"/>
                  </a:lnTo>
                  <a:lnTo>
                    <a:pt x="0" y="1600"/>
                  </a:lnTo>
                  <a:lnTo>
                    <a:pt x="0" y="1607"/>
                  </a:lnTo>
                  <a:lnTo>
                    <a:pt x="0" y="1606"/>
                  </a:lnTo>
                  <a:lnTo>
                    <a:pt x="0" y="1596"/>
                  </a:lnTo>
                  <a:lnTo>
                    <a:pt x="0" y="1580"/>
                  </a:lnTo>
                  <a:lnTo>
                    <a:pt x="0" y="1554"/>
                  </a:lnTo>
                  <a:lnTo>
                    <a:pt x="0" y="1516"/>
                  </a:lnTo>
                  <a:lnTo>
                    <a:pt x="0" y="1472"/>
                  </a:lnTo>
                  <a:lnTo>
                    <a:pt x="0" y="1414"/>
                  </a:lnTo>
                  <a:lnTo>
                    <a:pt x="0" y="1345"/>
                  </a:lnTo>
                  <a:lnTo>
                    <a:pt x="0" y="1265"/>
                  </a:lnTo>
                  <a:lnTo>
                    <a:pt x="0" y="1173"/>
                  </a:lnTo>
                  <a:lnTo>
                    <a:pt x="0" y="1065"/>
                  </a:lnTo>
                  <a:lnTo>
                    <a:pt x="0" y="946"/>
                  </a:lnTo>
                  <a:lnTo>
                    <a:pt x="0" y="944"/>
                  </a:lnTo>
                  <a:close/>
                  <a:moveTo>
                    <a:pt x="0" y="851"/>
                  </a:moveTo>
                  <a:lnTo>
                    <a:pt x="0" y="851"/>
                  </a:lnTo>
                  <a:lnTo>
                    <a:pt x="0" y="860"/>
                  </a:lnTo>
                  <a:lnTo>
                    <a:pt x="0" y="879"/>
                  </a:lnTo>
                  <a:lnTo>
                    <a:pt x="0" y="905"/>
                  </a:lnTo>
                  <a:lnTo>
                    <a:pt x="0" y="940"/>
                  </a:lnTo>
                  <a:lnTo>
                    <a:pt x="0" y="944"/>
                  </a:lnTo>
                  <a:lnTo>
                    <a:pt x="0" y="944"/>
                  </a:lnTo>
                  <a:lnTo>
                    <a:pt x="0" y="942"/>
                  </a:lnTo>
                  <a:lnTo>
                    <a:pt x="0" y="912"/>
                  </a:lnTo>
                  <a:lnTo>
                    <a:pt x="0" y="888"/>
                  </a:lnTo>
                  <a:lnTo>
                    <a:pt x="0" y="870"/>
                  </a:lnTo>
                  <a:lnTo>
                    <a:pt x="0" y="856"/>
                  </a:lnTo>
                  <a:lnTo>
                    <a:pt x="0" y="851"/>
                  </a:lnTo>
                  <a:close/>
                  <a:moveTo>
                    <a:pt x="909" y="0"/>
                  </a:moveTo>
                  <a:lnTo>
                    <a:pt x="983" y="5"/>
                  </a:lnTo>
                  <a:lnTo>
                    <a:pt x="1058" y="16"/>
                  </a:lnTo>
                  <a:lnTo>
                    <a:pt x="1132" y="35"/>
                  </a:lnTo>
                  <a:lnTo>
                    <a:pt x="1203" y="63"/>
                  </a:lnTo>
                  <a:lnTo>
                    <a:pt x="1273" y="96"/>
                  </a:lnTo>
                  <a:lnTo>
                    <a:pt x="1342" y="137"/>
                  </a:lnTo>
                  <a:lnTo>
                    <a:pt x="1407" y="185"/>
                  </a:lnTo>
                  <a:lnTo>
                    <a:pt x="1470" y="241"/>
                  </a:lnTo>
                  <a:lnTo>
                    <a:pt x="1530" y="304"/>
                  </a:lnTo>
                  <a:lnTo>
                    <a:pt x="1585" y="373"/>
                  </a:lnTo>
                  <a:lnTo>
                    <a:pt x="1636" y="451"/>
                  </a:lnTo>
                  <a:lnTo>
                    <a:pt x="1682" y="535"/>
                  </a:lnTo>
                  <a:lnTo>
                    <a:pt x="1725" y="628"/>
                  </a:lnTo>
                  <a:lnTo>
                    <a:pt x="1760" y="726"/>
                  </a:lnTo>
                  <a:lnTo>
                    <a:pt x="1790" y="832"/>
                  </a:lnTo>
                  <a:lnTo>
                    <a:pt x="1814" y="946"/>
                  </a:lnTo>
                  <a:lnTo>
                    <a:pt x="1814" y="1018"/>
                  </a:lnTo>
                  <a:lnTo>
                    <a:pt x="1816" y="1093"/>
                  </a:lnTo>
                  <a:lnTo>
                    <a:pt x="1818" y="1171"/>
                  </a:lnTo>
                  <a:lnTo>
                    <a:pt x="1818" y="1251"/>
                  </a:lnTo>
                  <a:lnTo>
                    <a:pt x="1816" y="1332"/>
                  </a:lnTo>
                  <a:lnTo>
                    <a:pt x="1812" y="1416"/>
                  </a:lnTo>
                  <a:lnTo>
                    <a:pt x="1803" y="1500"/>
                  </a:lnTo>
                  <a:lnTo>
                    <a:pt x="1792" y="1583"/>
                  </a:lnTo>
                  <a:lnTo>
                    <a:pt x="1775" y="1669"/>
                  </a:lnTo>
                  <a:lnTo>
                    <a:pt x="1751" y="1754"/>
                  </a:lnTo>
                  <a:lnTo>
                    <a:pt x="1721" y="1838"/>
                  </a:lnTo>
                  <a:lnTo>
                    <a:pt x="1684" y="1922"/>
                  </a:lnTo>
                  <a:lnTo>
                    <a:pt x="1639" y="2005"/>
                  </a:lnTo>
                  <a:lnTo>
                    <a:pt x="1584" y="2087"/>
                  </a:lnTo>
                  <a:lnTo>
                    <a:pt x="1519" y="2167"/>
                  </a:lnTo>
                  <a:lnTo>
                    <a:pt x="1442" y="2243"/>
                  </a:lnTo>
                  <a:lnTo>
                    <a:pt x="1154" y="2321"/>
                  </a:lnTo>
                  <a:lnTo>
                    <a:pt x="1089" y="2308"/>
                  </a:lnTo>
                  <a:lnTo>
                    <a:pt x="1026" y="2308"/>
                  </a:lnTo>
                  <a:lnTo>
                    <a:pt x="967" y="2319"/>
                  </a:lnTo>
                  <a:lnTo>
                    <a:pt x="913" y="2340"/>
                  </a:lnTo>
                  <a:lnTo>
                    <a:pt x="863" y="2372"/>
                  </a:lnTo>
                  <a:lnTo>
                    <a:pt x="818" y="2411"/>
                  </a:lnTo>
                  <a:lnTo>
                    <a:pt x="781" y="2459"/>
                  </a:lnTo>
                  <a:lnTo>
                    <a:pt x="694" y="2437"/>
                  </a:lnTo>
                  <a:lnTo>
                    <a:pt x="610" y="2405"/>
                  </a:lnTo>
                  <a:lnTo>
                    <a:pt x="530" y="2362"/>
                  </a:lnTo>
                  <a:lnTo>
                    <a:pt x="452" y="2312"/>
                  </a:lnTo>
                  <a:lnTo>
                    <a:pt x="379" y="2251"/>
                  </a:lnTo>
                  <a:lnTo>
                    <a:pt x="311" y="2182"/>
                  </a:lnTo>
                  <a:lnTo>
                    <a:pt x="249" y="2106"/>
                  </a:lnTo>
                  <a:lnTo>
                    <a:pt x="192" y="2022"/>
                  </a:lnTo>
                  <a:lnTo>
                    <a:pt x="140" y="1931"/>
                  </a:lnTo>
                  <a:lnTo>
                    <a:pt x="93" y="1834"/>
                  </a:lnTo>
                  <a:lnTo>
                    <a:pt x="56" y="1732"/>
                  </a:lnTo>
                  <a:lnTo>
                    <a:pt x="25" y="1624"/>
                  </a:lnTo>
                  <a:lnTo>
                    <a:pt x="0" y="1513"/>
                  </a:lnTo>
                  <a:lnTo>
                    <a:pt x="0" y="1392"/>
                  </a:lnTo>
                  <a:lnTo>
                    <a:pt x="0" y="1286"/>
                  </a:lnTo>
                  <a:lnTo>
                    <a:pt x="0" y="1193"/>
                  </a:lnTo>
                  <a:lnTo>
                    <a:pt x="0" y="1113"/>
                  </a:lnTo>
                  <a:lnTo>
                    <a:pt x="0" y="1044"/>
                  </a:lnTo>
                  <a:lnTo>
                    <a:pt x="0" y="987"/>
                  </a:lnTo>
                  <a:lnTo>
                    <a:pt x="0" y="944"/>
                  </a:lnTo>
                  <a:lnTo>
                    <a:pt x="25" y="829"/>
                  </a:lnTo>
                  <a:lnTo>
                    <a:pt x="54" y="721"/>
                  </a:lnTo>
                  <a:lnTo>
                    <a:pt x="91" y="620"/>
                  </a:lnTo>
                  <a:lnTo>
                    <a:pt x="132" y="527"/>
                  </a:lnTo>
                  <a:lnTo>
                    <a:pt x="181" y="442"/>
                  </a:lnTo>
                  <a:lnTo>
                    <a:pt x="231" y="364"/>
                  </a:lnTo>
                  <a:lnTo>
                    <a:pt x="288" y="295"/>
                  </a:lnTo>
                  <a:lnTo>
                    <a:pt x="348" y="232"/>
                  </a:lnTo>
                  <a:lnTo>
                    <a:pt x="409" y="176"/>
                  </a:lnTo>
                  <a:lnTo>
                    <a:pt x="476" y="130"/>
                  </a:lnTo>
                  <a:lnTo>
                    <a:pt x="545" y="89"/>
                  </a:lnTo>
                  <a:lnTo>
                    <a:pt x="615" y="55"/>
                  </a:lnTo>
                  <a:lnTo>
                    <a:pt x="686" y="31"/>
                  </a:lnTo>
                  <a:lnTo>
                    <a:pt x="760" y="13"/>
                  </a:lnTo>
                  <a:lnTo>
                    <a:pt x="835" y="3"/>
                  </a:lnTo>
                  <a:lnTo>
                    <a:pt x="9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60" name="Freeform 40"/>
            <p:cNvSpPr/>
            <p:nvPr/>
          </p:nvSpPr>
          <p:spPr bwMode="auto">
            <a:xfrm>
              <a:off x="-3039" y="-855"/>
              <a:ext cx="1829" cy="1683"/>
            </a:xfrm>
            <a:custGeom>
              <a:avLst/>
              <a:gdLst>
                <a:gd name="T0" fmla="*/ 2176 w 3657"/>
                <a:gd name="T1" fmla="*/ 41 h 3365"/>
                <a:gd name="T2" fmla="*/ 2610 w 3657"/>
                <a:gd name="T3" fmla="*/ 242 h 3365"/>
                <a:gd name="T4" fmla="*/ 2889 w 3657"/>
                <a:gd name="T5" fmla="*/ 498 h 3365"/>
                <a:gd name="T6" fmla="*/ 3068 w 3657"/>
                <a:gd name="T7" fmla="*/ 782 h 3365"/>
                <a:gd name="T8" fmla="*/ 3168 w 3657"/>
                <a:gd name="T9" fmla="*/ 1110 h 3365"/>
                <a:gd name="T10" fmla="*/ 3181 w 3657"/>
                <a:gd name="T11" fmla="*/ 1364 h 3365"/>
                <a:gd name="T12" fmla="*/ 3255 w 3657"/>
                <a:gd name="T13" fmla="*/ 1467 h 3365"/>
                <a:gd name="T14" fmla="*/ 3493 w 3657"/>
                <a:gd name="T15" fmla="*/ 1546 h 3365"/>
                <a:gd name="T16" fmla="*/ 3636 w 3657"/>
                <a:gd name="T17" fmla="*/ 1745 h 3365"/>
                <a:gd name="T18" fmla="*/ 3636 w 3657"/>
                <a:gd name="T19" fmla="*/ 2002 h 3365"/>
                <a:gd name="T20" fmla="*/ 3493 w 3657"/>
                <a:gd name="T21" fmla="*/ 2201 h 3365"/>
                <a:gd name="T22" fmla="*/ 3255 w 3657"/>
                <a:gd name="T23" fmla="*/ 2281 h 3365"/>
                <a:gd name="T24" fmla="*/ 3175 w 3657"/>
                <a:gd name="T25" fmla="*/ 2385 h 3365"/>
                <a:gd name="T26" fmla="*/ 3144 w 3657"/>
                <a:gd name="T27" fmla="*/ 2708 h 3365"/>
                <a:gd name="T28" fmla="*/ 3019 w 3657"/>
                <a:gd name="T29" fmla="*/ 2909 h 3365"/>
                <a:gd name="T30" fmla="*/ 2819 w 3657"/>
                <a:gd name="T31" fmla="*/ 3043 h 3365"/>
                <a:gd name="T32" fmla="*/ 2566 w 3657"/>
                <a:gd name="T33" fmla="*/ 3132 h 3365"/>
                <a:gd name="T34" fmla="*/ 2285 w 3657"/>
                <a:gd name="T35" fmla="*/ 3205 h 3365"/>
                <a:gd name="T36" fmla="*/ 2107 w 3657"/>
                <a:gd name="T37" fmla="*/ 3309 h 3365"/>
                <a:gd name="T38" fmla="*/ 1990 w 3657"/>
                <a:gd name="T39" fmla="*/ 3365 h 3365"/>
                <a:gd name="T40" fmla="*/ 1867 w 3657"/>
                <a:gd name="T41" fmla="*/ 3324 h 3365"/>
                <a:gd name="T42" fmla="*/ 1811 w 3657"/>
                <a:gd name="T43" fmla="*/ 3195 h 3365"/>
                <a:gd name="T44" fmla="*/ 1873 w 3657"/>
                <a:gd name="T45" fmla="*/ 3065 h 3365"/>
                <a:gd name="T46" fmla="*/ 2005 w 3657"/>
                <a:gd name="T47" fmla="*/ 3028 h 3365"/>
                <a:gd name="T48" fmla="*/ 2181 w 3657"/>
                <a:gd name="T49" fmla="*/ 3062 h 3365"/>
                <a:gd name="T50" fmla="*/ 2469 w 3657"/>
                <a:gd name="T51" fmla="*/ 2993 h 3365"/>
                <a:gd name="T52" fmla="*/ 2715 w 3657"/>
                <a:gd name="T53" fmla="*/ 2915 h 3365"/>
                <a:gd name="T54" fmla="*/ 2897 w 3657"/>
                <a:gd name="T55" fmla="*/ 2799 h 3365"/>
                <a:gd name="T56" fmla="*/ 2999 w 3657"/>
                <a:gd name="T57" fmla="*/ 2621 h 3365"/>
                <a:gd name="T58" fmla="*/ 2982 w 3657"/>
                <a:gd name="T59" fmla="*/ 2350 h 3365"/>
                <a:gd name="T60" fmla="*/ 2938 w 3657"/>
                <a:gd name="T61" fmla="*/ 2123 h 3365"/>
                <a:gd name="T62" fmla="*/ 2934 w 3657"/>
                <a:gd name="T63" fmla="*/ 1762 h 3365"/>
                <a:gd name="T64" fmla="*/ 2934 w 3657"/>
                <a:gd name="T65" fmla="*/ 1552 h 3365"/>
                <a:gd name="T66" fmla="*/ 2952 w 3657"/>
                <a:gd name="T67" fmla="*/ 1442 h 3365"/>
                <a:gd name="T68" fmla="*/ 3001 w 3657"/>
                <a:gd name="T69" fmla="*/ 1379 h 3365"/>
                <a:gd name="T70" fmla="*/ 2846 w 3657"/>
                <a:gd name="T71" fmla="*/ 957 h 3365"/>
                <a:gd name="T72" fmla="*/ 2588 w 3657"/>
                <a:gd name="T73" fmla="*/ 643 h 3365"/>
                <a:gd name="T74" fmla="*/ 2296 w 3657"/>
                <a:gd name="T75" fmla="*/ 463 h 3365"/>
                <a:gd name="T76" fmla="*/ 1910 w 3657"/>
                <a:gd name="T77" fmla="*/ 368 h 3365"/>
                <a:gd name="T78" fmla="*/ 1486 w 3657"/>
                <a:gd name="T79" fmla="*/ 414 h 3365"/>
                <a:gd name="T80" fmla="*/ 1141 w 3657"/>
                <a:gd name="T81" fmla="*/ 585 h 3365"/>
                <a:gd name="T82" fmla="*/ 866 w 3657"/>
                <a:gd name="T83" fmla="*/ 870 h 3365"/>
                <a:gd name="T84" fmla="*/ 678 w 3657"/>
                <a:gd name="T85" fmla="*/ 1271 h 3365"/>
                <a:gd name="T86" fmla="*/ 713 w 3657"/>
                <a:gd name="T87" fmla="*/ 1468 h 3365"/>
                <a:gd name="T88" fmla="*/ 700 w 3657"/>
                <a:gd name="T89" fmla="*/ 2314 h 3365"/>
                <a:gd name="T90" fmla="*/ 593 w 3657"/>
                <a:gd name="T91" fmla="*/ 2402 h 3365"/>
                <a:gd name="T92" fmla="*/ 455 w 3657"/>
                <a:gd name="T93" fmla="*/ 2370 h 3365"/>
                <a:gd name="T94" fmla="*/ 334 w 3657"/>
                <a:gd name="T95" fmla="*/ 2275 h 3365"/>
                <a:gd name="T96" fmla="*/ 117 w 3657"/>
                <a:gd name="T97" fmla="*/ 2160 h 3365"/>
                <a:gd name="T98" fmla="*/ 3 w 3657"/>
                <a:gd name="T99" fmla="*/ 1939 h 3365"/>
                <a:gd name="T100" fmla="*/ 44 w 3657"/>
                <a:gd name="T101" fmla="*/ 1688 h 3365"/>
                <a:gd name="T102" fmla="*/ 215 w 3657"/>
                <a:gd name="T103" fmla="*/ 1513 h 3365"/>
                <a:gd name="T104" fmla="*/ 410 w 3657"/>
                <a:gd name="T105" fmla="*/ 1435 h 3365"/>
                <a:gd name="T106" fmla="*/ 470 w 3657"/>
                <a:gd name="T107" fmla="*/ 1255 h 3365"/>
                <a:gd name="T108" fmla="*/ 552 w 3657"/>
                <a:gd name="T109" fmla="*/ 838 h 3365"/>
                <a:gd name="T110" fmla="*/ 776 w 3657"/>
                <a:gd name="T111" fmla="*/ 483 h 3365"/>
                <a:gd name="T112" fmla="*/ 1105 w 3657"/>
                <a:gd name="T113" fmla="*/ 210 h 3365"/>
                <a:gd name="T114" fmla="*/ 1509 w 3657"/>
                <a:gd name="T115" fmla="*/ 43 h 3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57" h="3365">
                  <a:moveTo>
                    <a:pt x="1839" y="0"/>
                  </a:moveTo>
                  <a:lnTo>
                    <a:pt x="1951" y="4"/>
                  </a:lnTo>
                  <a:lnTo>
                    <a:pt x="2064" y="18"/>
                  </a:lnTo>
                  <a:lnTo>
                    <a:pt x="2176" y="41"/>
                  </a:lnTo>
                  <a:lnTo>
                    <a:pt x="2287" y="74"/>
                  </a:lnTo>
                  <a:lnTo>
                    <a:pt x="2397" y="119"/>
                  </a:lnTo>
                  <a:lnTo>
                    <a:pt x="2505" y="175"/>
                  </a:lnTo>
                  <a:lnTo>
                    <a:pt x="2610" y="242"/>
                  </a:lnTo>
                  <a:lnTo>
                    <a:pt x="2690" y="299"/>
                  </a:lnTo>
                  <a:lnTo>
                    <a:pt x="2763" y="362"/>
                  </a:lnTo>
                  <a:lnTo>
                    <a:pt x="2830" y="429"/>
                  </a:lnTo>
                  <a:lnTo>
                    <a:pt x="2889" y="498"/>
                  </a:lnTo>
                  <a:lnTo>
                    <a:pt x="2943" y="569"/>
                  </a:lnTo>
                  <a:lnTo>
                    <a:pt x="2990" y="639"/>
                  </a:lnTo>
                  <a:lnTo>
                    <a:pt x="3030" y="712"/>
                  </a:lnTo>
                  <a:lnTo>
                    <a:pt x="3068" y="782"/>
                  </a:lnTo>
                  <a:lnTo>
                    <a:pt x="3105" y="875"/>
                  </a:lnTo>
                  <a:lnTo>
                    <a:pt x="3135" y="965"/>
                  </a:lnTo>
                  <a:lnTo>
                    <a:pt x="3155" y="1048"/>
                  </a:lnTo>
                  <a:lnTo>
                    <a:pt x="3168" y="1110"/>
                  </a:lnTo>
                  <a:lnTo>
                    <a:pt x="3175" y="1175"/>
                  </a:lnTo>
                  <a:lnTo>
                    <a:pt x="3181" y="1240"/>
                  </a:lnTo>
                  <a:lnTo>
                    <a:pt x="3183" y="1305"/>
                  </a:lnTo>
                  <a:lnTo>
                    <a:pt x="3181" y="1364"/>
                  </a:lnTo>
                  <a:lnTo>
                    <a:pt x="3207" y="1385"/>
                  </a:lnTo>
                  <a:lnTo>
                    <a:pt x="3229" y="1407"/>
                  </a:lnTo>
                  <a:lnTo>
                    <a:pt x="3244" y="1435"/>
                  </a:lnTo>
                  <a:lnTo>
                    <a:pt x="3255" y="1467"/>
                  </a:lnTo>
                  <a:lnTo>
                    <a:pt x="3322" y="1472"/>
                  </a:lnTo>
                  <a:lnTo>
                    <a:pt x="3384" y="1489"/>
                  </a:lnTo>
                  <a:lnTo>
                    <a:pt x="3441" y="1513"/>
                  </a:lnTo>
                  <a:lnTo>
                    <a:pt x="3493" y="1546"/>
                  </a:lnTo>
                  <a:lnTo>
                    <a:pt x="3540" y="1587"/>
                  </a:lnTo>
                  <a:lnTo>
                    <a:pt x="3580" y="1636"/>
                  </a:lnTo>
                  <a:lnTo>
                    <a:pt x="3612" y="1688"/>
                  </a:lnTo>
                  <a:lnTo>
                    <a:pt x="3636" y="1745"/>
                  </a:lnTo>
                  <a:lnTo>
                    <a:pt x="3651" y="1809"/>
                  </a:lnTo>
                  <a:lnTo>
                    <a:pt x="3657" y="1874"/>
                  </a:lnTo>
                  <a:lnTo>
                    <a:pt x="3651" y="1939"/>
                  </a:lnTo>
                  <a:lnTo>
                    <a:pt x="3636" y="2002"/>
                  </a:lnTo>
                  <a:lnTo>
                    <a:pt x="3612" y="2060"/>
                  </a:lnTo>
                  <a:lnTo>
                    <a:pt x="3580" y="2112"/>
                  </a:lnTo>
                  <a:lnTo>
                    <a:pt x="3540" y="2160"/>
                  </a:lnTo>
                  <a:lnTo>
                    <a:pt x="3493" y="2201"/>
                  </a:lnTo>
                  <a:lnTo>
                    <a:pt x="3441" y="2234"/>
                  </a:lnTo>
                  <a:lnTo>
                    <a:pt x="3384" y="2258"/>
                  </a:lnTo>
                  <a:lnTo>
                    <a:pt x="3322" y="2275"/>
                  </a:lnTo>
                  <a:lnTo>
                    <a:pt x="3255" y="2281"/>
                  </a:lnTo>
                  <a:lnTo>
                    <a:pt x="3244" y="2314"/>
                  </a:lnTo>
                  <a:lnTo>
                    <a:pt x="3227" y="2342"/>
                  </a:lnTo>
                  <a:lnTo>
                    <a:pt x="3203" y="2366"/>
                  </a:lnTo>
                  <a:lnTo>
                    <a:pt x="3175" y="2385"/>
                  </a:lnTo>
                  <a:lnTo>
                    <a:pt x="3175" y="2498"/>
                  </a:lnTo>
                  <a:lnTo>
                    <a:pt x="3172" y="2574"/>
                  </a:lnTo>
                  <a:lnTo>
                    <a:pt x="3161" y="2645"/>
                  </a:lnTo>
                  <a:lnTo>
                    <a:pt x="3144" y="2708"/>
                  </a:lnTo>
                  <a:lnTo>
                    <a:pt x="3121" y="2766"/>
                  </a:lnTo>
                  <a:lnTo>
                    <a:pt x="3092" y="2818"/>
                  </a:lnTo>
                  <a:lnTo>
                    <a:pt x="3058" y="2866"/>
                  </a:lnTo>
                  <a:lnTo>
                    <a:pt x="3019" y="2909"/>
                  </a:lnTo>
                  <a:lnTo>
                    <a:pt x="2975" y="2948"/>
                  </a:lnTo>
                  <a:lnTo>
                    <a:pt x="2926" y="2983"/>
                  </a:lnTo>
                  <a:lnTo>
                    <a:pt x="2874" y="3015"/>
                  </a:lnTo>
                  <a:lnTo>
                    <a:pt x="2819" y="3043"/>
                  </a:lnTo>
                  <a:lnTo>
                    <a:pt x="2759" y="3069"/>
                  </a:lnTo>
                  <a:lnTo>
                    <a:pt x="2698" y="3091"/>
                  </a:lnTo>
                  <a:lnTo>
                    <a:pt x="2633" y="3114"/>
                  </a:lnTo>
                  <a:lnTo>
                    <a:pt x="2566" y="3132"/>
                  </a:lnTo>
                  <a:lnTo>
                    <a:pt x="2499" y="3151"/>
                  </a:lnTo>
                  <a:lnTo>
                    <a:pt x="2428" y="3169"/>
                  </a:lnTo>
                  <a:lnTo>
                    <a:pt x="2358" y="3186"/>
                  </a:lnTo>
                  <a:lnTo>
                    <a:pt x="2285" y="3205"/>
                  </a:lnTo>
                  <a:lnTo>
                    <a:pt x="2215" y="3221"/>
                  </a:lnTo>
                  <a:lnTo>
                    <a:pt x="2142" y="3240"/>
                  </a:lnTo>
                  <a:lnTo>
                    <a:pt x="2127" y="3277"/>
                  </a:lnTo>
                  <a:lnTo>
                    <a:pt x="2107" y="3309"/>
                  </a:lnTo>
                  <a:lnTo>
                    <a:pt x="2081" y="3333"/>
                  </a:lnTo>
                  <a:lnTo>
                    <a:pt x="2053" y="3350"/>
                  </a:lnTo>
                  <a:lnTo>
                    <a:pt x="2021" y="3361"/>
                  </a:lnTo>
                  <a:lnTo>
                    <a:pt x="1990" y="3365"/>
                  </a:lnTo>
                  <a:lnTo>
                    <a:pt x="1956" y="3363"/>
                  </a:lnTo>
                  <a:lnTo>
                    <a:pt x="1925" y="3355"/>
                  </a:lnTo>
                  <a:lnTo>
                    <a:pt x="1895" y="3342"/>
                  </a:lnTo>
                  <a:lnTo>
                    <a:pt x="1867" y="3324"/>
                  </a:lnTo>
                  <a:lnTo>
                    <a:pt x="1845" y="3299"/>
                  </a:lnTo>
                  <a:lnTo>
                    <a:pt x="1826" y="3270"/>
                  </a:lnTo>
                  <a:lnTo>
                    <a:pt x="1815" y="3234"/>
                  </a:lnTo>
                  <a:lnTo>
                    <a:pt x="1811" y="3195"/>
                  </a:lnTo>
                  <a:lnTo>
                    <a:pt x="1815" y="3156"/>
                  </a:lnTo>
                  <a:lnTo>
                    <a:pt x="1828" y="3121"/>
                  </a:lnTo>
                  <a:lnTo>
                    <a:pt x="1849" y="3089"/>
                  </a:lnTo>
                  <a:lnTo>
                    <a:pt x="1873" y="3065"/>
                  </a:lnTo>
                  <a:lnTo>
                    <a:pt x="1903" y="3045"/>
                  </a:lnTo>
                  <a:lnTo>
                    <a:pt x="1936" y="3032"/>
                  </a:lnTo>
                  <a:lnTo>
                    <a:pt x="1969" y="3026"/>
                  </a:lnTo>
                  <a:lnTo>
                    <a:pt x="2005" y="3028"/>
                  </a:lnTo>
                  <a:lnTo>
                    <a:pt x="2040" y="3037"/>
                  </a:lnTo>
                  <a:lnTo>
                    <a:pt x="2073" y="3054"/>
                  </a:lnTo>
                  <a:lnTo>
                    <a:pt x="2105" y="3082"/>
                  </a:lnTo>
                  <a:lnTo>
                    <a:pt x="2181" y="3062"/>
                  </a:lnTo>
                  <a:lnTo>
                    <a:pt x="2256" y="3043"/>
                  </a:lnTo>
                  <a:lnTo>
                    <a:pt x="2328" y="3026"/>
                  </a:lnTo>
                  <a:lnTo>
                    <a:pt x="2401" y="3009"/>
                  </a:lnTo>
                  <a:lnTo>
                    <a:pt x="2469" y="2993"/>
                  </a:lnTo>
                  <a:lnTo>
                    <a:pt x="2534" y="2974"/>
                  </a:lnTo>
                  <a:lnTo>
                    <a:pt x="2597" y="2956"/>
                  </a:lnTo>
                  <a:lnTo>
                    <a:pt x="2657" y="2935"/>
                  </a:lnTo>
                  <a:lnTo>
                    <a:pt x="2715" y="2915"/>
                  </a:lnTo>
                  <a:lnTo>
                    <a:pt x="2767" y="2890"/>
                  </a:lnTo>
                  <a:lnTo>
                    <a:pt x="2815" y="2863"/>
                  </a:lnTo>
                  <a:lnTo>
                    <a:pt x="2858" y="2833"/>
                  </a:lnTo>
                  <a:lnTo>
                    <a:pt x="2897" y="2799"/>
                  </a:lnTo>
                  <a:lnTo>
                    <a:pt x="2932" y="2762"/>
                  </a:lnTo>
                  <a:lnTo>
                    <a:pt x="2960" y="2719"/>
                  </a:lnTo>
                  <a:lnTo>
                    <a:pt x="2982" y="2673"/>
                  </a:lnTo>
                  <a:lnTo>
                    <a:pt x="2999" y="2621"/>
                  </a:lnTo>
                  <a:lnTo>
                    <a:pt x="3008" y="2563"/>
                  </a:lnTo>
                  <a:lnTo>
                    <a:pt x="3012" y="2498"/>
                  </a:lnTo>
                  <a:lnTo>
                    <a:pt x="3012" y="2376"/>
                  </a:lnTo>
                  <a:lnTo>
                    <a:pt x="2982" y="2350"/>
                  </a:lnTo>
                  <a:lnTo>
                    <a:pt x="2960" y="2320"/>
                  </a:lnTo>
                  <a:lnTo>
                    <a:pt x="2945" y="2283"/>
                  </a:lnTo>
                  <a:lnTo>
                    <a:pt x="2939" y="2244"/>
                  </a:lnTo>
                  <a:lnTo>
                    <a:pt x="2938" y="2123"/>
                  </a:lnTo>
                  <a:lnTo>
                    <a:pt x="2938" y="2015"/>
                  </a:lnTo>
                  <a:lnTo>
                    <a:pt x="2936" y="1920"/>
                  </a:lnTo>
                  <a:lnTo>
                    <a:pt x="2936" y="1836"/>
                  </a:lnTo>
                  <a:lnTo>
                    <a:pt x="2934" y="1762"/>
                  </a:lnTo>
                  <a:lnTo>
                    <a:pt x="2934" y="1697"/>
                  </a:lnTo>
                  <a:lnTo>
                    <a:pt x="2932" y="1641"/>
                  </a:lnTo>
                  <a:lnTo>
                    <a:pt x="2934" y="1593"/>
                  </a:lnTo>
                  <a:lnTo>
                    <a:pt x="2934" y="1552"/>
                  </a:lnTo>
                  <a:lnTo>
                    <a:pt x="2936" y="1517"/>
                  </a:lnTo>
                  <a:lnTo>
                    <a:pt x="2939" y="1487"/>
                  </a:lnTo>
                  <a:lnTo>
                    <a:pt x="2945" y="1463"/>
                  </a:lnTo>
                  <a:lnTo>
                    <a:pt x="2952" y="1442"/>
                  </a:lnTo>
                  <a:lnTo>
                    <a:pt x="2962" y="1424"/>
                  </a:lnTo>
                  <a:lnTo>
                    <a:pt x="2971" y="1409"/>
                  </a:lnTo>
                  <a:lnTo>
                    <a:pt x="2984" y="1394"/>
                  </a:lnTo>
                  <a:lnTo>
                    <a:pt x="3001" y="1379"/>
                  </a:lnTo>
                  <a:lnTo>
                    <a:pt x="2977" y="1268"/>
                  </a:lnTo>
                  <a:lnTo>
                    <a:pt x="2941" y="1160"/>
                  </a:lnTo>
                  <a:lnTo>
                    <a:pt x="2899" y="1056"/>
                  </a:lnTo>
                  <a:lnTo>
                    <a:pt x="2846" y="957"/>
                  </a:lnTo>
                  <a:lnTo>
                    <a:pt x="2787" y="866"/>
                  </a:lnTo>
                  <a:lnTo>
                    <a:pt x="2724" y="782"/>
                  </a:lnTo>
                  <a:lnTo>
                    <a:pt x="2653" y="708"/>
                  </a:lnTo>
                  <a:lnTo>
                    <a:pt x="2588" y="643"/>
                  </a:lnTo>
                  <a:lnTo>
                    <a:pt x="2519" y="587"/>
                  </a:lnTo>
                  <a:lnTo>
                    <a:pt x="2447" y="541"/>
                  </a:lnTo>
                  <a:lnTo>
                    <a:pt x="2373" y="498"/>
                  </a:lnTo>
                  <a:lnTo>
                    <a:pt x="2296" y="463"/>
                  </a:lnTo>
                  <a:lnTo>
                    <a:pt x="2220" y="431"/>
                  </a:lnTo>
                  <a:lnTo>
                    <a:pt x="2142" y="405"/>
                  </a:lnTo>
                  <a:lnTo>
                    <a:pt x="2025" y="381"/>
                  </a:lnTo>
                  <a:lnTo>
                    <a:pt x="1910" y="368"/>
                  </a:lnTo>
                  <a:lnTo>
                    <a:pt x="1798" y="366"/>
                  </a:lnTo>
                  <a:lnTo>
                    <a:pt x="1691" y="373"/>
                  </a:lnTo>
                  <a:lnTo>
                    <a:pt x="1587" y="388"/>
                  </a:lnTo>
                  <a:lnTo>
                    <a:pt x="1486" y="414"/>
                  </a:lnTo>
                  <a:lnTo>
                    <a:pt x="1392" y="446"/>
                  </a:lnTo>
                  <a:lnTo>
                    <a:pt x="1302" y="485"/>
                  </a:lnTo>
                  <a:lnTo>
                    <a:pt x="1219" y="532"/>
                  </a:lnTo>
                  <a:lnTo>
                    <a:pt x="1141" y="585"/>
                  </a:lnTo>
                  <a:lnTo>
                    <a:pt x="1068" y="643"/>
                  </a:lnTo>
                  <a:lnTo>
                    <a:pt x="1001" y="708"/>
                  </a:lnTo>
                  <a:lnTo>
                    <a:pt x="931" y="784"/>
                  </a:lnTo>
                  <a:lnTo>
                    <a:pt x="866" y="870"/>
                  </a:lnTo>
                  <a:lnTo>
                    <a:pt x="808" y="963"/>
                  </a:lnTo>
                  <a:lnTo>
                    <a:pt x="756" y="1061"/>
                  </a:lnTo>
                  <a:lnTo>
                    <a:pt x="711" y="1165"/>
                  </a:lnTo>
                  <a:lnTo>
                    <a:pt x="678" y="1271"/>
                  </a:lnTo>
                  <a:lnTo>
                    <a:pt x="656" y="1379"/>
                  </a:lnTo>
                  <a:lnTo>
                    <a:pt x="680" y="1405"/>
                  </a:lnTo>
                  <a:lnTo>
                    <a:pt x="700" y="1435"/>
                  </a:lnTo>
                  <a:lnTo>
                    <a:pt x="713" y="1468"/>
                  </a:lnTo>
                  <a:lnTo>
                    <a:pt x="717" y="1504"/>
                  </a:lnTo>
                  <a:lnTo>
                    <a:pt x="717" y="2244"/>
                  </a:lnTo>
                  <a:lnTo>
                    <a:pt x="713" y="2281"/>
                  </a:lnTo>
                  <a:lnTo>
                    <a:pt x="700" y="2314"/>
                  </a:lnTo>
                  <a:lnTo>
                    <a:pt x="682" y="2344"/>
                  </a:lnTo>
                  <a:lnTo>
                    <a:pt x="656" y="2370"/>
                  </a:lnTo>
                  <a:lnTo>
                    <a:pt x="626" y="2389"/>
                  </a:lnTo>
                  <a:lnTo>
                    <a:pt x="593" y="2402"/>
                  </a:lnTo>
                  <a:lnTo>
                    <a:pt x="555" y="2405"/>
                  </a:lnTo>
                  <a:lnTo>
                    <a:pt x="518" y="2402"/>
                  </a:lnTo>
                  <a:lnTo>
                    <a:pt x="485" y="2389"/>
                  </a:lnTo>
                  <a:lnTo>
                    <a:pt x="455" y="2370"/>
                  </a:lnTo>
                  <a:lnTo>
                    <a:pt x="431" y="2346"/>
                  </a:lnTo>
                  <a:lnTo>
                    <a:pt x="412" y="2316"/>
                  </a:lnTo>
                  <a:lnTo>
                    <a:pt x="399" y="2281"/>
                  </a:lnTo>
                  <a:lnTo>
                    <a:pt x="334" y="2275"/>
                  </a:lnTo>
                  <a:lnTo>
                    <a:pt x="273" y="2258"/>
                  </a:lnTo>
                  <a:lnTo>
                    <a:pt x="215" y="2234"/>
                  </a:lnTo>
                  <a:lnTo>
                    <a:pt x="163" y="2201"/>
                  </a:lnTo>
                  <a:lnTo>
                    <a:pt x="117" y="2160"/>
                  </a:lnTo>
                  <a:lnTo>
                    <a:pt x="76" y="2112"/>
                  </a:lnTo>
                  <a:lnTo>
                    <a:pt x="44" y="2060"/>
                  </a:lnTo>
                  <a:lnTo>
                    <a:pt x="18" y="2002"/>
                  </a:lnTo>
                  <a:lnTo>
                    <a:pt x="3" y="1939"/>
                  </a:lnTo>
                  <a:lnTo>
                    <a:pt x="0" y="1874"/>
                  </a:lnTo>
                  <a:lnTo>
                    <a:pt x="3" y="1809"/>
                  </a:lnTo>
                  <a:lnTo>
                    <a:pt x="18" y="1745"/>
                  </a:lnTo>
                  <a:lnTo>
                    <a:pt x="44" y="1688"/>
                  </a:lnTo>
                  <a:lnTo>
                    <a:pt x="76" y="1636"/>
                  </a:lnTo>
                  <a:lnTo>
                    <a:pt x="117" y="1587"/>
                  </a:lnTo>
                  <a:lnTo>
                    <a:pt x="163" y="1546"/>
                  </a:lnTo>
                  <a:lnTo>
                    <a:pt x="215" y="1513"/>
                  </a:lnTo>
                  <a:lnTo>
                    <a:pt x="273" y="1489"/>
                  </a:lnTo>
                  <a:lnTo>
                    <a:pt x="334" y="1472"/>
                  </a:lnTo>
                  <a:lnTo>
                    <a:pt x="399" y="1465"/>
                  </a:lnTo>
                  <a:lnTo>
                    <a:pt x="410" y="1435"/>
                  </a:lnTo>
                  <a:lnTo>
                    <a:pt x="427" y="1407"/>
                  </a:lnTo>
                  <a:lnTo>
                    <a:pt x="449" y="1385"/>
                  </a:lnTo>
                  <a:lnTo>
                    <a:pt x="475" y="1366"/>
                  </a:lnTo>
                  <a:lnTo>
                    <a:pt x="470" y="1255"/>
                  </a:lnTo>
                  <a:lnTo>
                    <a:pt x="475" y="1147"/>
                  </a:lnTo>
                  <a:lnTo>
                    <a:pt x="490" y="1041"/>
                  </a:lnTo>
                  <a:lnTo>
                    <a:pt x="516" y="939"/>
                  </a:lnTo>
                  <a:lnTo>
                    <a:pt x="552" y="838"/>
                  </a:lnTo>
                  <a:lnTo>
                    <a:pt x="596" y="743"/>
                  </a:lnTo>
                  <a:lnTo>
                    <a:pt x="648" y="652"/>
                  </a:lnTo>
                  <a:lnTo>
                    <a:pt x="708" y="565"/>
                  </a:lnTo>
                  <a:lnTo>
                    <a:pt x="776" y="483"/>
                  </a:lnTo>
                  <a:lnTo>
                    <a:pt x="849" y="405"/>
                  </a:lnTo>
                  <a:lnTo>
                    <a:pt x="929" y="334"/>
                  </a:lnTo>
                  <a:lnTo>
                    <a:pt x="1016" y="268"/>
                  </a:lnTo>
                  <a:lnTo>
                    <a:pt x="1105" y="210"/>
                  </a:lnTo>
                  <a:lnTo>
                    <a:pt x="1202" y="156"/>
                  </a:lnTo>
                  <a:lnTo>
                    <a:pt x="1300" y="111"/>
                  </a:lnTo>
                  <a:lnTo>
                    <a:pt x="1405" y="72"/>
                  </a:lnTo>
                  <a:lnTo>
                    <a:pt x="1509" y="43"/>
                  </a:lnTo>
                  <a:lnTo>
                    <a:pt x="1618" y="20"/>
                  </a:lnTo>
                  <a:lnTo>
                    <a:pt x="1728" y="5"/>
                  </a:lnTo>
                  <a:lnTo>
                    <a:pt x="18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 smtClean="0">
                <a:solidFill>
                  <a:srgbClr val="0C6C3C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Competitive Edges /</a:t>
            </a: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ja-JP" sz="2800" b="1" dirty="0" smtClean="0">
                <a:solidFill>
                  <a:srgbClr val="011E0B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竞争优势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64775" y="4996024"/>
            <a:ext cx="8144568" cy="717180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2" name="文本框 4"/>
          <p:cNvSpPr txBox="1"/>
          <p:nvPr/>
        </p:nvSpPr>
        <p:spPr>
          <a:xfrm>
            <a:off x="552204" y="5169948"/>
            <a:ext cx="8172696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ja-JP" sz="20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+mn-ea"/>
              </a:rPr>
              <a:t>ISO 9001;  ISO/TS 16949; ISO14001 and UL certificates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+mj-lt"/>
                <a:ea typeface="Meiryo UI" pitchFamily="34" charset="-128"/>
                <a:cs typeface="Meiryo UI" pitchFamily="34" charset="-128"/>
                <a:sym typeface="ヒラギノ角ゴ ProN W3" charset="0"/>
              </a:rPr>
              <a:t> </a:t>
            </a: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Management System Certifications/</a:t>
            </a:r>
            <a:endParaRPr lang="en-US" altLang="ja-JP" sz="2800" b="1" dirty="0" smtClean="0">
              <a:solidFill>
                <a:srgbClr val="0C6C3C"/>
              </a:solidFill>
              <a:latin typeface="华文楷体" panose="02010600040101010101" charset="-122"/>
              <a:ea typeface="华文楷体" panose="02010600040101010101" charset="-122"/>
              <a:cs typeface="Meiryo UI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TW" altLang="en-US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承認</a:t>
            </a:r>
            <a:r>
              <a:rPr lang="zh-TW" altLang="en-US" sz="2800" b="1" dirty="0">
                <a:solidFill>
                  <a:srgbClr val="011E0B"/>
                </a:solidFill>
                <a:latin typeface="+mj-lt"/>
                <a:ea typeface="Meiryo UI" pitchFamily="34" charset="-128"/>
                <a:cs typeface="Meiryo UI" pitchFamily="34" charset="-128"/>
                <a:sym typeface="ヒラギノ角ゴ ProN W3" charset="0"/>
              </a:rPr>
              <a:t> </a:t>
            </a:r>
          </a:p>
        </p:txBody>
      </p:sp>
      <p:pic>
        <p:nvPicPr>
          <p:cNvPr id="7" name="图片 1" descr="图片21"/>
          <p:cNvPicPr>
            <a:picLocks noChangeAspect="1"/>
          </p:cNvPicPr>
          <p:nvPr/>
        </p:nvPicPr>
        <p:blipFill rotWithShape="1">
          <a:blip r:embed="rId2"/>
          <a:srcRect l="1837" t="496" r="1516" b="1418"/>
          <a:stretch>
            <a:fillRect/>
          </a:stretch>
        </p:blipFill>
        <p:spPr>
          <a:xfrm>
            <a:off x="6239435" y="1568824"/>
            <a:ext cx="2375648" cy="3307976"/>
          </a:xfrm>
          <a:prstGeom prst="rect">
            <a:avLst/>
          </a:prstGeom>
          <a:ln>
            <a:noFill/>
          </a:ln>
          <a:effectLst>
            <a:outerShdw blurRad="254000" sx="102000" sy="102000" algn="ctr" rotWithShape="0">
              <a:schemeClr val="bg1">
                <a:lumMod val="65000"/>
                <a:alpha val="40000"/>
              </a:schemeClr>
            </a:outerShdw>
          </a:effectLst>
        </p:spPr>
      </p:pic>
      <p:pic>
        <p:nvPicPr>
          <p:cNvPr id="9" name="图片 2" descr="图片19"/>
          <p:cNvPicPr>
            <a:picLocks noChangeAspect="1"/>
          </p:cNvPicPr>
          <p:nvPr/>
        </p:nvPicPr>
        <p:blipFill rotWithShape="1">
          <a:blip r:embed="rId3"/>
          <a:srcRect l="702" t="494" r="1744" b="900"/>
          <a:stretch>
            <a:fillRect/>
          </a:stretch>
        </p:blipFill>
        <p:spPr>
          <a:xfrm>
            <a:off x="564775" y="1535939"/>
            <a:ext cx="2528049" cy="3334871"/>
          </a:xfrm>
          <a:prstGeom prst="rect">
            <a:avLst/>
          </a:prstGeom>
          <a:ln>
            <a:noFill/>
          </a:ln>
          <a:effectLst>
            <a:outerShdw blurRad="254000" sx="102000" sy="102000" algn="ctr" rotWithShape="0">
              <a:schemeClr val="bg1">
                <a:lumMod val="65000"/>
                <a:alpha val="40000"/>
              </a:schemeClr>
            </a:outerShdw>
          </a:effectLst>
        </p:spPr>
      </p:pic>
      <p:pic>
        <p:nvPicPr>
          <p:cNvPr id="10" name="图片 3" descr="图片20"/>
          <p:cNvPicPr>
            <a:picLocks noChangeAspect="1"/>
          </p:cNvPicPr>
          <p:nvPr/>
        </p:nvPicPr>
        <p:blipFill rotWithShape="1">
          <a:blip r:embed="rId4"/>
          <a:srcRect l="972" t="760" r="857" b="1166"/>
          <a:stretch>
            <a:fillRect/>
          </a:stretch>
        </p:blipFill>
        <p:spPr>
          <a:xfrm>
            <a:off x="3442447" y="1559857"/>
            <a:ext cx="2590800" cy="3316943"/>
          </a:xfrm>
          <a:prstGeom prst="rect">
            <a:avLst/>
          </a:prstGeom>
          <a:ln>
            <a:noFill/>
          </a:ln>
          <a:effectLst>
            <a:outerShdw blurRad="254000" sx="102000" sy="102000" algn="ctr" rotWithShape="0">
              <a:schemeClr val="bg1">
                <a:lumMod val="65000"/>
                <a:alpha val="4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6"/>
          <p:cNvPicPr>
            <a:picLocks noChangeAspect="1"/>
          </p:cNvPicPr>
          <p:nvPr/>
        </p:nvPicPr>
        <p:blipFill>
          <a:blip r:embed="rId2">
            <a:lum bright="18000" contrast="18000"/>
          </a:blip>
          <a:stretch>
            <a:fillRect/>
          </a:stretch>
        </p:blipFill>
        <p:spPr>
          <a:xfrm>
            <a:off x="962025" y="3657504"/>
            <a:ext cx="3419475" cy="2178050"/>
          </a:xfrm>
          <a:prstGeom prst="rect">
            <a:avLst/>
          </a:prstGeom>
        </p:spPr>
      </p:pic>
      <p:pic>
        <p:nvPicPr>
          <p:cNvPr id="6" name="图片 5" descr="图片18"/>
          <p:cNvPicPr>
            <a:picLocks noChangeAspect="1"/>
          </p:cNvPicPr>
          <p:nvPr/>
        </p:nvPicPr>
        <p:blipFill rotWithShape="1">
          <a:blip r:embed="rId3">
            <a:lum bright="6000" contrast="12000"/>
          </a:blip>
          <a:srcRect r="788" b="224"/>
          <a:stretch>
            <a:fillRect/>
          </a:stretch>
        </p:blipFill>
        <p:spPr>
          <a:xfrm>
            <a:off x="4768773" y="3654329"/>
            <a:ext cx="3389109" cy="219065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60591" y="5354860"/>
            <a:ext cx="3420909" cy="478801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9" name="文本框 4"/>
          <p:cNvSpPr txBox="1"/>
          <p:nvPr/>
        </p:nvSpPr>
        <p:spPr>
          <a:xfrm>
            <a:off x="960591" y="5455761"/>
            <a:ext cx="342011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CNC</a:t>
            </a:r>
            <a:r>
              <a:rPr lang="zh-CN" altLang="en-US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成型</a:t>
            </a:r>
            <a:r>
              <a:rPr lang="ja-JP" altLang="en-US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 </a:t>
            </a:r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/CNC Routing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62986" y="5354860"/>
            <a:ext cx="3395739" cy="478801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21" name="文本框 4"/>
          <p:cNvSpPr txBox="1"/>
          <p:nvPr/>
        </p:nvSpPr>
        <p:spPr>
          <a:xfrm>
            <a:off x="4750416" y="5455761"/>
            <a:ext cx="3407466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zh-CN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曝光工艺</a:t>
            </a:r>
            <a:r>
              <a:rPr lang="ja-JP" altLang="en-US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 </a:t>
            </a:r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Imaging by Dry Film</a:t>
            </a:r>
          </a:p>
        </p:txBody>
      </p:sp>
      <p:pic>
        <p:nvPicPr>
          <p:cNvPr id="2" name="图片 1" descr="图片15"/>
          <p:cNvPicPr>
            <a:picLocks noChangeAspect="1"/>
          </p:cNvPicPr>
          <p:nvPr/>
        </p:nvPicPr>
        <p:blipFill>
          <a:blip r:embed="rId4">
            <a:lum bright="18000" contrast="18000"/>
          </a:blip>
          <a:stretch>
            <a:fillRect/>
          </a:stretch>
        </p:blipFill>
        <p:spPr>
          <a:xfrm>
            <a:off x="960591" y="1478313"/>
            <a:ext cx="3420110" cy="2143125"/>
          </a:xfrm>
          <a:prstGeom prst="rect">
            <a:avLst/>
          </a:prstGeom>
        </p:spPr>
      </p:pic>
      <p:pic>
        <p:nvPicPr>
          <p:cNvPr id="3" name="图片 2" descr="图片17"/>
          <p:cNvPicPr>
            <a:picLocks noChangeAspect="1"/>
          </p:cNvPicPr>
          <p:nvPr/>
        </p:nvPicPr>
        <p:blipFill rotWithShape="1">
          <a:blip r:embed="rId5">
            <a:lum bright="18000" contrast="18000"/>
          </a:blip>
          <a:srcRect r="782" b="3062"/>
          <a:stretch>
            <a:fillRect/>
          </a:stretch>
        </p:blipFill>
        <p:spPr>
          <a:xfrm>
            <a:off x="4762986" y="1475741"/>
            <a:ext cx="3412826" cy="2143125"/>
          </a:xfrm>
          <a:prstGeom prst="rect">
            <a:avLst/>
          </a:prstGeom>
        </p:spPr>
      </p:pic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53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+mj-lt"/>
                <a:ea typeface="Meiryo UI" pitchFamily="34" charset="-128"/>
                <a:cs typeface="Meiryo UI" pitchFamily="34" charset="-128"/>
                <a:sym typeface="ヒラギノ角ゴ ProN W3" charset="0"/>
              </a:rPr>
              <a:t>Production equipment photos/</a:t>
            </a:r>
            <a:endParaRPr lang="en-US" altLang="ja-JP" sz="2800" b="1" dirty="0" smtClean="0">
              <a:solidFill>
                <a:srgbClr val="0C6C3C"/>
              </a:solidFill>
              <a:latin typeface="+mj-lt"/>
              <a:ea typeface="Meiryo UI" pitchFamily="34" charset="-128"/>
              <a:cs typeface="Meiryo UI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TW" altLang="en-US" sz="2800" b="1" dirty="0">
                <a:solidFill>
                  <a:srgbClr val="011E0B"/>
                </a:solidFill>
                <a:latin typeface="+mj-lt"/>
                <a:ea typeface="Meiryo UI" pitchFamily="34" charset="-128"/>
                <a:cs typeface="Meiryo UI" pitchFamily="34" charset="-128"/>
                <a:sym typeface="ヒラギノ角ゴ ProN W3" charset="0"/>
              </a:rPr>
              <a:t>生産設備写</a:t>
            </a:r>
            <a:r>
              <a:rPr lang="zh-TW" altLang="en-US" sz="2800" b="1" dirty="0" smtClean="0">
                <a:solidFill>
                  <a:srgbClr val="011E0B"/>
                </a:solidFill>
                <a:latin typeface="+mj-lt"/>
                <a:ea typeface="Meiryo UI" pitchFamily="34" charset="-128"/>
                <a:cs typeface="Meiryo UI" pitchFamily="34" charset="-128"/>
                <a:sym typeface="ヒラギノ角ゴ ProN W3" charset="0"/>
              </a:rPr>
              <a:t>真</a:t>
            </a:r>
            <a:endParaRPr lang="zh-TW" altLang="en-US" sz="2800" b="1" dirty="0">
              <a:solidFill>
                <a:srgbClr val="011E0B"/>
              </a:solidFill>
              <a:latin typeface="+mj-lt"/>
              <a:ea typeface="Meiryo UI" pitchFamily="34" charset="-128"/>
              <a:cs typeface="Meiryo UI" pitchFamily="34" charset="-128"/>
              <a:sym typeface="ヒラギノ角ゴ ProN W3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60591" y="3148633"/>
            <a:ext cx="3420909" cy="478801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5" name="文本框 4"/>
          <p:cNvSpPr txBox="1"/>
          <p:nvPr/>
        </p:nvSpPr>
        <p:spPr>
          <a:xfrm>
            <a:off x="960591" y="3249534"/>
            <a:ext cx="342011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zh-CN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板材仓库</a:t>
            </a:r>
            <a:r>
              <a:rPr lang="ja-JP" altLang="en-US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 </a:t>
            </a:r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/Laminates warehouse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62986" y="3148633"/>
            <a:ext cx="3408339" cy="478801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7" name="文本框 4"/>
          <p:cNvSpPr txBox="1"/>
          <p:nvPr/>
        </p:nvSpPr>
        <p:spPr>
          <a:xfrm>
            <a:off x="4750416" y="3249534"/>
            <a:ext cx="342011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CNC </a:t>
            </a:r>
            <a:r>
              <a:rPr lang="zh-CN" altLang="en-US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钻孔</a:t>
            </a:r>
            <a:r>
              <a:rPr lang="ja-JP" altLang="en-US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 </a:t>
            </a:r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/ CNC Drilling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4" descr="图片13"/>
          <p:cNvPicPr>
            <a:picLocks noChangeAspect="1"/>
          </p:cNvPicPr>
          <p:nvPr/>
        </p:nvPicPr>
        <p:blipFill rotWithShape="1">
          <a:blip r:embed="rId2">
            <a:lum bright="18000" contrast="18000"/>
          </a:blip>
          <a:srcRect t="-1" b="7372"/>
          <a:stretch>
            <a:fillRect/>
          </a:stretch>
        </p:blipFill>
        <p:spPr>
          <a:xfrm>
            <a:off x="4642361" y="3429002"/>
            <a:ext cx="3748604" cy="2122712"/>
          </a:xfrm>
          <a:prstGeom prst="rect">
            <a:avLst/>
          </a:prstGeom>
        </p:spPr>
      </p:pic>
      <p:pic>
        <p:nvPicPr>
          <p:cNvPr id="28" name="图片 2" descr="图片12"/>
          <p:cNvPicPr>
            <a:picLocks noChangeAspect="1"/>
          </p:cNvPicPr>
          <p:nvPr/>
        </p:nvPicPr>
        <p:blipFill rotWithShape="1">
          <a:blip r:embed="rId3">
            <a:lum bright="12000" contrast="12000"/>
          </a:blip>
          <a:srcRect t="2835" r="478" b="5392"/>
          <a:stretch>
            <a:fillRect/>
          </a:stretch>
        </p:blipFill>
        <p:spPr>
          <a:xfrm>
            <a:off x="4644277" y="914400"/>
            <a:ext cx="3728757" cy="232185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644278" y="2760409"/>
            <a:ext cx="3740314" cy="478801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32" name="文本框 4"/>
          <p:cNvSpPr txBox="1"/>
          <p:nvPr/>
        </p:nvSpPr>
        <p:spPr>
          <a:xfrm>
            <a:off x="4644278" y="2861310"/>
            <a:ext cx="3740314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zh-CN" altLang="en-US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蚀刻</a:t>
            </a:r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/ Etching</a:t>
            </a:r>
          </a:p>
        </p:txBody>
      </p:sp>
      <p:pic>
        <p:nvPicPr>
          <p:cNvPr id="27" name="图片 1" descr="图片11"/>
          <p:cNvPicPr>
            <a:picLocks noChangeAspect="1"/>
          </p:cNvPicPr>
          <p:nvPr/>
        </p:nvPicPr>
        <p:blipFill>
          <a:blip r:embed="rId4">
            <a:lum bright="12000" contrast="12000"/>
          </a:blip>
          <a:stretch>
            <a:fillRect/>
          </a:stretch>
        </p:blipFill>
        <p:spPr>
          <a:xfrm>
            <a:off x="803675" y="914400"/>
            <a:ext cx="3739515" cy="2315845"/>
          </a:xfrm>
          <a:prstGeom prst="rect">
            <a:avLst/>
          </a:prstGeom>
        </p:spPr>
      </p:pic>
      <p:pic>
        <p:nvPicPr>
          <p:cNvPr id="29" name="图片 3" descr="图片14"/>
          <p:cNvPicPr>
            <a:picLocks noChangeAspect="1"/>
          </p:cNvPicPr>
          <p:nvPr/>
        </p:nvPicPr>
        <p:blipFill rotWithShape="1">
          <a:blip r:embed="rId5">
            <a:lum bright="18000" contrast="18000"/>
          </a:blip>
          <a:srcRect t="18620" r="2973" b="5937"/>
          <a:stretch>
            <a:fillRect/>
          </a:stretch>
        </p:blipFill>
        <p:spPr>
          <a:xfrm>
            <a:off x="791129" y="3429001"/>
            <a:ext cx="3753978" cy="213808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02876" y="2754122"/>
            <a:ext cx="3740314" cy="478801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5" name="文本框 4"/>
          <p:cNvSpPr txBox="1"/>
          <p:nvPr/>
        </p:nvSpPr>
        <p:spPr>
          <a:xfrm>
            <a:off x="802876" y="2855023"/>
            <a:ext cx="3740314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zh-CN" altLang="en-US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电镀</a:t>
            </a:r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/ Plating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644278" y="5073700"/>
            <a:ext cx="3740314" cy="478801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34" name="文本框 4"/>
          <p:cNvSpPr txBox="1"/>
          <p:nvPr/>
        </p:nvSpPr>
        <p:spPr>
          <a:xfrm>
            <a:off x="4650628" y="5082268"/>
            <a:ext cx="3740314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ja-JP" altLang="en-US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 </a:t>
            </a:r>
            <a:r>
              <a:rPr lang="zh-CN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热风处理</a:t>
            </a:r>
            <a:endParaRPr lang="ja-JP" altLang="en-US" sz="1200" dirty="0">
              <a:solidFill>
                <a:schemeClr val="bg1"/>
              </a:solidFill>
              <a:latin typeface="+mj-lt"/>
              <a:ea typeface="Meiryo UI" pitchFamily="34" charset="-128"/>
              <a:cs typeface="Meiryo UI" pitchFamily="34" charset="-128"/>
              <a:sym typeface="+mn-ea"/>
            </a:endParaRPr>
          </a:p>
          <a:p>
            <a:pPr lvl="0" algn="ctr"/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Hot  Air Leveling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02876" y="5092500"/>
            <a:ext cx="3740314" cy="478801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36" name="文本框 4"/>
          <p:cNvSpPr txBox="1"/>
          <p:nvPr/>
        </p:nvSpPr>
        <p:spPr>
          <a:xfrm>
            <a:off x="802876" y="5101068"/>
            <a:ext cx="37403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ja-JP" altLang="en-US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自動印刷機</a:t>
            </a:r>
          </a:p>
          <a:p>
            <a:pPr lvl="0" algn="ctr"/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Automatic screen printing </a:t>
            </a:r>
            <a:r>
              <a:rPr lang="en-US" altLang="ja-JP" sz="1200" dirty="0" err="1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machin</a:t>
            </a:r>
            <a:endParaRPr lang="en-US" altLang="ja-JP" sz="1200" dirty="0">
              <a:solidFill>
                <a:schemeClr val="bg1"/>
              </a:solidFill>
              <a:latin typeface="+mj-lt"/>
              <a:ea typeface="Meiryo UI" pitchFamily="34" charset="-128"/>
              <a:cs typeface="Meiryo UI" pitchFamily="34" charset="-128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 descr="图片10"/>
          <p:cNvPicPr>
            <a:picLocks noChangeAspect="1"/>
          </p:cNvPicPr>
          <p:nvPr/>
        </p:nvPicPr>
        <p:blipFill rotWithShape="1">
          <a:blip r:embed="rId2">
            <a:lum bright="18000" contrast="18000"/>
          </a:blip>
          <a:srcRect l="4621" t="590" r="22527" b="4583"/>
          <a:stretch>
            <a:fillRect/>
          </a:stretch>
        </p:blipFill>
        <p:spPr>
          <a:xfrm>
            <a:off x="6099049" y="3333260"/>
            <a:ext cx="2623610" cy="2459736"/>
          </a:xfrm>
          <a:prstGeom prst="rect">
            <a:avLst/>
          </a:prstGeom>
        </p:spPr>
      </p:pic>
      <p:pic>
        <p:nvPicPr>
          <p:cNvPr id="41" name="图片 2" descr="图片7"/>
          <p:cNvPicPr>
            <a:picLocks noChangeAspect="1"/>
          </p:cNvPicPr>
          <p:nvPr/>
        </p:nvPicPr>
        <p:blipFill rotWithShape="1">
          <a:blip r:embed="rId3">
            <a:lum bright="12000" contrast="12000"/>
          </a:blip>
          <a:srcRect l="18932" t="345" r="16865" b="1199"/>
          <a:stretch>
            <a:fillRect/>
          </a:stretch>
        </p:blipFill>
        <p:spPr>
          <a:xfrm>
            <a:off x="463269" y="1134039"/>
            <a:ext cx="2736215" cy="4649813"/>
          </a:xfrm>
          <a:prstGeom prst="rect">
            <a:avLst/>
          </a:prstGeom>
        </p:spPr>
      </p:pic>
      <p:pic>
        <p:nvPicPr>
          <p:cNvPr id="42" name="图片 3" descr="图片8"/>
          <p:cNvPicPr>
            <a:picLocks noChangeAspect="1"/>
          </p:cNvPicPr>
          <p:nvPr/>
        </p:nvPicPr>
        <p:blipFill rotWithShape="1">
          <a:blip r:embed="rId4">
            <a:lum bright="18000" contrast="18000"/>
          </a:blip>
          <a:srcRect r="1007" b="30465"/>
          <a:stretch>
            <a:fillRect/>
          </a:stretch>
        </p:blipFill>
        <p:spPr>
          <a:xfrm>
            <a:off x="3335524" y="1138418"/>
            <a:ext cx="5387852" cy="2096770"/>
          </a:xfrm>
          <a:prstGeom prst="rect">
            <a:avLst/>
          </a:prstGeom>
        </p:spPr>
      </p:pic>
      <p:pic>
        <p:nvPicPr>
          <p:cNvPr id="43" name="图片 4" descr="图片9"/>
          <p:cNvPicPr>
            <a:picLocks noChangeAspect="1"/>
          </p:cNvPicPr>
          <p:nvPr/>
        </p:nvPicPr>
        <p:blipFill rotWithShape="1">
          <a:blip r:embed="rId5">
            <a:lum bright="18000" contrast="18000"/>
          </a:blip>
          <a:srcRect l="12509" t="361" r="30264" b="2882"/>
          <a:stretch>
            <a:fillRect/>
          </a:stretch>
        </p:blipFill>
        <p:spPr>
          <a:xfrm>
            <a:off x="3335524" y="3327609"/>
            <a:ext cx="2635508" cy="245624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457200" y="5298955"/>
            <a:ext cx="2742925" cy="478801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47" name="文本框 4"/>
          <p:cNvSpPr txBox="1"/>
          <p:nvPr/>
        </p:nvSpPr>
        <p:spPr>
          <a:xfrm>
            <a:off x="457200" y="5399856"/>
            <a:ext cx="2742284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zh-CN" altLang="en-US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表面处理</a:t>
            </a:r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/ ENIG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335525" y="5298955"/>
            <a:ext cx="2636124" cy="478801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49" name="文本框 4"/>
          <p:cNvSpPr txBox="1"/>
          <p:nvPr/>
        </p:nvSpPr>
        <p:spPr>
          <a:xfrm>
            <a:off x="3335524" y="5399856"/>
            <a:ext cx="263550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ja-JP" altLang="en-US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自動</a:t>
            </a:r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V-CUT / CNC  V-cut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098409" y="5298955"/>
            <a:ext cx="2624250" cy="478801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52" name="文本框 4"/>
          <p:cNvSpPr txBox="1"/>
          <p:nvPr/>
        </p:nvSpPr>
        <p:spPr>
          <a:xfrm>
            <a:off x="6098408" y="5399856"/>
            <a:ext cx="2635508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zh-CN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冲压设备</a:t>
            </a:r>
            <a:r>
              <a:rPr lang="ja-JP" altLang="en-US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 </a:t>
            </a:r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/ Outline Punching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334879" y="2759581"/>
            <a:ext cx="5399654" cy="478801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54" name="文本框 4"/>
          <p:cNvSpPr txBox="1"/>
          <p:nvPr/>
        </p:nvSpPr>
        <p:spPr>
          <a:xfrm>
            <a:off x="3335524" y="2768149"/>
            <a:ext cx="53871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ja-JP" altLang="en-US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自動</a:t>
            </a:r>
            <a:r>
              <a:rPr lang="zh-CN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测试设备</a:t>
            </a:r>
            <a:endParaRPr lang="en-US" altLang="ja-JP" sz="1200" dirty="0">
              <a:solidFill>
                <a:schemeClr val="bg1"/>
              </a:solidFill>
              <a:latin typeface="+mj-lt"/>
              <a:ea typeface="Meiryo UI" pitchFamily="34" charset="-128"/>
              <a:cs typeface="Meiryo UI" pitchFamily="34" charset="-128"/>
              <a:sym typeface="+mn-ea"/>
            </a:endParaRPr>
          </a:p>
          <a:p>
            <a:pPr lvl="0" algn="ctr"/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Automatic Open/Short E-tester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" descr="图片6"/>
          <p:cNvPicPr>
            <a:picLocks noChangeAspect="1"/>
          </p:cNvPicPr>
          <p:nvPr/>
        </p:nvPicPr>
        <p:blipFill rotWithShape="1">
          <a:blip r:embed="rId2">
            <a:lum bright="12000" contrast="12000"/>
          </a:blip>
          <a:srcRect l="10944" t="265" r="11077" b="95"/>
          <a:stretch>
            <a:fillRect/>
          </a:stretch>
        </p:blipFill>
        <p:spPr>
          <a:xfrm>
            <a:off x="4765675" y="1640544"/>
            <a:ext cx="3786654" cy="3374876"/>
          </a:xfrm>
          <a:prstGeom prst="rect">
            <a:avLst/>
          </a:prstGeom>
        </p:spPr>
      </p:pic>
      <p:pic>
        <p:nvPicPr>
          <p:cNvPr id="18" name="图片 3" descr="图片5"/>
          <p:cNvPicPr>
            <a:picLocks noChangeAspect="1"/>
          </p:cNvPicPr>
          <p:nvPr/>
        </p:nvPicPr>
        <p:blipFill>
          <a:blip r:embed="rId3">
            <a:lum bright="6000" contrast="12000"/>
          </a:blip>
          <a:stretch>
            <a:fillRect/>
          </a:stretch>
        </p:blipFill>
        <p:spPr>
          <a:xfrm>
            <a:off x="580390" y="1743265"/>
            <a:ext cx="3791585" cy="327215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80390" y="4533677"/>
            <a:ext cx="3792471" cy="478801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20" name="文本框 4"/>
          <p:cNvSpPr txBox="1"/>
          <p:nvPr/>
        </p:nvSpPr>
        <p:spPr>
          <a:xfrm>
            <a:off x="580389" y="4542245"/>
            <a:ext cx="37915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zh-CN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离子污染测试仪</a:t>
            </a:r>
            <a:endParaRPr lang="ja-JP" altLang="en-US" sz="1200" dirty="0">
              <a:solidFill>
                <a:schemeClr val="bg1"/>
              </a:solidFill>
              <a:latin typeface="+mj-lt"/>
              <a:ea typeface="Meiryo UI" pitchFamily="34" charset="-128"/>
              <a:cs typeface="Meiryo UI" pitchFamily="34" charset="-128"/>
              <a:sym typeface="+mn-ea"/>
            </a:endParaRPr>
          </a:p>
          <a:p>
            <a:pPr lvl="0" algn="ctr"/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Ion contamination </a:t>
            </a:r>
            <a:r>
              <a:rPr lang="en-US" altLang="ja-JP" sz="1200" dirty="0" err="1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Vario</a:t>
            </a:r>
            <a:endParaRPr lang="en-US" altLang="ja-JP" sz="1200" dirty="0">
              <a:solidFill>
                <a:schemeClr val="bg1"/>
              </a:solidFill>
              <a:latin typeface="+mj-lt"/>
              <a:ea typeface="Meiryo UI" pitchFamily="34" charset="-128"/>
              <a:cs typeface="Meiryo UI" pitchFamily="34" charset="-128"/>
              <a:sym typeface="+mn-ea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60745" y="4533677"/>
            <a:ext cx="3791584" cy="478801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22" name="文本框 4"/>
          <p:cNvSpPr txBox="1"/>
          <p:nvPr/>
        </p:nvSpPr>
        <p:spPr>
          <a:xfrm>
            <a:off x="4764788" y="4634578"/>
            <a:ext cx="379158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zh-CN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自动线路</a:t>
            </a:r>
            <a:r>
              <a:rPr lang="ja-JP" altLang="en-US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検査機</a:t>
            </a:r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/AOI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 descr="图片2"/>
          <p:cNvPicPr>
            <a:picLocks noChangeAspect="1"/>
          </p:cNvPicPr>
          <p:nvPr/>
        </p:nvPicPr>
        <p:blipFill rotWithShape="1">
          <a:blip r:embed="rId2">
            <a:lum bright="18000" contrast="18000"/>
          </a:blip>
          <a:srcRect r="2548"/>
          <a:stretch>
            <a:fillRect/>
          </a:stretch>
        </p:blipFill>
        <p:spPr>
          <a:xfrm>
            <a:off x="4921043" y="1249680"/>
            <a:ext cx="3353382" cy="217932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909608" y="2945543"/>
            <a:ext cx="3355851" cy="478801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26" name="文本框 4"/>
          <p:cNvSpPr txBox="1"/>
          <p:nvPr/>
        </p:nvSpPr>
        <p:spPr>
          <a:xfrm>
            <a:off x="4909607" y="3054281"/>
            <a:ext cx="335506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RoHS</a:t>
            </a:r>
            <a:r>
              <a:rPr lang="ja-JP" altLang="en-US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検査器</a:t>
            </a:r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/ RoHS tester</a:t>
            </a:r>
          </a:p>
        </p:txBody>
      </p:sp>
      <p:pic>
        <p:nvPicPr>
          <p:cNvPr id="14" name="图片 1" descr="图片4"/>
          <p:cNvPicPr>
            <a:picLocks noChangeAspect="1"/>
          </p:cNvPicPr>
          <p:nvPr/>
        </p:nvPicPr>
        <p:blipFill rotWithShape="1">
          <a:blip r:embed="rId3">
            <a:lum bright="18000" contrast="18000"/>
          </a:blip>
          <a:srcRect l="5400" t="126" r="13982" b="11141"/>
          <a:stretch>
            <a:fillRect/>
          </a:stretch>
        </p:blipFill>
        <p:spPr>
          <a:xfrm>
            <a:off x="4920257" y="3528956"/>
            <a:ext cx="3345202" cy="2026024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4">
            <a:lum bright="12000" contrast="18000"/>
          </a:blip>
          <a:stretch>
            <a:fillRect/>
          </a:stretch>
        </p:blipFill>
        <p:spPr>
          <a:xfrm>
            <a:off x="781315" y="3558525"/>
            <a:ext cx="3542756" cy="2009454"/>
          </a:xfrm>
          <a:prstGeom prst="rect">
            <a:avLst/>
          </a:prstGeom>
          <a:solidFill>
            <a:srgbClr val="BFBFBF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5" name="图片 2" descr="图片1"/>
          <p:cNvPicPr>
            <a:picLocks noChangeAspect="1"/>
          </p:cNvPicPr>
          <p:nvPr/>
        </p:nvPicPr>
        <p:blipFill>
          <a:blip r:embed="rId5">
            <a:lum bright="12000" contrast="12000"/>
          </a:blip>
          <a:stretch>
            <a:fillRect/>
          </a:stretch>
        </p:blipFill>
        <p:spPr>
          <a:xfrm>
            <a:off x="879468" y="1242060"/>
            <a:ext cx="3364230" cy="21526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79742" y="2924459"/>
            <a:ext cx="3355851" cy="478801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24" name="文本框 4"/>
          <p:cNvSpPr txBox="1"/>
          <p:nvPr/>
        </p:nvSpPr>
        <p:spPr>
          <a:xfrm>
            <a:off x="870579" y="2933027"/>
            <a:ext cx="336423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ja-JP" altLang="en-US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三次元測定器</a:t>
            </a:r>
          </a:p>
          <a:p>
            <a:pPr lvl="0" algn="ctr"/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3-dimensional measurer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80531" y="5084747"/>
            <a:ext cx="3355851" cy="478801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28" name="文本框 4"/>
          <p:cNvSpPr txBox="1"/>
          <p:nvPr/>
        </p:nvSpPr>
        <p:spPr>
          <a:xfrm>
            <a:off x="780530" y="5093315"/>
            <a:ext cx="3355067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zh-CN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离子</a:t>
            </a:r>
            <a:r>
              <a:rPr lang="ja-JP" altLang="en-US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汚染</a:t>
            </a:r>
            <a:r>
              <a:rPr lang="zh-CN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测试仪</a:t>
            </a:r>
            <a:endParaRPr lang="ja-JP" altLang="en-US" sz="1200" dirty="0">
              <a:solidFill>
                <a:schemeClr val="bg1"/>
              </a:solidFill>
              <a:latin typeface="+mj-lt"/>
              <a:ea typeface="Meiryo UI" pitchFamily="34" charset="-128"/>
              <a:cs typeface="Meiryo UI" pitchFamily="34" charset="-128"/>
              <a:sym typeface="+mn-ea"/>
            </a:endParaRPr>
          </a:p>
          <a:p>
            <a:pPr lvl="0" algn="ctr"/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Ion contamination tester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920258" y="5093315"/>
            <a:ext cx="3355851" cy="478801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30" name="文本框 4"/>
          <p:cNvSpPr txBox="1"/>
          <p:nvPr/>
        </p:nvSpPr>
        <p:spPr>
          <a:xfrm>
            <a:off x="4920257" y="5101883"/>
            <a:ext cx="3355067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ja-JP" altLang="en-US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銅厚測定器</a:t>
            </a:r>
          </a:p>
          <a:p>
            <a:pPr lvl="0" algn="ctr"/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Copper thickness measurer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 descr="图片4"/>
          <p:cNvPicPr>
            <a:picLocks noChangeAspect="1"/>
          </p:cNvPicPr>
          <p:nvPr/>
        </p:nvPicPr>
        <p:blipFill rotWithShape="1">
          <a:blip r:embed="rId2">
            <a:lum bright="12000"/>
          </a:blip>
          <a:srcRect l="-2" t="4617" r="680"/>
          <a:stretch>
            <a:fillRect/>
          </a:stretch>
        </p:blipFill>
        <p:spPr>
          <a:xfrm>
            <a:off x="4850764" y="3541058"/>
            <a:ext cx="3405729" cy="2245871"/>
          </a:xfrm>
          <a:prstGeom prst="rect">
            <a:avLst/>
          </a:prstGeom>
        </p:spPr>
      </p:pic>
      <p:pic>
        <p:nvPicPr>
          <p:cNvPr id="10" name="图片 3" descr="图片2"/>
          <p:cNvPicPr>
            <a:picLocks noChangeAspect="1"/>
          </p:cNvPicPr>
          <p:nvPr/>
        </p:nvPicPr>
        <p:blipFill>
          <a:blip r:embed="rId3">
            <a:lum bright="18000" contrast="18000"/>
          </a:blip>
          <a:stretch>
            <a:fillRect/>
          </a:stretch>
        </p:blipFill>
        <p:spPr>
          <a:xfrm>
            <a:off x="4850765" y="1019810"/>
            <a:ext cx="3429000" cy="2272030"/>
          </a:xfrm>
          <a:prstGeom prst="rect">
            <a:avLst/>
          </a:prstGeom>
        </p:spPr>
      </p:pic>
      <p:pic>
        <p:nvPicPr>
          <p:cNvPr id="9" name="图片 2" descr="图片1"/>
          <p:cNvPicPr>
            <a:picLocks noChangeAspect="1"/>
          </p:cNvPicPr>
          <p:nvPr/>
        </p:nvPicPr>
        <p:blipFill>
          <a:blip r:embed="rId4">
            <a:lum bright="12000" contrast="18000"/>
          </a:blip>
          <a:stretch>
            <a:fillRect/>
          </a:stretch>
        </p:blipFill>
        <p:spPr>
          <a:xfrm>
            <a:off x="848995" y="1034415"/>
            <a:ext cx="3418205" cy="2257425"/>
          </a:xfrm>
          <a:prstGeom prst="rect">
            <a:avLst/>
          </a:prstGeom>
        </p:spPr>
      </p:pic>
      <p:pic>
        <p:nvPicPr>
          <p:cNvPr id="11" name="图片 4" descr="图片3"/>
          <p:cNvPicPr>
            <a:picLocks noChangeAspect="1"/>
          </p:cNvPicPr>
          <p:nvPr/>
        </p:nvPicPr>
        <p:blipFill rotWithShape="1">
          <a:blip r:embed="rId5">
            <a:lum bright="12000" contrast="18000"/>
          </a:blip>
          <a:srcRect l="1846" t="1105" r="2030" b="4053"/>
          <a:stretch>
            <a:fillRect/>
          </a:stretch>
        </p:blipFill>
        <p:spPr>
          <a:xfrm>
            <a:off x="848343" y="3527427"/>
            <a:ext cx="3406589" cy="2268071"/>
          </a:xfrm>
          <a:prstGeom prst="rect">
            <a:avLst/>
          </a:prstGeom>
          <a:effectLst/>
        </p:spPr>
      </p:pic>
      <p:sp>
        <p:nvSpPr>
          <p:cNvPr id="12" name="Rectangle 11"/>
          <p:cNvSpPr/>
          <p:nvPr/>
        </p:nvSpPr>
        <p:spPr>
          <a:xfrm>
            <a:off x="858158" y="2810649"/>
            <a:ext cx="3409692" cy="478801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3" name="文本框 4"/>
          <p:cNvSpPr txBox="1"/>
          <p:nvPr/>
        </p:nvSpPr>
        <p:spPr>
          <a:xfrm>
            <a:off x="848994" y="2819217"/>
            <a:ext cx="34182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X </a:t>
            </a:r>
            <a:r>
              <a:rPr lang="zh-CN" altLang="en-US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射线测量仪</a:t>
            </a:r>
            <a:endParaRPr lang="ja-JP" altLang="en-US" sz="1200" dirty="0">
              <a:solidFill>
                <a:schemeClr val="bg1"/>
              </a:solidFill>
              <a:latin typeface="+mj-lt"/>
              <a:ea typeface="Meiryo UI" pitchFamily="34" charset="-128"/>
              <a:cs typeface="Meiryo UI" pitchFamily="34" charset="-128"/>
              <a:sym typeface="+mn-ea"/>
            </a:endParaRPr>
          </a:p>
          <a:p>
            <a:pPr lvl="0" algn="ctr"/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X-ray measurer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70724" y="2810649"/>
            <a:ext cx="3409692" cy="478801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5" name="文本框 4"/>
          <p:cNvSpPr txBox="1"/>
          <p:nvPr/>
        </p:nvSpPr>
        <p:spPr>
          <a:xfrm>
            <a:off x="4861560" y="2819217"/>
            <a:ext cx="34182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zh-CN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切片实验显微镜</a:t>
            </a:r>
            <a:endParaRPr lang="ja-JP" altLang="en-US" sz="1200" dirty="0">
              <a:solidFill>
                <a:schemeClr val="bg1"/>
              </a:solidFill>
              <a:latin typeface="+mj-lt"/>
              <a:ea typeface="Meiryo UI" pitchFamily="34" charset="-128"/>
              <a:cs typeface="Meiryo UI" pitchFamily="34" charset="-128"/>
              <a:sym typeface="+mn-ea"/>
            </a:endParaRPr>
          </a:p>
          <a:p>
            <a:pPr lvl="0" algn="ctr"/>
            <a:r>
              <a:rPr lang="ja-JP" altLang="en-US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 </a:t>
            </a:r>
            <a:r>
              <a:rPr lang="en-US" altLang="ja-JP" sz="1200" dirty="0" err="1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Microsection</a:t>
            </a:r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 microscope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58158" y="5316697"/>
            <a:ext cx="3409692" cy="478801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7" name="文本框 4"/>
          <p:cNvSpPr txBox="1"/>
          <p:nvPr/>
        </p:nvSpPr>
        <p:spPr>
          <a:xfrm>
            <a:off x="848994" y="5325265"/>
            <a:ext cx="34182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zh-CN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阻抗测试仪</a:t>
            </a:r>
            <a:endParaRPr lang="ja-JP" altLang="en-US" sz="1200" dirty="0">
              <a:solidFill>
                <a:schemeClr val="bg1"/>
              </a:solidFill>
              <a:latin typeface="+mj-lt"/>
              <a:ea typeface="Meiryo UI" pitchFamily="34" charset="-128"/>
              <a:cs typeface="Meiryo UI" pitchFamily="34" charset="-128"/>
              <a:sym typeface="+mn-ea"/>
            </a:endParaRPr>
          </a:p>
          <a:p>
            <a:pPr lvl="0" algn="ctr"/>
            <a:r>
              <a:rPr lang="ja-JP" altLang="en-US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 </a:t>
            </a:r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Impedance measurer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42429" y="5316697"/>
            <a:ext cx="3409692" cy="478801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9" name="文本框 4"/>
          <p:cNvSpPr txBox="1"/>
          <p:nvPr/>
        </p:nvSpPr>
        <p:spPr>
          <a:xfrm>
            <a:off x="5250328" y="5325265"/>
            <a:ext cx="2593894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zh-CN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可焊性测试                    </a:t>
            </a:r>
            <a:r>
              <a:rPr lang="ja-JP" altLang="en-US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 </a:t>
            </a:r>
            <a:r>
              <a:rPr lang="en-US" altLang="ja-JP" sz="1200" dirty="0" err="1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Solderability</a:t>
            </a:r>
            <a:r>
              <a:rPr lang="en-US" altLang="ja-JP" sz="1200" dirty="0">
                <a:solidFill>
                  <a:schemeClr val="bg1"/>
                </a:solidFill>
                <a:latin typeface="+mj-lt"/>
                <a:ea typeface="Meiryo UI" pitchFamily="34" charset="-128"/>
                <a:cs typeface="Meiryo UI" pitchFamily="34" charset="-128"/>
                <a:sym typeface="+mn-ea"/>
              </a:rPr>
              <a:t> test oven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5X[ZU2JRMDX8%Q9O$0MJCNT"/>
          <p:cNvPicPr>
            <a:picLocks noChangeAspect="1"/>
          </p:cNvPicPr>
          <p:nvPr/>
        </p:nvPicPr>
        <p:blipFill rotWithShape="1">
          <a:blip r:embed="rId2"/>
          <a:srcRect t="2227" b="3160"/>
          <a:stretch>
            <a:fillRect/>
          </a:stretch>
        </p:blipFill>
        <p:spPr>
          <a:xfrm>
            <a:off x="620395" y="1383632"/>
            <a:ext cx="7903210" cy="4471735"/>
          </a:xfrm>
          <a:prstGeom prst="rect">
            <a:avLst/>
          </a:prstGeom>
          <a:noFill/>
          <a:ln w="9525">
            <a:noFill/>
            <a:miter/>
          </a:ln>
          <a:effectLst>
            <a:outerShdw blurRad="254000" sx="102000" sy="102000" algn="ctr" rotWithShape="0">
              <a:schemeClr val="bg1">
                <a:lumMod val="65000"/>
                <a:alpha val="40000"/>
              </a:schemeClr>
            </a:outerShdw>
          </a:effectLst>
        </p:spPr>
      </p:pic>
      <p:sp>
        <p:nvSpPr>
          <p:cNvPr id="6" name="文本框 1"/>
          <p:cNvSpPr txBox="1"/>
          <p:nvPr/>
        </p:nvSpPr>
        <p:spPr>
          <a:xfrm>
            <a:off x="1997075" y="-1239620"/>
            <a:ext cx="6727825" cy="602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ja-JP" b="0" dirty="0" smtClean="0">
                <a:solidFill>
                  <a:srgbClr val="141414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  <a:sym typeface="ヒラギノ角ゴ ProN W3" charset="0"/>
              </a:rPr>
              <a:t>   Factory </a:t>
            </a:r>
            <a:r>
              <a:rPr lang="en-US" altLang="zh-CN" b="0" dirty="0" smtClean="0">
                <a:solidFill>
                  <a:srgbClr val="141414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  <a:sym typeface="ヒラギノ角ゴ ProN W3" charset="0"/>
              </a:rPr>
              <a:t>Location/</a:t>
            </a:r>
            <a:r>
              <a:rPr lang="ja-JP" altLang="en-US" b="0" dirty="0" smtClean="0">
                <a:solidFill>
                  <a:srgbClr val="008080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  <a:sym typeface="ヒラギノ角ゴ ProN W3" charset="0"/>
              </a:rPr>
              <a:t>工場所在地</a:t>
            </a:r>
            <a:endParaRPr lang="zh-CN" altLang="en-US" dirty="0"/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Factory Location/</a:t>
            </a:r>
            <a:endParaRPr lang="en-US" altLang="ja-JP" sz="2800" b="1" dirty="0" smtClean="0">
              <a:solidFill>
                <a:srgbClr val="0C6C3C"/>
              </a:solidFill>
              <a:latin typeface="华文楷体" panose="02010600040101010101" charset="-122"/>
              <a:ea typeface="华文楷体" panose="02010600040101010101" charset="-122"/>
              <a:cs typeface="Meiryo UI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公司地址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rcRect/>
            <a:stretch>
              <a:fillRect l="-5722" t="-19257" r="-4444" b="-777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0" y="5301465"/>
            <a:ext cx="9144000" cy="1556541"/>
            <a:chOff x="1680" y="3398"/>
            <a:chExt cx="4320" cy="517"/>
          </a:xfrm>
        </p:grpSpPr>
        <p:sp>
          <p:nvSpPr>
            <p:cNvPr id="10" name="Freeform 6"/>
            <p:cNvSpPr/>
            <p:nvPr userDrawn="1"/>
          </p:nvSpPr>
          <p:spPr bwMode="auto">
            <a:xfrm>
              <a:off x="1680" y="3470"/>
              <a:ext cx="4320" cy="445"/>
            </a:xfrm>
            <a:custGeom>
              <a:avLst/>
              <a:gdLst>
                <a:gd name="T0" fmla="*/ 2735 w 4320"/>
                <a:gd name="T1" fmla="*/ 0 h 445"/>
                <a:gd name="T2" fmla="*/ 2926 w 4320"/>
                <a:gd name="T3" fmla="*/ 3 h 445"/>
                <a:gd name="T4" fmla="*/ 3113 w 4320"/>
                <a:gd name="T5" fmla="*/ 8 h 445"/>
                <a:gd name="T6" fmla="*/ 3298 w 4320"/>
                <a:gd name="T7" fmla="*/ 16 h 445"/>
                <a:gd name="T8" fmla="*/ 3478 w 4320"/>
                <a:gd name="T9" fmla="*/ 27 h 445"/>
                <a:gd name="T10" fmla="*/ 3656 w 4320"/>
                <a:gd name="T11" fmla="*/ 40 h 445"/>
                <a:gd name="T12" fmla="*/ 3829 w 4320"/>
                <a:gd name="T13" fmla="*/ 54 h 445"/>
                <a:gd name="T14" fmla="*/ 3998 w 4320"/>
                <a:gd name="T15" fmla="*/ 71 h 445"/>
                <a:gd name="T16" fmla="*/ 4162 w 4320"/>
                <a:gd name="T17" fmla="*/ 89 h 445"/>
                <a:gd name="T18" fmla="*/ 4320 w 4320"/>
                <a:gd name="T19" fmla="*/ 109 h 445"/>
                <a:gd name="T20" fmla="*/ 4320 w 4320"/>
                <a:gd name="T21" fmla="*/ 445 h 445"/>
                <a:gd name="T22" fmla="*/ 0 w 4320"/>
                <a:gd name="T23" fmla="*/ 445 h 445"/>
                <a:gd name="T24" fmla="*/ 0 w 4320"/>
                <a:gd name="T25" fmla="*/ 443 h 445"/>
                <a:gd name="T26" fmla="*/ 189 w 4320"/>
                <a:gd name="T27" fmla="*/ 375 h 445"/>
                <a:gd name="T28" fmla="*/ 380 w 4320"/>
                <a:gd name="T29" fmla="*/ 313 h 445"/>
                <a:gd name="T30" fmla="*/ 573 w 4320"/>
                <a:gd name="T31" fmla="*/ 258 h 445"/>
                <a:gd name="T32" fmla="*/ 768 w 4320"/>
                <a:gd name="T33" fmla="*/ 209 h 445"/>
                <a:gd name="T34" fmla="*/ 965 w 4320"/>
                <a:gd name="T35" fmla="*/ 165 h 445"/>
                <a:gd name="T36" fmla="*/ 1162 w 4320"/>
                <a:gd name="T37" fmla="*/ 127 h 445"/>
                <a:gd name="T38" fmla="*/ 1360 w 4320"/>
                <a:gd name="T39" fmla="*/ 96 h 445"/>
                <a:gd name="T40" fmla="*/ 1559 w 4320"/>
                <a:gd name="T41" fmla="*/ 68 h 445"/>
                <a:gd name="T42" fmla="*/ 1757 w 4320"/>
                <a:gd name="T43" fmla="*/ 46 h 445"/>
                <a:gd name="T44" fmla="*/ 1956 w 4320"/>
                <a:gd name="T45" fmla="*/ 29 h 445"/>
                <a:gd name="T46" fmla="*/ 2152 w 4320"/>
                <a:gd name="T47" fmla="*/ 16 h 445"/>
                <a:gd name="T48" fmla="*/ 2349 w 4320"/>
                <a:gd name="T49" fmla="*/ 7 h 445"/>
                <a:gd name="T50" fmla="*/ 2542 w 4320"/>
                <a:gd name="T51" fmla="*/ 3 h 445"/>
                <a:gd name="T52" fmla="*/ 2735 w 4320"/>
                <a:gd name="T53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20" h="445">
                  <a:moveTo>
                    <a:pt x="2735" y="0"/>
                  </a:moveTo>
                  <a:lnTo>
                    <a:pt x="2926" y="3"/>
                  </a:lnTo>
                  <a:lnTo>
                    <a:pt x="3113" y="8"/>
                  </a:lnTo>
                  <a:lnTo>
                    <a:pt x="3298" y="16"/>
                  </a:lnTo>
                  <a:lnTo>
                    <a:pt x="3478" y="27"/>
                  </a:lnTo>
                  <a:lnTo>
                    <a:pt x="3656" y="40"/>
                  </a:lnTo>
                  <a:lnTo>
                    <a:pt x="3829" y="54"/>
                  </a:lnTo>
                  <a:lnTo>
                    <a:pt x="3998" y="71"/>
                  </a:lnTo>
                  <a:lnTo>
                    <a:pt x="4162" y="89"/>
                  </a:lnTo>
                  <a:lnTo>
                    <a:pt x="4320" y="109"/>
                  </a:lnTo>
                  <a:lnTo>
                    <a:pt x="4320" y="445"/>
                  </a:lnTo>
                  <a:lnTo>
                    <a:pt x="0" y="445"/>
                  </a:lnTo>
                  <a:lnTo>
                    <a:pt x="0" y="443"/>
                  </a:lnTo>
                  <a:lnTo>
                    <a:pt x="189" y="375"/>
                  </a:lnTo>
                  <a:lnTo>
                    <a:pt x="380" y="313"/>
                  </a:lnTo>
                  <a:lnTo>
                    <a:pt x="573" y="258"/>
                  </a:lnTo>
                  <a:lnTo>
                    <a:pt x="768" y="209"/>
                  </a:lnTo>
                  <a:lnTo>
                    <a:pt x="965" y="165"/>
                  </a:lnTo>
                  <a:lnTo>
                    <a:pt x="1162" y="127"/>
                  </a:lnTo>
                  <a:lnTo>
                    <a:pt x="1360" y="96"/>
                  </a:lnTo>
                  <a:lnTo>
                    <a:pt x="1559" y="68"/>
                  </a:lnTo>
                  <a:lnTo>
                    <a:pt x="1757" y="46"/>
                  </a:lnTo>
                  <a:lnTo>
                    <a:pt x="1956" y="29"/>
                  </a:lnTo>
                  <a:lnTo>
                    <a:pt x="2152" y="16"/>
                  </a:lnTo>
                  <a:lnTo>
                    <a:pt x="2349" y="7"/>
                  </a:lnTo>
                  <a:lnTo>
                    <a:pt x="2542" y="3"/>
                  </a:lnTo>
                  <a:lnTo>
                    <a:pt x="2735" y="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b="-104562"/>
              </a:stretch>
            </a:blip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11" name="Freeform 7"/>
            <p:cNvSpPr/>
            <p:nvPr userDrawn="1"/>
          </p:nvSpPr>
          <p:spPr bwMode="auto">
            <a:xfrm>
              <a:off x="1680" y="3398"/>
              <a:ext cx="4320" cy="371"/>
            </a:xfrm>
            <a:custGeom>
              <a:avLst/>
              <a:gdLst>
                <a:gd name="T0" fmla="*/ 2157 w 4320"/>
                <a:gd name="T1" fmla="*/ 0 h 371"/>
                <a:gd name="T2" fmla="*/ 2371 w 4320"/>
                <a:gd name="T3" fmla="*/ 0 h 371"/>
                <a:gd name="T4" fmla="*/ 2582 w 4320"/>
                <a:gd name="T5" fmla="*/ 6 h 371"/>
                <a:gd name="T6" fmla="*/ 2791 w 4320"/>
                <a:gd name="T7" fmla="*/ 12 h 371"/>
                <a:gd name="T8" fmla="*/ 2997 w 4320"/>
                <a:gd name="T9" fmla="*/ 23 h 371"/>
                <a:gd name="T10" fmla="*/ 3198 w 4320"/>
                <a:gd name="T11" fmla="*/ 36 h 371"/>
                <a:gd name="T12" fmla="*/ 3397 w 4320"/>
                <a:gd name="T13" fmla="*/ 51 h 371"/>
                <a:gd name="T14" fmla="*/ 3592 w 4320"/>
                <a:gd name="T15" fmla="*/ 68 h 371"/>
                <a:gd name="T16" fmla="*/ 3782 w 4320"/>
                <a:gd name="T17" fmla="*/ 85 h 371"/>
                <a:gd name="T18" fmla="*/ 3967 w 4320"/>
                <a:gd name="T19" fmla="*/ 105 h 371"/>
                <a:gd name="T20" fmla="*/ 4146 w 4320"/>
                <a:gd name="T21" fmla="*/ 126 h 371"/>
                <a:gd name="T22" fmla="*/ 4320 w 4320"/>
                <a:gd name="T23" fmla="*/ 146 h 371"/>
                <a:gd name="T24" fmla="*/ 4320 w 4320"/>
                <a:gd name="T25" fmla="*/ 163 h 371"/>
                <a:gd name="T26" fmla="*/ 4138 w 4320"/>
                <a:gd name="T27" fmla="*/ 142 h 371"/>
                <a:gd name="T28" fmla="*/ 3948 w 4320"/>
                <a:gd name="T29" fmla="*/ 122 h 371"/>
                <a:gd name="T30" fmla="*/ 3753 w 4320"/>
                <a:gd name="T31" fmla="*/ 105 h 371"/>
                <a:gd name="T32" fmla="*/ 3553 w 4320"/>
                <a:gd name="T33" fmla="*/ 89 h 371"/>
                <a:gd name="T34" fmla="*/ 3349 w 4320"/>
                <a:gd name="T35" fmla="*/ 76 h 371"/>
                <a:gd name="T36" fmla="*/ 3138 w 4320"/>
                <a:gd name="T37" fmla="*/ 66 h 371"/>
                <a:gd name="T38" fmla="*/ 2925 w 4320"/>
                <a:gd name="T39" fmla="*/ 58 h 371"/>
                <a:gd name="T40" fmla="*/ 2707 w 4320"/>
                <a:gd name="T41" fmla="*/ 54 h 371"/>
                <a:gd name="T42" fmla="*/ 2487 w 4320"/>
                <a:gd name="T43" fmla="*/ 54 h 371"/>
                <a:gd name="T44" fmla="*/ 2265 w 4320"/>
                <a:gd name="T45" fmla="*/ 58 h 371"/>
                <a:gd name="T46" fmla="*/ 2040 w 4320"/>
                <a:gd name="T47" fmla="*/ 64 h 371"/>
                <a:gd name="T48" fmla="*/ 1813 w 4320"/>
                <a:gd name="T49" fmla="*/ 78 h 371"/>
                <a:gd name="T50" fmla="*/ 1585 w 4320"/>
                <a:gd name="T51" fmla="*/ 93 h 371"/>
                <a:gd name="T52" fmla="*/ 1358 w 4320"/>
                <a:gd name="T53" fmla="*/ 115 h 371"/>
                <a:gd name="T54" fmla="*/ 1128 w 4320"/>
                <a:gd name="T55" fmla="*/ 143 h 371"/>
                <a:gd name="T56" fmla="*/ 901 w 4320"/>
                <a:gd name="T57" fmla="*/ 176 h 371"/>
                <a:gd name="T58" fmla="*/ 673 w 4320"/>
                <a:gd name="T59" fmla="*/ 215 h 371"/>
                <a:gd name="T60" fmla="*/ 446 w 4320"/>
                <a:gd name="T61" fmla="*/ 259 h 371"/>
                <a:gd name="T62" fmla="*/ 223 w 4320"/>
                <a:gd name="T63" fmla="*/ 312 h 371"/>
                <a:gd name="T64" fmla="*/ 0 w 4320"/>
                <a:gd name="T65" fmla="*/ 371 h 371"/>
                <a:gd name="T66" fmla="*/ 0 w 4320"/>
                <a:gd name="T67" fmla="*/ 271 h 371"/>
                <a:gd name="T68" fmla="*/ 212 w 4320"/>
                <a:gd name="T69" fmla="*/ 216 h 371"/>
                <a:gd name="T70" fmla="*/ 425 w 4320"/>
                <a:gd name="T71" fmla="*/ 168 h 371"/>
                <a:gd name="T72" fmla="*/ 641 w 4320"/>
                <a:gd name="T73" fmla="*/ 127 h 371"/>
                <a:gd name="T74" fmla="*/ 857 w 4320"/>
                <a:gd name="T75" fmla="*/ 92 h 371"/>
                <a:gd name="T76" fmla="*/ 1075 w 4320"/>
                <a:gd name="T77" fmla="*/ 63 h 371"/>
                <a:gd name="T78" fmla="*/ 1292 w 4320"/>
                <a:gd name="T79" fmla="*/ 41 h 371"/>
                <a:gd name="T80" fmla="*/ 1509 w 4320"/>
                <a:gd name="T81" fmla="*/ 23 h 371"/>
                <a:gd name="T82" fmla="*/ 1727 w 4320"/>
                <a:gd name="T83" fmla="*/ 11 h 371"/>
                <a:gd name="T84" fmla="*/ 1943 w 4320"/>
                <a:gd name="T85" fmla="*/ 3 h 371"/>
                <a:gd name="T86" fmla="*/ 2157 w 4320"/>
                <a:gd name="T87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320" h="371">
                  <a:moveTo>
                    <a:pt x="2157" y="0"/>
                  </a:moveTo>
                  <a:lnTo>
                    <a:pt x="2371" y="0"/>
                  </a:lnTo>
                  <a:lnTo>
                    <a:pt x="2582" y="6"/>
                  </a:lnTo>
                  <a:lnTo>
                    <a:pt x="2791" y="12"/>
                  </a:lnTo>
                  <a:lnTo>
                    <a:pt x="2997" y="23"/>
                  </a:lnTo>
                  <a:lnTo>
                    <a:pt x="3198" y="36"/>
                  </a:lnTo>
                  <a:lnTo>
                    <a:pt x="3397" y="51"/>
                  </a:lnTo>
                  <a:lnTo>
                    <a:pt x="3592" y="68"/>
                  </a:lnTo>
                  <a:lnTo>
                    <a:pt x="3782" y="85"/>
                  </a:lnTo>
                  <a:lnTo>
                    <a:pt x="3967" y="105"/>
                  </a:lnTo>
                  <a:lnTo>
                    <a:pt x="4146" y="126"/>
                  </a:lnTo>
                  <a:lnTo>
                    <a:pt x="4320" y="146"/>
                  </a:lnTo>
                  <a:lnTo>
                    <a:pt x="4320" y="163"/>
                  </a:lnTo>
                  <a:lnTo>
                    <a:pt x="4138" y="142"/>
                  </a:lnTo>
                  <a:lnTo>
                    <a:pt x="3948" y="122"/>
                  </a:lnTo>
                  <a:lnTo>
                    <a:pt x="3753" y="105"/>
                  </a:lnTo>
                  <a:lnTo>
                    <a:pt x="3553" y="89"/>
                  </a:lnTo>
                  <a:lnTo>
                    <a:pt x="3349" y="76"/>
                  </a:lnTo>
                  <a:lnTo>
                    <a:pt x="3138" y="66"/>
                  </a:lnTo>
                  <a:lnTo>
                    <a:pt x="2925" y="58"/>
                  </a:lnTo>
                  <a:lnTo>
                    <a:pt x="2707" y="54"/>
                  </a:lnTo>
                  <a:lnTo>
                    <a:pt x="2487" y="54"/>
                  </a:lnTo>
                  <a:lnTo>
                    <a:pt x="2265" y="58"/>
                  </a:lnTo>
                  <a:lnTo>
                    <a:pt x="2040" y="64"/>
                  </a:lnTo>
                  <a:lnTo>
                    <a:pt x="1813" y="78"/>
                  </a:lnTo>
                  <a:lnTo>
                    <a:pt x="1585" y="93"/>
                  </a:lnTo>
                  <a:lnTo>
                    <a:pt x="1358" y="115"/>
                  </a:lnTo>
                  <a:lnTo>
                    <a:pt x="1128" y="143"/>
                  </a:lnTo>
                  <a:lnTo>
                    <a:pt x="901" y="176"/>
                  </a:lnTo>
                  <a:lnTo>
                    <a:pt x="673" y="215"/>
                  </a:lnTo>
                  <a:lnTo>
                    <a:pt x="446" y="259"/>
                  </a:lnTo>
                  <a:lnTo>
                    <a:pt x="223" y="312"/>
                  </a:lnTo>
                  <a:lnTo>
                    <a:pt x="0" y="371"/>
                  </a:lnTo>
                  <a:lnTo>
                    <a:pt x="0" y="271"/>
                  </a:lnTo>
                  <a:lnTo>
                    <a:pt x="212" y="216"/>
                  </a:lnTo>
                  <a:lnTo>
                    <a:pt x="425" y="168"/>
                  </a:lnTo>
                  <a:lnTo>
                    <a:pt x="641" y="127"/>
                  </a:lnTo>
                  <a:lnTo>
                    <a:pt x="857" y="92"/>
                  </a:lnTo>
                  <a:lnTo>
                    <a:pt x="1075" y="63"/>
                  </a:lnTo>
                  <a:lnTo>
                    <a:pt x="1292" y="41"/>
                  </a:lnTo>
                  <a:lnTo>
                    <a:pt x="1509" y="23"/>
                  </a:lnTo>
                  <a:lnTo>
                    <a:pt x="1727" y="11"/>
                  </a:lnTo>
                  <a:lnTo>
                    <a:pt x="1943" y="3"/>
                  </a:lnTo>
                  <a:lnTo>
                    <a:pt x="2157" y="0"/>
                  </a:lnTo>
                  <a:close/>
                </a:path>
              </a:pathLst>
            </a:custGeom>
            <a:gradFill>
              <a:gsLst>
                <a:gs pos="0">
                  <a:srgbClr val="011E0B"/>
                </a:gs>
                <a:gs pos="100000">
                  <a:srgbClr val="0C6C3C"/>
                </a:gs>
              </a:gsLst>
              <a:lin ang="10800000" scaled="1"/>
            </a:gra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271145" y="2194183"/>
            <a:ext cx="8872855" cy="2010451"/>
          </a:xfrm>
          <a:prstGeom prst="rect">
            <a:avLst/>
          </a:prstGeom>
          <a:noFill/>
          <a:ln>
            <a:miter lim="800000"/>
          </a:ln>
          <a:effectLst>
            <a:outerShdw dist="25401" dir="2700000" algn="ctr" rotWithShape="0">
              <a:srgbClr val="808080">
                <a:alpha val="75000"/>
              </a:srgbClr>
            </a:outerShdw>
          </a:effectLst>
        </p:spPr>
        <p:txBody>
          <a:bodyPr lIns="50800" tIns="50800" rIns="50800" bIns="508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altLang="ja-JP" sz="36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Copperplate" charset="0"/>
              </a:rPr>
              <a:t>Thank You!</a:t>
            </a:r>
            <a:br>
              <a:rPr lang="en-US" altLang="ja-JP" sz="36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Copperplate" charset="0"/>
              </a:rPr>
            </a:br>
            <a:r>
              <a:rPr lang="en-US" altLang="ja-JP" sz="36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Copperplate" charset="0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Copperplate" charset="0"/>
              </a:rPr>
              <a:t>谢谢您的观看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82" y="6134993"/>
            <a:ext cx="1733550" cy="59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Factory Overview/</a:t>
            </a:r>
            <a:endParaRPr lang="en-US" altLang="ja-JP" sz="2800" b="1" dirty="0" smtClean="0">
              <a:solidFill>
                <a:srgbClr val="0C6C3C"/>
              </a:solidFill>
              <a:effectLst/>
              <a:latin typeface="华文楷体" panose="02010600040101010101" charset="-122"/>
              <a:ea typeface="华文楷体" panose="02010600040101010101" charset="-122"/>
              <a:cs typeface="Meiryo UI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公司发展历程</a:t>
            </a:r>
          </a:p>
        </p:txBody>
      </p:sp>
      <p:grpSp>
        <p:nvGrpSpPr>
          <p:cNvPr id="41" name="Group 4"/>
          <p:cNvGrpSpPr>
            <a:grpSpLocks noChangeAspect="1"/>
          </p:cNvGrpSpPr>
          <p:nvPr/>
        </p:nvGrpSpPr>
        <p:grpSpPr bwMode="auto">
          <a:xfrm>
            <a:off x="1049345" y="1800661"/>
            <a:ext cx="487089" cy="457200"/>
            <a:chOff x="1617" y="974"/>
            <a:chExt cx="2526" cy="2371"/>
          </a:xfrm>
          <a:solidFill>
            <a:schemeClr val="bg1"/>
          </a:solidFill>
        </p:grpSpPr>
        <p:sp>
          <p:nvSpPr>
            <p:cNvPr id="44" name="Freeform 6"/>
            <p:cNvSpPr/>
            <p:nvPr/>
          </p:nvSpPr>
          <p:spPr bwMode="auto">
            <a:xfrm>
              <a:off x="1617" y="974"/>
              <a:ext cx="2526" cy="673"/>
            </a:xfrm>
            <a:custGeom>
              <a:avLst/>
              <a:gdLst>
                <a:gd name="T0" fmla="*/ 1493 w 5052"/>
                <a:gd name="T1" fmla="*/ 0 h 1347"/>
                <a:gd name="T2" fmla="*/ 1875 w 5052"/>
                <a:gd name="T3" fmla="*/ 0 h 1347"/>
                <a:gd name="T4" fmla="*/ 1875 w 5052"/>
                <a:gd name="T5" fmla="*/ 514 h 1347"/>
                <a:gd name="T6" fmla="*/ 3177 w 5052"/>
                <a:gd name="T7" fmla="*/ 514 h 1347"/>
                <a:gd name="T8" fmla="*/ 3177 w 5052"/>
                <a:gd name="T9" fmla="*/ 0 h 1347"/>
                <a:gd name="T10" fmla="*/ 3559 w 5052"/>
                <a:gd name="T11" fmla="*/ 0 h 1347"/>
                <a:gd name="T12" fmla="*/ 3559 w 5052"/>
                <a:gd name="T13" fmla="*/ 514 h 1347"/>
                <a:gd name="T14" fmla="*/ 5052 w 5052"/>
                <a:gd name="T15" fmla="*/ 514 h 1347"/>
                <a:gd name="T16" fmla="*/ 5052 w 5052"/>
                <a:gd name="T17" fmla="*/ 1347 h 1347"/>
                <a:gd name="T18" fmla="*/ 0 w 5052"/>
                <a:gd name="T19" fmla="*/ 1347 h 1347"/>
                <a:gd name="T20" fmla="*/ 0 w 5052"/>
                <a:gd name="T21" fmla="*/ 514 h 1347"/>
                <a:gd name="T22" fmla="*/ 1493 w 5052"/>
                <a:gd name="T23" fmla="*/ 514 h 1347"/>
                <a:gd name="T24" fmla="*/ 1493 w 5052"/>
                <a:gd name="T25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52" h="1347">
                  <a:moveTo>
                    <a:pt x="1493" y="0"/>
                  </a:moveTo>
                  <a:lnTo>
                    <a:pt x="1875" y="0"/>
                  </a:lnTo>
                  <a:lnTo>
                    <a:pt x="1875" y="514"/>
                  </a:lnTo>
                  <a:lnTo>
                    <a:pt x="3177" y="514"/>
                  </a:lnTo>
                  <a:lnTo>
                    <a:pt x="3177" y="0"/>
                  </a:lnTo>
                  <a:lnTo>
                    <a:pt x="3559" y="0"/>
                  </a:lnTo>
                  <a:lnTo>
                    <a:pt x="3559" y="514"/>
                  </a:lnTo>
                  <a:lnTo>
                    <a:pt x="5052" y="514"/>
                  </a:lnTo>
                  <a:lnTo>
                    <a:pt x="5052" y="1347"/>
                  </a:lnTo>
                  <a:lnTo>
                    <a:pt x="0" y="1347"/>
                  </a:lnTo>
                  <a:lnTo>
                    <a:pt x="0" y="514"/>
                  </a:lnTo>
                  <a:lnTo>
                    <a:pt x="1493" y="514"/>
                  </a:lnTo>
                  <a:lnTo>
                    <a:pt x="14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7"/>
            <p:cNvSpPr>
              <a:spLocks noEditPoints="1"/>
            </p:cNvSpPr>
            <p:nvPr/>
          </p:nvSpPr>
          <p:spPr bwMode="auto">
            <a:xfrm>
              <a:off x="1617" y="1839"/>
              <a:ext cx="2526" cy="1506"/>
            </a:xfrm>
            <a:custGeom>
              <a:avLst/>
              <a:gdLst>
                <a:gd name="T0" fmla="*/ 2206 w 5052"/>
                <a:gd name="T1" fmla="*/ 1762 h 3012"/>
                <a:gd name="T2" fmla="*/ 2206 w 5052"/>
                <a:gd name="T3" fmla="*/ 2403 h 3012"/>
                <a:gd name="T4" fmla="*/ 2846 w 5052"/>
                <a:gd name="T5" fmla="*/ 2403 h 3012"/>
                <a:gd name="T6" fmla="*/ 2846 w 5052"/>
                <a:gd name="T7" fmla="*/ 1762 h 3012"/>
                <a:gd name="T8" fmla="*/ 2206 w 5052"/>
                <a:gd name="T9" fmla="*/ 1762 h 3012"/>
                <a:gd name="T10" fmla="*/ 1055 w 5052"/>
                <a:gd name="T11" fmla="*/ 1762 h 3012"/>
                <a:gd name="T12" fmla="*/ 1055 w 5052"/>
                <a:gd name="T13" fmla="*/ 2403 h 3012"/>
                <a:gd name="T14" fmla="*/ 1695 w 5052"/>
                <a:gd name="T15" fmla="*/ 2403 h 3012"/>
                <a:gd name="T16" fmla="*/ 1695 w 5052"/>
                <a:gd name="T17" fmla="*/ 1762 h 3012"/>
                <a:gd name="T18" fmla="*/ 1055 w 5052"/>
                <a:gd name="T19" fmla="*/ 1762 h 3012"/>
                <a:gd name="T20" fmla="*/ 3357 w 5052"/>
                <a:gd name="T21" fmla="*/ 609 h 3012"/>
                <a:gd name="T22" fmla="*/ 3357 w 5052"/>
                <a:gd name="T23" fmla="*/ 1250 h 3012"/>
                <a:gd name="T24" fmla="*/ 3997 w 5052"/>
                <a:gd name="T25" fmla="*/ 1250 h 3012"/>
                <a:gd name="T26" fmla="*/ 3997 w 5052"/>
                <a:gd name="T27" fmla="*/ 609 h 3012"/>
                <a:gd name="T28" fmla="*/ 3357 w 5052"/>
                <a:gd name="T29" fmla="*/ 609 h 3012"/>
                <a:gd name="T30" fmla="*/ 2206 w 5052"/>
                <a:gd name="T31" fmla="*/ 609 h 3012"/>
                <a:gd name="T32" fmla="*/ 2206 w 5052"/>
                <a:gd name="T33" fmla="*/ 1250 h 3012"/>
                <a:gd name="T34" fmla="*/ 2846 w 5052"/>
                <a:gd name="T35" fmla="*/ 1250 h 3012"/>
                <a:gd name="T36" fmla="*/ 2846 w 5052"/>
                <a:gd name="T37" fmla="*/ 609 h 3012"/>
                <a:gd name="T38" fmla="*/ 2206 w 5052"/>
                <a:gd name="T39" fmla="*/ 609 h 3012"/>
                <a:gd name="T40" fmla="*/ 1055 w 5052"/>
                <a:gd name="T41" fmla="*/ 609 h 3012"/>
                <a:gd name="T42" fmla="*/ 1055 w 5052"/>
                <a:gd name="T43" fmla="*/ 1250 h 3012"/>
                <a:gd name="T44" fmla="*/ 1695 w 5052"/>
                <a:gd name="T45" fmla="*/ 1250 h 3012"/>
                <a:gd name="T46" fmla="*/ 1695 w 5052"/>
                <a:gd name="T47" fmla="*/ 609 h 3012"/>
                <a:gd name="T48" fmla="*/ 1055 w 5052"/>
                <a:gd name="T49" fmla="*/ 609 h 3012"/>
                <a:gd name="T50" fmla="*/ 0 w 5052"/>
                <a:gd name="T51" fmla="*/ 0 h 3012"/>
                <a:gd name="T52" fmla="*/ 5052 w 5052"/>
                <a:gd name="T53" fmla="*/ 0 h 3012"/>
                <a:gd name="T54" fmla="*/ 5052 w 5052"/>
                <a:gd name="T55" fmla="*/ 1538 h 3012"/>
                <a:gd name="T56" fmla="*/ 3581 w 5052"/>
                <a:gd name="T57" fmla="*/ 1538 h 3012"/>
                <a:gd name="T58" fmla="*/ 3581 w 5052"/>
                <a:gd name="T59" fmla="*/ 3012 h 3012"/>
                <a:gd name="T60" fmla="*/ 0 w 5052"/>
                <a:gd name="T61" fmla="*/ 3012 h 3012"/>
                <a:gd name="T62" fmla="*/ 0 w 5052"/>
                <a:gd name="T63" fmla="*/ 0 h 3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52" h="3012">
                  <a:moveTo>
                    <a:pt x="2206" y="1762"/>
                  </a:moveTo>
                  <a:lnTo>
                    <a:pt x="2206" y="2403"/>
                  </a:lnTo>
                  <a:lnTo>
                    <a:pt x="2846" y="2403"/>
                  </a:lnTo>
                  <a:lnTo>
                    <a:pt x="2846" y="1762"/>
                  </a:lnTo>
                  <a:lnTo>
                    <a:pt x="2206" y="1762"/>
                  </a:lnTo>
                  <a:close/>
                  <a:moveTo>
                    <a:pt x="1055" y="1762"/>
                  </a:moveTo>
                  <a:lnTo>
                    <a:pt x="1055" y="2403"/>
                  </a:lnTo>
                  <a:lnTo>
                    <a:pt x="1695" y="2403"/>
                  </a:lnTo>
                  <a:lnTo>
                    <a:pt x="1695" y="1762"/>
                  </a:lnTo>
                  <a:lnTo>
                    <a:pt x="1055" y="1762"/>
                  </a:lnTo>
                  <a:close/>
                  <a:moveTo>
                    <a:pt x="3357" y="609"/>
                  </a:moveTo>
                  <a:lnTo>
                    <a:pt x="3357" y="1250"/>
                  </a:lnTo>
                  <a:lnTo>
                    <a:pt x="3997" y="1250"/>
                  </a:lnTo>
                  <a:lnTo>
                    <a:pt x="3997" y="609"/>
                  </a:lnTo>
                  <a:lnTo>
                    <a:pt x="3357" y="609"/>
                  </a:lnTo>
                  <a:close/>
                  <a:moveTo>
                    <a:pt x="2206" y="609"/>
                  </a:moveTo>
                  <a:lnTo>
                    <a:pt x="2206" y="1250"/>
                  </a:lnTo>
                  <a:lnTo>
                    <a:pt x="2846" y="1250"/>
                  </a:lnTo>
                  <a:lnTo>
                    <a:pt x="2846" y="609"/>
                  </a:lnTo>
                  <a:lnTo>
                    <a:pt x="2206" y="609"/>
                  </a:lnTo>
                  <a:close/>
                  <a:moveTo>
                    <a:pt x="1055" y="609"/>
                  </a:moveTo>
                  <a:lnTo>
                    <a:pt x="1055" y="1250"/>
                  </a:lnTo>
                  <a:lnTo>
                    <a:pt x="1695" y="1250"/>
                  </a:lnTo>
                  <a:lnTo>
                    <a:pt x="1695" y="609"/>
                  </a:lnTo>
                  <a:lnTo>
                    <a:pt x="1055" y="609"/>
                  </a:lnTo>
                  <a:close/>
                  <a:moveTo>
                    <a:pt x="0" y="0"/>
                  </a:moveTo>
                  <a:lnTo>
                    <a:pt x="5052" y="0"/>
                  </a:lnTo>
                  <a:lnTo>
                    <a:pt x="5052" y="1538"/>
                  </a:lnTo>
                  <a:lnTo>
                    <a:pt x="3581" y="1538"/>
                  </a:lnTo>
                  <a:lnTo>
                    <a:pt x="3581" y="3012"/>
                  </a:lnTo>
                  <a:lnTo>
                    <a:pt x="0" y="30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Freeform 8"/>
            <p:cNvSpPr/>
            <p:nvPr/>
          </p:nvSpPr>
          <p:spPr bwMode="auto">
            <a:xfrm>
              <a:off x="3600" y="2800"/>
              <a:ext cx="447" cy="448"/>
            </a:xfrm>
            <a:custGeom>
              <a:avLst/>
              <a:gdLst>
                <a:gd name="T0" fmla="*/ 0 w 896"/>
                <a:gd name="T1" fmla="*/ 0 h 897"/>
                <a:gd name="T2" fmla="*/ 896 w 896"/>
                <a:gd name="T3" fmla="*/ 0 h 897"/>
                <a:gd name="T4" fmla="*/ 0 w 896"/>
                <a:gd name="T5" fmla="*/ 897 h 897"/>
                <a:gd name="T6" fmla="*/ 0 w 896"/>
                <a:gd name="T7" fmla="*/ 0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6" h="897">
                  <a:moveTo>
                    <a:pt x="0" y="0"/>
                  </a:moveTo>
                  <a:lnTo>
                    <a:pt x="896" y="0"/>
                  </a:lnTo>
                  <a:lnTo>
                    <a:pt x="0" y="89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8" name="Group 11"/>
          <p:cNvGrpSpPr>
            <a:grpSpLocks noChangeAspect="1"/>
          </p:cNvGrpSpPr>
          <p:nvPr/>
        </p:nvGrpSpPr>
        <p:grpSpPr bwMode="auto">
          <a:xfrm>
            <a:off x="3113324" y="1768510"/>
            <a:ext cx="554498" cy="521503"/>
            <a:chOff x="1929" y="1266"/>
            <a:chExt cx="1899" cy="1786"/>
          </a:xfrm>
          <a:solidFill>
            <a:schemeClr val="bg1"/>
          </a:solidFill>
        </p:grpSpPr>
        <p:sp>
          <p:nvSpPr>
            <p:cNvPr id="51" name="Freeform 13"/>
            <p:cNvSpPr/>
            <p:nvPr/>
          </p:nvSpPr>
          <p:spPr bwMode="auto">
            <a:xfrm>
              <a:off x="2208" y="1266"/>
              <a:ext cx="589" cy="590"/>
            </a:xfrm>
            <a:custGeom>
              <a:avLst/>
              <a:gdLst>
                <a:gd name="T0" fmla="*/ 589 w 1178"/>
                <a:gd name="T1" fmla="*/ 0 h 1179"/>
                <a:gd name="T2" fmla="*/ 654 w 1178"/>
                <a:gd name="T3" fmla="*/ 3 h 1179"/>
                <a:gd name="T4" fmla="*/ 716 w 1178"/>
                <a:gd name="T5" fmla="*/ 14 h 1179"/>
                <a:gd name="T6" fmla="*/ 776 w 1178"/>
                <a:gd name="T7" fmla="*/ 31 h 1179"/>
                <a:gd name="T8" fmla="*/ 832 w 1178"/>
                <a:gd name="T9" fmla="*/ 53 h 1179"/>
                <a:gd name="T10" fmla="*/ 886 w 1178"/>
                <a:gd name="T11" fmla="*/ 80 h 1179"/>
                <a:gd name="T12" fmla="*/ 937 w 1178"/>
                <a:gd name="T13" fmla="*/ 114 h 1179"/>
                <a:gd name="T14" fmla="*/ 983 w 1178"/>
                <a:gd name="T15" fmla="*/ 152 h 1179"/>
                <a:gd name="T16" fmla="*/ 1026 w 1178"/>
                <a:gd name="T17" fmla="*/ 195 h 1179"/>
                <a:gd name="T18" fmla="*/ 1064 w 1178"/>
                <a:gd name="T19" fmla="*/ 242 h 1179"/>
                <a:gd name="T20" fmla="*/ 1097 w 1178"/>
                <a:gd name="T21" fmla="*/ 293 h 1179"/>
                <a:gd name="T22" fmla="*/ 1126 w 1178"/>
                <a:gd name="T23" fmla="*/ 346 h 1179"/>
                <a:gd name="T24" fmla="*/ 1148 w 1178"/>
                <a:gd name="T25" fmla="*/ 404 h 1179"/>
                <a:gd name="T26" fmla="*/ 1164 w 1178"/>
                <a:gd name="T27" fmla="*/ 464 h 1179"/>
                <a:gd name="T28" fmla="*/ 1175 w 1178"/>
                <a:gd name="T29" fmla="*/ 526 h 1179"/>
                <a:gd name="T30" fmla="*/ 1178 w 1178"/>
                <a:gd name="T31" fmla="*/ 590 h 1179"/>
                <a:gd name="T32" fmla="*/ 1175 w 1178"/>
                <a:gd name="T33" fmla="*/ 654 h 1179"/>
                <a:gd name="T34" fmla="*/ 1164 w 1178"/>
                <a:gd name="T35" fmla="*/ 716 h 1179"/>
                <a:gd name="T36" fmla="*/ 1148 w 1178"/>
                <a:gd name="T37" fmla="*/ 776 h 1179"/>
                <a:gd name="T38" fmla="*/ 1126 w 1178"/>
                <a:gd name="T39" fmla="*/ 833 h 1179"/>
                <a:gd name="T40" fmla="*/ 1097 w 1178"/>
                <a:gd name="T41" fmla="*/ 887 h 1179"/>
                <a:gd name="T42" fmla="*/ 1064 w 1178"/>
                <a:gd name="T43" fmla="*/ 938 h 1179"/>
                <a:gd name="T44" fmla="*/ 1026 w 1178"/>
                <a:gd name="T45" fmla="*/ 984 h 1179"/>
                <a:gd name="T46" fmla="*/ 983 w 1178"/>
                <a:gd name="T47" fmla="*/ 1027 h 1179"/>
                <a:gd name="T48" fmla="*/ 937 w 1178"/>
                <a:gd name="T49" fmla="*/ 1065 h 1179"/>
                <a:gd name="T50" fmla="*/ 886 w 1178"/>
                <a:gd name="T51" fmla="*/ 1099 h 1179"/>
                <a:gd name="T52" fmla="*/ 832 w 1178"/>
                <a:gd name="T53" fmla="*/ 1127 h 1179"/>
                <a:gd name="T54" fmla="*/ 776 w 1178"/>
                <a:gd name="T55" fmla="*/ 1149 h 1179"/>
                <a:gd name="T56" fmla="*/ 716 w 1178"/>
                <a:gd name="T57" fmla="*/ 1165 h 1179"/>
                <a:gd name="T58" fmla="*/ 654 w 1178"/>
                <a:gd name="T59" fmla="*/ 1176 h 1179"/>
                <a:gd name="T60" fmla="*/ 589 w 1178"/>
                <a:gd name="T61" fmla="*/ 1179 h 1179"/>
                <a:gd name="T62" fmla="*/ 526 w 1178"/>
                <a:gd name="T63" fmla="*/ 1176 h 1179"/>
                <a:gd name="T64" fmla="*/ 463 w 1178"/>
                <a:gd name="T65" fmla="*/ 1165 h 1179"/>
                <a:gd name="T66" fmla="*/ 403 w 1178"/>
                <a:gd name="T67" fmla="*/ 1149 h 1179"/>
                <a:gd name="T68" fmla="*/ 347 w 1178"/>
                <a:gd name="T69" fmla="*/ 1127 h 1179"/>
                <a:gd name="T70" fmla="*/ 293 w 1178"/>
                <a:gd name="T71" fmla="*/ 1099 h 1179"/>
                <a:gd name="T72" fmla="*/ 242 w 1178"/>
                <a:gd name="T73" fmla="*/ 1065 h 1179"/>
                <a:gd name="T74" fmla="*/ 195 w 1178"/>
                <a:gd name="T75" fmla="*/ 1027 h 1179"/>
                <a:gd name="T76" fmla="*/ 152 w 1178"/>
                <a:gd name="T77" fmla="*/ 984 h 1179"/>
                <a:gd name="T78" fmla="*/ 114 w 1178"/>
                <a:gd name="T79" fmla="*/ 938 h 1179"/>
                <a:gd name="T80" fmla="*/ 81 w 1178"/>
                <a:gd name="T81" fmla="*/ 887 h 1179"/>
                <a:gd name="T82" fmla="*/ 53 w 1178"/>
                <a:gd name="T83" fmla="*/ 833 h 1179"/>
                <a:gd name="T84" fmla="*/ 31 w 1178"/>
                <a:gd name="T85" fmla="*/ 776 h 1179"/>
                <a:gd name="T86" fmla="*/ 14 w 1178"/>
                <a:gd name="T87" fmla="*/ 716 h 1179"/>
                <a:gd name="T88" fmla="*/ 3 w 1178"/>
                <a:gd name="T89" fmla="*/ 654 h 1179"/>
                <a:gd name="T90" fmla="*/ 0 w 1178"/>
                <a:gd name="T91" fmla="*/ 590 h 1179"/>
                <a:gd name="T92" fmla="*/ 3 w 1178"/>
                <a:gd name="T93" fmla="*/ 526 h 1179"/>
                <a:gd name="T94" fmla="*/ 14 w 1178"/>
                <a:gd name="T95" fmla="*/ 464 h 1179"/>
                <a:gd name="T96" fmla="*/ 31 w 1178"/>
                <a:gd name="T97" fmla="*/ 404 h 1179"/>
                <a:gd name="T98" fmla="*/ 53 w 1178"/>
                <a:gd name="T99" fmla="*/ 346 h 1179"/>
                <a:gd name="T100" fmla="*/ 81 w 1178"/>
                <a:gd name="T101" fmla="*/ 293 h 1179"/>
                <a:gd name="T102" fmla="*/ 114 w 1178"/>
                <a:gd name="T103" fmla="*/ 242 h 1179"/>
                <a:gd name="T104" fmla="*/ 152 w 1178"/>
                <a:gd name="T105" fmla="*/ 195 h 1179"/>
                <a:gd name="T106" fmla="*/ 195 w 1178"/>
                <a:gd name="T107" fmla="*/ 152 h 1179"/>
                <a:gd name="T108" fmla="*/ 242 w 1178"/>
                <a:gd name="T109" fmla="*/ 114 h 1179"/>
                <a:gd name="T110" fmla="*/ 293 w 1178"/>
                <a:gd name="T111" fmla="*/ 80 h 1179"/>
                <a:gd name="T112" fmla="*/ 347 w 1178"/>
                <a:gd name="T113" fmla="*/ 53 h 1179"/>
                <a:gd name="T114" fmla="*/ 403 w 1178"/>
                <a:gd name="T115" fmla="*/ 31 h 1179"/>
                <a:gd name="T116" fmla="*/ 463 w 1178"/>
                <a:gd name="T117" fmla="*/ 14 h 1179"/>
                <a:gd name="T118" fmla="*/ 526 w 1178"/>
                <a:gd name="T119" fmla="*/ 3 h 1179"/>
                <a:gd name="T120" fmla="*/ 589 w 1178"/>
                <a:gd name="T121" fmla="*/ 0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78" h="1179">
                  <a:moveTo>
                    <a:pt x="589" y="0"/>
                  </a:moveTo>
                  <a:lnTo>
                    <a:pt x="654" y="3"/>
                  </a:lnTo>
                  <a:lnTo>
                    <a:pt x="716" y="14"/>
                  </a:lnTo>
                  <a:lnTo>
                    <a:pt x="776" y="31"/>
                  </a:lnTo>
                  <a:lnTo>
                    <a:pt x="832" y="53"/>
                  </a:lnTo>
                  <a:lnTo>
                    <a:pt x="886" y="80"/>
                  </a:lnTo>
                  <a:lnTo>
                    <a:pt x="937" y="114"/>
                  </a:lnTo>
                  <a:lnTo>
                    <a:pt x="983" y="152"/>
                  </a:lnTo>
                  <a:lnTo>
                    <a:pt x="1026" y="195"/>
                  </a:lnTo>
                  <a:lnTo>
                    <a:pt x="1064" y="242"/>
                  </a:lnTo>
                  <a:lnTo>
                    <a:pt x="1097" y="293"/>
                  </a:lnTo>
                  <a:lnTo>
                    <a:pt x="1126" y="346"/>
                  </a:lnTo>
                  <a:lnTo>
                    <a:pt x="1148" y="404"/>
                  </a:lnTo>
                  <a:lnTo>
                    <a:pt x="1164" y="464"/>
                  </a:lnTo>
                  <a:lnTo>
                    <a:pt x="1175" y="526"/>
                  </a:lnTo>
                  <a:lnTo>
                    <a:pt x="1178" y="590"/>
                  </a:lnTo>
                  <a:lnTo>
                    <a:pt x="1175" y="654"/>
                  </a:lnTo>
                  <a:lnTo>
                    <a:pt x="1164" y="716"/>
                  </a:lnTo>
                  <a:lnTo>
                    <a:pt x="1148" y="776"/>
                  </a:lnTo>
                  <a:lnTo>
                    <a:pt x="1126" y="833"/>
                  </a:lnTo>
                  <a:lnTo>
                    <a:pt x="1097" y="887"/>
                  </a:lnTo>
                  <a:lnTo>
                    <a:pt x="1064" y="938"/>
                  </a:lnTo>
                  <a:lnTo>
                    <a:pt x="1026" y="984"/>
                  </a:lnTo>
                  <a:lnTo>
                    <a:pt x="983" y="1027"/>
                  </a:lnTo>
                  <a:lnTo>
                    <a:pt x="937" y="1065"/>
                  </a:lnTo>
                  <a:lnTo>
                    <a:pt x="886" y="1099"/>
                  </a:lnTo>
                  <a:lnTo>
                    <a:pt x="832" y="1127"/>
                  </a:lnTo>
                  <a:lnTo>
                    <a:pt x="776" y="1149"/>
                  </a:lnTo>
                  <a:lnTo>
                    <a:pt x="716" y="1165"/>
                  </a:lnTo>
                  <a:lnTo>
                    <a:pt x="654" y="1176"/>
                  </a:lnTo>
                  <a:lnTo>
                    <a:pt x="589" y="1179"/>
                  </a:lnTo>
                  <a:lnTo>
                    <a:pt x="526" y="1176"/>
                  </a:lnTo>
                  <a:lnTo>
                    <a:pt x="463" y="1165"/>
                  </a:lnTo>
                  <a:lnTo>
                    <a:pt x="403" y="1149"/>
                  </a:lnTo>
                  <a:lnTo>
                    <a:pt x="347" y="1127"/>
                  </a:lnTo>
                  <a:lnTo>
                    <a:pt x="293" y="1099"/>
                  </a:lnTo>
                  <a:lnTo>
                    <a:pt x="242" y="1065"/>
                  </a:lnTo>
                  <a:lnTo>
                    <a:pt x="195" y="1027"/>
                  </a:lnTo>
                  <a:lnTo>
                    <a:pt x="152" y="984"/>
                  </a:lnTo>
                  <a:lnTo>
                    <a:pt x="114" y="938"/>
                  </a:lnTo>
                  <a:lnTo>
                    <a:pt x="81" y="887"/>
                  </a:lnTo>
                  <a:lnTo>
                    <a:pt x="53" y="833"/>
                  </a:lnTo>
                  <a:lnTo>
                    <a:pt x="31" y="776"/>
                  </a:lnTo>
                  <a:lnTo>
                    <a:pt x="14" y="716"/>
                  </a:lnTo>
                  <a:lnTo>
                    <a:pt x="3" y="654"/>
                  </a:lnTo>
                  <a:lnTo>
                    <a:pt x="0" y="590"/>
                  </a:lnTo>
                  <a:lnTo>
                    <a:pt x="3" y="526"/>
                  </a:lnTo>
                  <a:lnTo>
                    <a:pt x="14" y="464"/>
                  </a:lnTo>
                  <a:lnTo>
                    <a:pt x="31" y="404"/>
                  </a:lnTo>
                  <a:lnTo>
                    <a:pt x="53" y="346"/>
                  </a:lnTo>
                  <a:lnTo>
                    <a:pt x="81" y="293"/>
                  </a:lnTo>
                  <a:lnTo>
                    <a:pt x="114" y="242"/>
                  </a:lnTo>
                  <a:lnTo>
                    <a:pt x="152" y="195"/>
                  </a:lnTo>
                  <a:lnTo>
                    <a:pt x="195" y="152"/>
                  </a:lnTo>
                  <a:lnTo>
                    <a:pt x="242" y="114"/>
                  </a:lnTo>
                  <a:lnTo>
                    <a:pt x="293" y="80"/>
                  </a:lnTo>
                  <a:lnTo>
                    <a:pt x="347" y="53"/>
                  </a:lnTo>
                  <a:lnTo>
                    <a:pt x="403" y="31"/>
                  </a:lnTo>
                  <a:lnTo>
                    <a:pt x="463" y="14"/>
                  </a:lnTo>
                  <a:lnTo>
                    <a:pt x="526" y="3"/>
                  </a:lnTo>
                  <a:lnTo>
                    <a:pt x="5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Freeform 14"/>
            <p:cNvSpPr/>
            <p:nvPr/>
          </p:nvSpPr>
          <p:spPr bwMode="auto">
            <a:xfrm>
              <a:off x="3026" y="2286"/>
              <a:ext cx="802" cy="766"/>
            </a:xfrm>
            <a:custGeom>
              <a:avLst/>
              <a:gdLst>
                <a:gd name="T0" fmla="*/ 809 w 1603"/>
                <a:gd name="T1" fmla="*/ 0 h 1533"/>
                <a:gd name="T2" fmla="*/ 830 w 1603"/>
                <a:gd name="T3" fmla="*/ 8 h 1533"/>
                <a:gd name="T4" fmla="*/ 848 w 1603"/>
                <a:gd name="T5" fmla="*/ 30 h 1533"/>
                <a:gd name="T6" fmla="*/ 1000 w 1603"/>
                <a:gd name="T7" fmla="*/ 356 h 1533"/>
                <a:gd name="T8" fmla="*/ 1041 w 1603"/>
                <a:gd name="T9" fmla="*/ 418 h 1533"/>
                <a:gd name="T10" fmla="*/ 1097 w 1603"/>
                <a:gd name="T11" fmla="*/ 465 h 1533"/>
                <a:gd name="T12" fmla="*/ 1164 w 1603"/>
                <a:gd name="T13" fmla="*/ 495 h 1533"/>
                <a:gd name="T14" fmla="*/ 1558 w 1603"/>
                <a:gd name="T15" fmla="*/ 546 h 1533"/>
                <a:gd name="T16" fmla="*/ 1585 w 1603"/>
                <a:gd name="T17" fmla="*/ 558 h 1533"/>
                <a:gd name="T18" fmla="*/ 1598 w 1603"/>
                <a:gd name="T19" fmla="*/ 575 h 1533"/>
                <a:gd name="T20" fmla="*/ 1603 w 1603"/>
                <a:gd name="T21" fmla="*/ 589 h 1533"/>
                <a:gd name="T22" fmla="*/ 1602 w 1603"/>
                <a:gd name="T23" fmla="*/ 611 h 1533"/>
                <a:gd name="T24" fmla="*/ 1587 w 1603"/>
                <a:gd name="T25" fmla="*/ 636 h 1533"/>
                <a:gd name="T26" fmla="*/ 1299 w 1603"/>
                <a:gd name="T27" fmla="*/ 908 h 1533"/>
                <a:gd name="T28" fmla="*/ 1261 w 1603"/>
                <a:gd name="T29" fmla="*/ 972 h 1533"/>
                <a:gd name="T30" fmla="*/ 1243 w 1603"/>
                <a:gd name="T31" fmla="*/ 1043 h 1533"/>
                <a:gd name="T32" fmla="*/ 1247 w 1603"/>
                <a:gd name="T33" fmla="*/ 1117 h 1533"/>
                <a:gd name="T34" fmla="*/ 1317 w 1603"/>
                <a:gd name="T35" fmla="*/ 1487 h 1533"/>
                <a:gd name="T36" fmla="*/ 1308 w 1603"/>
                <a:gd name="T37" fmla="*/ 1510 h 1533"/>
                <a:gd name="T38" fmla="*/ 1295 w 1603"/>
                <a:gd name="T39" fmla="*/ 1522 h 1533"/>
                <a:gd name="T40" fmla="*/ 1280 w 1603"/>
                <a:gd name="T41" fmla="*/ 1531 h 1533"/>
                <a:gd name="T42" fmla="*/ 1255 w 1603"/>
                <a:gd name="T43" fmla="*/ 1532 h 1533"/>
                <a:gd name="T44" fmla="*/ 925 w 1603"/>
                <a:gd name="T45" fmla="*/ 1352 h 1533"/>
                <a:gd name="T46" fmla="*/ 865 w 1603"/>
                <a:gd name="T47" fmla="*/ 1327 h 1533"/>
                <a:gd name="T48" fmla="*/ 802 w 1603"/>
                <a:gd name="T49" fmla="*/ 1319 h 1533"/>
                <a:gd name="T50" fmla="*/ 737 w 1603"/>
                <a:gd name="T51" fmla="*/ 1327 h 1533"/>
                <a:gd name="T52" fmla="*/ 677 w 1603"/>
                <a:gd name="T53" fmla="*/ 1352 h 1533"/>
                <a:gd name="T54" fmla="*/ 348 w 1603"/>
                <a:gd name="T55" fmla="*/ 1532 h 1533"/>
                <a:gd name="T56" fmla="*/ 322 w 1603"/>
                <a:gd name="T57" fmla="*/ 1531 h 1533"/>
                <a:gd name="T58" fmla="*/ 307 w 1603"/>
                <a:gd name="T59" fmla="*/ 1522 h 1533"/>
                <a:gd name="T60" fmla="*/ 295 w 1603"/>
                <a:gd name="T61" fmla="*/ 1510 h 1533"/>
                <a:gd name="T62" fmla="*/ 286 w 1603"/>
                <a:gd name="T63" fmla="*/ 1487 h 1533"/>
                <a:gd name="T64" fmla="*/ 356 w 1603"/>
                <a:gd name="T65" fmla="*/ 1117 h 1533"/>
                <a:gd name="T66" fmla="*/ 359 w 1603"/>
                <a:gd name="T67" fmla="*/ 1043 h 1533"/>
                <a:gd name="T68" fmla="*/ 342 w 1603"/>
                <a:gd name="T69" fmla="*/ 972 h 1533"/>
                <a:gd name="T70" fmla="*/ 304 w 1603"/>
                <a:gd name="T71" fmla="*/ 908 h 1533"/>
                <a:gd name="T72" fmla="*/ 16 w 1603"/>
                <a:gd name="T73" fmla="*/ 636 h 1533"/>
                <a:gd name="T74" fmla="*/ 1 w 1603"/>
                <a:gd name="T75" fmla="*/ 611 h 1533"/>
                <a:gd name="T76" fmla="*/ 0 w 1603"/>
                <a:gd name="T77" fmla="*/ 589 h 1533"/>
                <a:gd name="T78" fmla="*/ 4 w 1603"/>
                <a:gd name="T79" fmla="*/ 575 h 1533"/>
                <a:gd name="T80" fmla="*/ 18 w 1603"/>
                <a:gd name="T81" fmla="*/ 558 h 1533"/>
                <a:gd name="T82" fmla="*/ 45 w 1603"/>
                <a:gd name="T83" fmla="*/ 546 h 1533"/>
                <a:gd name="T84" fmla="*/ 439 w 1603"/>
                <a:gd name="T85" fmla="*/ 495 h 1533"/>
                <a:gd name="T86" fmla="*/ 506 w 1603"/>
                <a:gd name="T87" fmla="*/ 465 h 1533"/>
                <a:gd name="T88" fmla="*/ 562 w 1603"/>
                <a:gd name="T89" fmla="*/ 418 h 1533"/>
                <a:gd name="T90" fmla="*/ 603 w 1603"/>
                <a:gd name="T91" fmla="*/ 356 h 1533"/>
                <a:gd name="T92" fmla="*/ 763 w 1603"/>
                <a:gd name="T93" fmla="*/ 16 h 1533"/>
                <a:gd name="T94" fmla="*/ 785 w 1603"/>
                <a:gd name="T95" fmla="*/ 2 h 1533"/>
                <a:gd name="T96" fmla="*/ 802 w 1603"/>
                <a:gd name="T97" fmla="*/ 0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03" h="1533">
                  <a:moveTo>
                    <a:pt x="802" y="0"/>
                  </a:moveTo>
                  <a:lnTo>
                    <a:pt x="809" y="0"/>
                  </a:lnTo>
                  <a:lnTo>
                    <a:pt x="819" y="2"/>
                  </a:lnTo>
                  <a:lnTo>
                    <a:pt x="830" y="8"/>
                  </a:lnTo>
                  <a:lnTo>
                    <a:pt x="840" y="16"/>
                  </a:lnTo>
                  <a:lnTo>
                    <a:pt x="848" y="30"/>
                  </a:lnTo>
                  <a:lnTo>
                    <a:pt x="848" y="30"/>
                  </a:lnTo>
                  <a:lnTo>
                    <a:pt x="1000" y="356"/>
                  </a:lnTo>
                  <a:lnTo>
                    <a:pt x="1019" y="389"/>
                  </a:lnTo>
                  <a:lnTo>
                    <a:pt x="1041" y="418"/>
                  </a:lnTo>
                  <a:lnTo>
                    <a:pt x="1067" y="444"/>
                  </a:lnTo>
                  <a:lnTo>
                    <a:pt x="1097" y="465"/>
                  </a:lnTo>
                  <a:lnTo>
                    <a:pt x="1129" y="483"/>
                  </a:lnTo>
                  <a:lnTo>
                    <a:pt x="1164" y="495"/>
                  </a:lnTo>
                  <a:lnTo>
                    <a:pt x="1201" y="502"/>
                  </a:lnTo>
                  <a:lnTo>
                    <a:pt x="1558" y="546"/>
                  </a:lnTo>
                  <a:lnTo>
                    <a:pt x="1573" y="551"/>
                  </a:lnTo>
                  <a:lnTo>
                    <a:pt x="1585" y="558"/>
                  </a:lnTo>
                  <a:lnTo>
                    <a:pt x="1593" y="566"/>
                  </a:lnTo>
                  <a:lnTo>
                    <a:pt x="1598" y="575"/>
                  </a:lnTo>
                  <a:lnTo>
                    <a:pt x="1601" y="582"/>
                  </a:lnTo>
                  <a:lnTo>
                    <a:pt x="1603" y="589"/>
                  </a:lnTo>
                  <a:lnTo>
                    <a:pt x="1603" y="599"/>
                  </a:lnTo>
                  <a:lnTo>
                    <a:pt x="1602" y="611"/>
                  </a:lnTo>
                  <a:lnTo>
                    <a:pt x="1597" y="623"/>
                  </a:lnTo>
                  <a:lnTo>
                    <a:pt x="1587" y="636"/>
                  </a:lnTo>
                  <a:lnTo>
                    <a:pt x="1324" y="881"/>
                  </a:lnTo>
                  <a:lnTo>
                    <a:pt x="1299" y="908"/>
                  </a:lnTo>
                  <a:lnTo>
                    <a:pt x="1277" y="938"/>
                  </a:lnTo>
                  <a:lnTo>
                    <a:pt x="1261" y="972"/>
                  </a:lnTo>
                  <a:lnTo>
                    <a:pt x="1250" y="1007"/>
                  </a:lnTo>
                  <a:lnTo>
                    <a:pt x="1243" y="1043"/>
                  </a:lnTo>
                  <a:lnTo>
                    <a:pt x="1242" y="1080"/>
                  </a:lnTo>
                  <a:lnTo>
                    <a:pt x="1247" y="1117"/>
                  </a:lnTo>
                  <a:lnTo>
                    <a:pt x="1316" y="1471"/>
                  </a:lnTo>
                  <a:lnTo>
                    <a:pt x="1317" y="1487"/>
                  </a:lnTo>
                  <a:lnTo>
                    <a:pt x="1314" y="1499"/>
                  </a:lnTo>
                  <a:lnTo>
                    <a:pt x="1308" y="1510"/>
                  </a:lnTo>
                  <a:lnTo>
                    <a:pt x="1301" y="1518"/>
                  </a:lnTo>
                  <a:lnTo>
                    <a:pt x="1295" y="1522"/>
                  </a:lnTo>
                  <a:lnTo>
                    <a:pt x="1290" y="1527"/>
                  </a:lnTo>
                  <a:lnTo>
                    <a:pt x="1280" y="1531"/>
                  </a:lnTo>
                  <a:lnTo>
                    <a:pt x="1269" y="1533"/>
                  </a:lnTo>
                  <a:lnTo>
                    <a:pt x="1255" y="1532"/>
                  </a:lnTo>
                  <a:lnTo>
                    <a:pt x="1240" y="1526"/>
                  </a:lnTo>
                  <a:lnTo>
                    <a:pt x="925" y="1352"/>
                  </a:lnTo>
                  <a:lnTo>
                    <a:pt x="895" y="1337"/>
                  </a:lnTo>
                  <a:lnTo>
                    <a:pt x="865" y="1327"/>
                  </a:lnTo>
                  <a:lnTo>
                    <a:pt x="833" y="1320"/>
                  </a:lnTo>
                  <a:lnTo>
                    <a:pt x="802" y="1319"/>
                  </a:lnTo>
                  <a:lnTo>
                    <a:pt x="770" y="1320"/>
                  </a:lnTo>
                  <a:lnTo>
                    <a:pt x="737" y="1327"/>
                  </a:lnTo>
                  <a:lnTo>
                    <a:pt x="707" y="1337"/>
                  </a:lnTo>
                  <a:lnTo>
                    <a:pt x="677" y="1352"/>
                  </a:lnTo>
                  <a:lnTo>
                    <a:pt x="363" y="1526"/>
                  </a:lnTo>
                  <a:lnTo>
                    <a:pt x="348" y="1532"/>
                  </a:lnTo>
                  <a:lnTo>
                    <a:pt x="334" y="1533"/>
                  </a:lnTo>
                  <a:lnTo>
                    <a:pt x="322" y="1531"/>
                  </a:lnTo>
                  <a:lnTo>
                    <a:pt x="313" y="1527"/>
                  </a:lnTo>
                  <a:lnTo>
                    <a:pt x="307" y="1522"/>
                  </a:lnTo>
                  <a:lnTo>
                    <a:pt x="302" y="1518"/>
                  </a:lnTo>
                  <a:lnTo>
                    <a:pt x="295" y="1510"/>
                  </a:lnTo>
                  <a:lnTo>
                    <a:pt x="289" y="1499"/>
                  </a:lnTo>
                  <a:lnTo>
                    <a:pt x="286" y="1487"/>
                  </a:lnTo>
                  <a:lnTo>
                    <a:pt x="287" y="1471"/>
                  </a:lnTo>
                  <a:lnTo>
                    <a:pt x="356" y="1117"/>
                  </a:lnTo>
                  <a:lnTo>
                    <a:pt x="360" y="1080"/>
                  </a:lnTo>
                  <a:lnTo>
                    <a:pt x="359" y="1043"/>
                  </a:lnTo>
                  <a:lnTo>
                    <a:pt x="354" y="1007"/>
                  </a:lnTo>
                  <a:lnTo>
                    <a:pt x="342" y="972"/>
                  </a:lnTo>
                  <a:lnTo>
                    <a:pt x="326" y="938"/>
                  </a:lnTo>
                  <a:lnTo>
                    <a:pt x="304" y="908"/>
                  </a:lnTo>
                  <a:lnTo>
                    <a:pt x="279" y="881"/>
                  </a:lnTo>
                  <a:lnTo>
                    <a:pt x="16" y="636"/>
                  </a:lnTo>
                  <a:lnTo>
                    <a:pt x="5" y="623"/>
                  </a:lnTo>
                  <a:lnTo>
                    <a:pt x="1" y="611"/>
                  </a:lnTo>
                  <a:lnTo>
                    <a:pt x="0" y="599"/>
                  </a:lnTo>
                  <a:lnTo>
                    <a:pt x="0" y="589"/>
                  </a:lnTo>
                  <a:lnTo>
                    <a:pt x="2" y="582"/>
                  </a:lnTo>
                  <a:lnTo>
                    <a:pt x="4" y="575"/>
                  </a:lnTo>
                  <a:lnTo>
                    <a:pt x="10" y="566"/>
                  </a:lnTo>
                  <a:lnTo>
                    <a:pt x="18" y="558"/>
                  </a:lnTo>
                  <a:lnTo>
                    <a:pt x="30" y="551"/>
                  </a:lnTo>
                  <a:lnTo>
                    <a:pt x="45" y="546"/>
                  </a:lnTo>
                  <a:lnTo>
                    <a:pt x="402" y="502"/>
                  </a:lnTo>
                  <a:lnTo>
                    <a:pt x="439" y="495"/>
                  </a:lnTo>
                  <a:lnTo>
                    <a:pt x="473" y="483"/>
                  </a:lnTo>
                  <a:lnTo>
                    <a:pt x="506" y="465"/>
                  </a:lnTo>
                  <a:lnTo>
                    <a:pt x="536" y="444"/>
                  </a:lnTo>
                  <a:lnTo>
                    <a:pt x="562" y="418"/>
                  </a:lnTo>
                  <a:lnTo>
                    <a:pt x="584" y="389"/>
                  </a:lnTo>
                  <a:lnTo>
                    <a:pt x="603" y="356"/>
                  </a:lnTo>
                  <a:lnTo>
                    <a:pt x="755" y="30"/>
                  </a:lnTo>
                  <a:lnTo>
                    <a:pt x="763" y="16"/>
                  </a:lnTo>
                  <a:lnTo>
                    <a:pt x="773" y="8"/>
                  </a:lnTo>
                  <a:lnTo>
                    <a:pt x="785" y="2"/>
                  </a:lnTo>
                  <a:lnTo>
                    <a:pt x="794" y="0"/>
                  </a:lnTo>
                  <a:lnTo>
                    <a:pt x="8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Freeform 15"/>
            <p:cNvSpPr/>
            <p:nvPr/>
          </p:nvSpPr>
          <p:spPr bwMode="auto">
            <a:xfrm>
              <a:off x="1929" y="1972"/>
              <a:ext cx="1147" cy="788"/>
            </a:xfrm>
            <a:custGeom>
              <a:avLst/>
              <a:gdLst>
                <a:gd name="T0" fmla="*/ 1625 w 2294"/>
                <a:gd name="T1" fmla="*/ 3 h 1577"/>
                <a:gd name="T2" fmla="*/ 1938 w 2294"/>
                <a:gd name="T3" fmla="*/ 55 h 1577"/>
                <a:gd name="T4" fmla="*/ 2038 w 2294"/>
                <a:gd name="T5" fmla="*/ 100 h 1577"/>
                <a:gd name="T6" fmla="*/ 2124 w 2294"/>
                <a:gd name="T7" fmla="*/ 163 h 1577"/>
                <a:gd name="T8" fmla="*/ 2196 w 2294"/>
                <a:gd name="T9" fmla="*/ 243 h 1577"/>
                <a:gd name="T10" fmla="*/ 2249 w 2294"/>
                <a:gd name="T11" fmla="*/ 335 h 1577"/>
                <a:gd name="T12" fmla="*/ 2282 w 2294"/>
                <a:gd name="T13" fmla="*/ 438 h 1577"/>
                <a:gd name="T14" fmla="*/ 2294 w 2294"/>
                <a:gd name="T15" fmla="*/ 547 h 1577"/>
                <a:gd name="T16" fmla="*/ 2214 w 2294"/>
                <a:gd name="T17" fmla="*/ 970 h 1577"/>
                <a:gd name="T18" fmla="*/ 2143 w 2294"/>
                <a:gd name="T19" fmla="*/ 989 h 1577"/>
                <a:gd name="T20" fmla="*/ 2082 w 2294"/>
                <a:gd name="T21" fmla="*/ 1026 h 1577"/>
                <a:gd name="T22" fmla="*/ 2035 w 2294"/>
                <a:gd name="T23" fmla="*/ 1079 h 1577"/>
                <a:gd name="T24" fmla="*/ 2002 w 2294"/>
                <a:gd name="T25" fmla="*/ 1145 h 1577"/>
                <a:gd name="T26" fmla="*/ 1990 w 2294"/>
                <a:gd name="T27" fmla="*/ 1218 h 1577"/>
                <a:gd name="T28" fmla="*/ 1998 w 2294"/>
                <a:gd name="T29" fmla="*/ 1288 h 1577"/>
                <a:gd name="T30" fmla="*/ 2024 w 2294"/>
                <a:gd name="T31" fmla="*/ 1355 h 1577"/>
                <a:gd name="T32" fmla="*/ 2071 w 2294"/>
                <a:gd name="T33" fmla="*/ 1412 h 1577"/>
                <a:gd name="T34" fmla="*/ 2175 w 2294"/>
                <a:gd name="T35" fmla="*/ 1553 h 1577"/>
                <a:gd name="T36" fmla="*/ 2111 w 2294"/>
                <a:gd name="T37" fmla="*/ 1575 h 1577"/>
                <a:gd name="T38" fmla="*/ 219 w 2294"/>
                <a:gd name="T39" fmla="*/ 1577 h 1577"/>
                <a:gd name="T40" fmla="*/ 143 w 2294"/>
                <a:gd name="T41" fmla="*/ 1563 h 1577"/>
                <a:gd name="T42" fmla="*/ 78 w 2294"/>
                <a:gd name="T43" fmla="*/ 1526 h 1577"/>
                <a:gd name="T44" fmla="*/ 30 w 2294"/>
                <a:gd name="T45" fmla="*/ 1468 h 1577"/>
                <a:gd name="T46" fmla="*/ 3 w 2294"/>
                <a:gd name="T47" fmla="*/ 1397 h 1577"/>
                <a:gd name="T48" fmla="*/ 0 w 2294"/>
                <a:gd name="T49" fmla="*/ 550 h 1577"/>
                <a:gd name="T50" fmla="*/ 12 w 2294"/>
                <a:gd name="T51" fmla="*/ 440 h 1577"/>
                <a:gd name="T52" fmla="*/ 45 w 2294"/>
                <a:gd name="T53" fmla="*/ 337 h 1577"/>
                <a:gd name="T54" fmla="*/ 99 w 2294"/>
                <a:gd name="T55" fmla="*/ 244 h 1577"/>
                <a:gd name="T56" fmla="*/ 169 w 2294"/>
                <a:gd name="T57" fmla="*/ 164 h 1577"/>
                <a:gd name="T58" fmla="*/ 257 w 2294"/>
                <a:gd name="T59" fmla="*/ 100 h 1577"/>
                <a:gd name="T60" fmla="*/ 358 w 2294"/>
                <a:gd name="T61" fmla="*/ 53 h 1577"/>
                <a:gd name="T62" fmla="*/ 372 w 2294"/>
                <a:gd name="T63" fmla="*/ 51 h 1577"/>
                <a:gd name="T64" fmla="*/ 408 w 2294"/>
                <a:gd name="T65" fmla="*/ 45 h 1577"/>
                <a:gd name="T66" fmla="*/ 460 w 2294"/>
                <a:gd name="T67" fmla="*/ 37 h 1577"/>
                <a:gd name="T68" fmla="*/ 520 w 2294"/>
                <a:gd name="T69" fmla="*/ 27 h 1577"/>
                <a:gd name="T70" fmla="*/ 580 w 2294"/>
                <a:gd name="T71" fmla="*/ 16 h 1577"/>
                <a:gd name="T72" fmla="*/ 632 w 2294"/>
                <a:gd name="T73" fmla="*/ 8 h 1577"/>
                <a:gd name="T74" fmla="*/ 670 w 2294"/>
                <a:gd name="T75" fmla="*/ 3 h 1577"/>
                <a:gd name="T76" fmla="*/ 685 w 2294"/>
                <a:gd name="T77" fmla="*/ 0 h 1577"/>
                <a:gd name="T78" fmla="*/ 715 w 2294"/>
                <a:gd name="T79" fmla="*/ 10 h 1577"/>
                <a:gd name="T80" fmla="*/ 734 w 2294"/>
                <a:gd name="T81" fmla="*/ 34 h 1577"/>
                <a:gd name="T82" fmla="*/ 1096 w 2294"/>
                <a:gd name="T83" fmla="*/ 1022 h 1577"/>
                <a:gd name="T84" fmla="*/ 1123 w 2294"/>
                <a:gd name="T85" fmla="*/ 1043 h 1577"/>
                <a:gd name="T86" fmla="*/ 1155 w 2294"/>
                <a:gd name="T87" fmla="*/ 1047 h 1577"/>
                <a:gd name="T88" fmla="*/ 1186 w 2294"/>
                <a:gd name="T89" fmla="*/ 1034 h 1577"/>
                <a:gd name="T90" fmla="*/ 1207 w 2294"/>
                <a:gd name="T91" fmla="*/ 1006 h 1577"/>
                <a:gd name="T92" fmla="*/ 1569 w 2294"/>
                <a:gd name="T93" fmla="*/ 20 h 1577"/>
                <a:gd name="T94" fmla="*/ 1594 w 2294"/>
                <a:gd name="T95" fmla="*/ 3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94" h="1577">
                  <a:moveTo>
                    <a:pt x="1609" y="0"/>
                  </a:moveTo>
                  <a:lnTo>
                    <a:pt x="1625" y="3"/>
                  </a:lnTo>
                  <a:lnTo>
                    <a:pt x="1937" y="53"/>
                  </a:lnTo>
                  <a:lnTo>
                    <a:pt x="1938" y="55"/>
                  </a:lnTo>
                  <a:lnTo>
                    <a:pt x="1990" y="74"/>
                  </a:lnTo>
                  <a:lnTo>
                    <a:pt x="2038" y="100"/>
                  </a:lnTo>
                  <a:lnTo>
                    <a:pt x="2083" y="130"/>
                  </a:lnTo>
                  <a:lnTo>
                    <a:pt x="2124" y="163"/>
                  </a:lnTo>
                  <a:lnTo>
                    <a:pt x="2163" y="201"/>
                  </a:lnTo>
                  <a:lnTo>
                    <a:pt x="2196" y="243"/>
                  </a:lnTo>
                  <a:lnTo>
                    <a:pt x="2225" y="288"/>
                  </a:lnTo>
                  <a:lnTo>
                    <a:pt x="2249" y="335"/>
                  </a:lnTo>
                  <a:lnTo>
                    <a:pt x="2269" y="386"/>
                  </a:lnTo>
                  <a:lnTo>
                    <a:pt x="2282" y="438"/>
                  </a:lnTo>
                  <a:lnTo>
                    <a:pt x="2292" y="492"/>
                  </a:lnTo>
                  <a:lnTo>
                    <a:pt x="2294" y="547"/>
                  </a:lnTo>
                  <a:lnTo>
                    <a:pt x="2294" y="961"/>
                  </a:lnTo>
                  <a:lnTo>
                    <a:pt x="2214" y="970"/>
                  </a:lnTo>
                  <a:lnTo>
                    <a:pt x="2178" y="977"/>
                  </a:lnTo>
                  <a:lnTo>
                    <a:pt x="2143" y="989"/>
                  </a:lnTo>
                  <a:lnTo>
                    <a:pt x="2112" y="1006"/>
                  </a:lnTo>
                  <a:lnTo>
                    <a:pt x="2082" y="1026"/>
                  </a:lnTo>
                  <a:lnTo>
                    <a:pt x="2056" y="1051"/>
                  </a:lnTo>
                  <a:lnTo>
                    <a:pt x="2035" y="1079"/>
                  </a:lnTo>
                  <a:lnTo>
                    <a:pt x="2016" y="1111"/>
                  </a:lnTo>
                  <a:lnTo>
                    <a:pt x="2002" y="1145"/>
                  </a:lnTo>
                  <a:lnTo>
                    <a:pt x="1993" y="1181"/>
                  </a:lnTo>
                  <a:lnTo>
                    <a:pt x="1990" y="1218"/>
                  </a:lnTo>
                  <a:lnTo>
                    <a:pt x="1991" y="1254"/>
                  </a:lnTo>
                  <a:lnTo>
                    <a:pt x="1998" y="1288"/>
                  </a:lnTo>
                  <a:lnTo>
                    <a:pt x="2008" y="1323"/>
                  </a:lnTo>
                  <a:lnTo>
                    <a:pt x="2024" y="1355"/>
                  </a:lnTo>
                  <a:lnTo>
                    <a:pt x="2046" y="1385"/>
                  </a:lnTo>
                  <a:lnTo>
                    <a:pt x="2071" y="1412"/>
                  </a:lnTo>
                  <a:lnTo>
                    <a:pt x="2203" y="1535"/>
                  </a:lnTo>
                  <a:lnTo>
                    <a:pt x="2175" y="1553"/>
                  </a:lnTo>
                  <a:lnTo>
                    <a:pt x="2144" y="1567"/>
                  </a:lnTo>
                  <a:lnTo>
                    <a:pt x="2111" y="1575"/>
                  </a:lnTo>
                  <a:lnTo>
                    <a:pt x="2076" y="1577"/>
                  </a:lnTo>
                  <a:lnTo>
                    <a:pt x="219" y="1577"/>
                  </a:lnTo>
                  <a:lnTo>
                    <a:pt x="180" y="1573"/>
                  </a:lnTo>
                  <a:lnTo>
                    <a:pt x="143" y="1563"/>
                  </a:lnTo>
                  <a:lnTo>
                    <a:pt x="108" y="1547"/>
                  </a:lnTo>
                  <a:lnTo>
                    <a:pt x="78" y="1526"/>
                  </a:lnTo>
                  <a:lnTo>
                    <a:pt x="52" y="1500"/>
                  </a:lnTo>
                  <a:lnTo>
                    <a:pt x="30" y="1468"/>
                  </a:lnTo>
                  <a:lnTo>
                    <a:pt x="14" y="1435"/>
                  </a:lnTo>
                  <a:lnTo>
                    <a:pt x="3" y="1397"/>
                  </a:lnTo>
                  <a:lnTo>
                    <a:pt x="0" y="1358"/>
                  </a:lnTo>
                  <a:lnTo>
                    <a:pt x="0" y="550"/>
                  </a:lnTo>
                  <a:lnTo>
                    <a:pt x="3" y="494"/>
                  </a:lnTo>
                  <a:lnTo>
                    <a:pt x="12" y="440"/>
                  </a:lnTo>
                  <a:lnTo>
                    <a:pt x="25" y="387"/>
                  </a:lnTo>
                  <a:lnTo>
                    <a:pt x="45" y="337"/>
                  </a:lnTo>
                  <a:lnTo>
                    <a:pt x="69" y="289"/>
                  </a:lnTo>
                  <a:lnTo>
                    <a:pt x="99" y="244"/>
                  </a:lnTo>
                  <a:lnTo>
                    <a:pt x="133" y="202"/>
                  </a:lnTo>
                  <a:lnTo>
                    <a:pt x="169" y="164"/>
                  </a:lnTo>
                  <a:lnTo>
                    <a:pt x="212" y="130"/>
                  </a:lnTo>
                  <a:lnTo>
                    <a:pt x="257" y="100"/>
                  </a:lnTo>
                  <a:lnTo>
                    <a:pt x="305" y="74"/>
                  </a:lnTo>
                  <a:lnTo>
                    <a:pt x="358" y="53"/>
                  </a:lnTo>
                  <a:lnTo>
                    <a:pt x="362" y="53"/>
                  </a:lnTo>
                  <a:lnTo>
                    <a:pt x="372" y="51"/>
                  </a:lnTo>
                  <a:lnTo>
                    <a:pt x="387" y="49"/>
                  </a:lnTo>
                  <a:lnTo>
                    <a:pt x="408" y="45"/>
                  </a:lnTo>
                  <a:lnTo>
                    <a:pt x="433" y="42"/>
                  </a:lnTo>
                  <a:lnTo>
                    <a:pt x="460" y="37"/>
                  </a:lnTo>
                  <a:lnTo>
                    <a:pt x="490" y="31"/>
                  </a:lnTo>
                  <a:lnTo>
                    <a:pt x="520" y="27"/>
                  </a:lnTo>
                  <a:lnTo>
                    <a:pt x="550" y="22"/>
                  </a:lnTo>
                  <a:lnTo>
                    <a:pt x="580" y="16"/>
                  </a:lnTo>
                  <a:lnTo>
                    <a:pt x="607" y="12"/>
                  </a:lnTo>
                  <a:lnTo>
                    <a:pt x="632" y="8"/>
                  </a:lnTo>
                  <a:lnTo>
                    <a:pt x="652" y="5"/>
                  </a:lnTo>
                  <a:lnTo>
                    <a:pt x="670" y="3"/>
                  </a:lnTo>
                  <a:lnTo>
                    <a:pt x="680" y="0"/>
                  </a:lnTo>
                  <a:lnTo>
                    <a:pt x="685" y="0"/>
                  </a:lnTo>
                  <a:lnTo>
                    <a:pt x="701" y="3"/>
                  </a:lnTo>
                  <a:lnTo>
                    <a:pt x="715" y="10"/>
                  </a:lnTo>
                  <a:lnTo>
                    <a:pt x="726" y="20"/>
                  </a:lnTo>
                  <a:lnTo>
                    <a:pt x="734" y="34"/>
                  </a:lnTo>
                  <a:lnTo>
                    <a:pt x="1087" y="1006"/>
                  </a:lnTo>
                  <a:lnTo>
                    <a:pt x="1096" y="1022"/>
                  </a:lnTo>
                  <a:lnTo>
                    <a:pt x="1109" y="1034"/>
                  </a:lnTo>
                  <a:lnTo>
                    <a:pt x="1123" y="1043"/>
                  </a:lnTo>
                  <a:lnTo>
                    <a:pt x="1139" y="1047"/>
                  </a:lnTo>
                  <a:lnTo>
                    <a:pt x="1155" y="1047"/>
                  </a:lnTo>
                  <a:lnTo>
                    <a:pt x="1171" y="1043"/>
                  </a:lnTo>
                  <a:lnTo>
                    <a:pt x="1186" y="1034"/>
                  </a:lnTo>
                  <a:lnTo>
                    <a:pt x="1199" y="1022"/>
                  </a:lnTo>
                  <a:lnTo>
                    <a:pt x="1207" y="1006"/>
                  </a:lnTo>
                  <a:lnTo>
                    <a:pt x="1561" y="34"/>
                  </a:lnTo>
                  <a:lnTo>
                    <a:pt x="1569" y="20"/>
                  </a:lnTo>
                  <a:lnTo>
                    <a:pt x="1580" y="10"/>
                  </a:lnTo>
                  <a:lnTo>
                    <a:pt x="1594" y="3"/>
                  </a:lnTo>
                  <a:lnTo>
                    <a:pt x="16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Freeform 16"/>
            <p:cNvSpPr/>
            <p:nvPr/>
          </p:nvSpPr>
          <p:spPr bwMode="auto">
            <a:xfrm>
              <a:off x="2430" y="1950"/>
              <a:ext cx="146" cy="375"/>
            </a:xfrm>
            <a:custGeom>
              <a:avLst/>
              <a:gdLst>
                <a:gd name="T0" fmla="*/ 71 w 291"/>
                <a:gd name="T1" fmla="*/ 0 h 750"/>
                <a:gd name="T2" fmla="*/ 220 w 291"/>
                <a:gd name="T3" fmla="*/ 0 h 750"/>
                <a:gd name="T4" fmla="*/ 239 w 291"/>
                <a:gd name="T5" fmla="*/ 3 h 750"/>
                <a:gd name="T6" fmla="*/ 258 w 291"/>
                <a:gd name="T7" fmla="*/ 10 h 750"/>
                <a:gd name="T8" fmla="*/ 273 w 291"/>
                <a:gd name="T9" fmla="*/ 22 h 750"/>
                <a:gd name="T10" fmla="*/ 283 w 291"/>
                <a:gd name="T11" fmla="*/ 37 h 750"/>
                <a:gd name="T12" fmla="*/ 289 w 291"/>
                <a:gd name="T13" fmla="*/ 54 h 750"/>
                <a:gd name="T14" fmla="*/ 291 w 291"/>
                <a:gd name="T15" fmla="*/ 71 h 750"/>
                <a:gd name="T16" fmla="*/ 289 w 291"/>
                <a:gd name="T17" fmla="*/ 88 h 750"/>
                <a:gd name="T18" fmla="*/ 282 w 291"/>
                <a:gd name="T19" fmla="*/ 104 h 750"/>
                <a:gd name="T20" fmla="*/ 203 w 291"/>
                <a:gd name="T21" fmla="*/ 224 h 750"/>
                <a:gd name="T22" fmla="*/ 239 w 291"/>
                <a:gd name="T23" fmla="*/ 539 h 750"/>
                <a:gd name="T24" fmla="*/ 167 w 291"/>
                <a:gd name="T25" fmla="*/ 735 h 750"/>
                <a:gd name="T26" fmla="*/ 161 w 291"/>
                <a:gd name="T27" fmla="*/ 743 h 750"/>
                <a:gd name="T28" fmla="*/ 154 w 291"/>
                <a:gd name="T29" fmla="*/ 748 h 750"/>
                <a:gd name="T30" fmla="*/ 145 w 291"/>
                <a:gd name="T31" fmla="*/ 750 h 750"/>
                <a:gd name="T32" fmla="*/ 137 w 291"/>
                <a:gd name="T33" fmla="*/ 748 h 750"/>
                <a:gd name="T34" fmla="*/ 129 w 291"/>
                <a:gd name="T35" fmla="*/ 743 h 750"/>
                <a:gd name="T36" fmla="*/ 124 w 291"/>
                <a:gd name="T37" fmla="*/ 735 h 750"/>
                <a:gd name="T38" fmla="*/ 50 w 291"/>
                <a:gd name="T39" fmla="*/ 539 h 750"/>
                <a:gd name="T40" fmla="*/ 88 w 291"/>
                <a:gd name="T41" fmla="*/ 224 h 750"/>
                <a:gd name="T42" fmla="*/ 9 w 291"/>
                <a:gd name="T43" fmla="*/ 104 h 750"/>
                <a:gd name="T44" fmla="*/ 2 w 291"/>
                <a:gd name="T45" fmla="*/ 88 h 750"/>
                <a:gd name="T46" fmla="*/ 0 w 291"/>
                <a:gd name="T47" fmla="*/ 71 h 750"/>
                <a:gd name="T48" fmla="*/ 1 w 291"/>
                <a:gd name="T49" fmla="*/ 54 h 750"/>
                <a:gd name="T50" fmla="*/ 7 w 291"/>
                <a:gd name="T51" fmla="*/ 37 h 750"/>
                <a:gd name="T52" fmla="*/ 18 w 291"/>
                <a:gd name="T53" fmla="*/ 22 h 750"/>
                <a:gd name="T54" fmla="*/ 33 w 291"/>
                <a:gd name="T55" fmla="*/ 10 h 750"/>
                <a:gd name="T56" fmla="*/ 52 w 291"/>
                <a:gd name="T57" fmla="*/ 3 h 750"/>
                <a:gd name="T58" fmla="*/ 71 w 291"/>
                <a:gd name="T59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1" h="750">
                  <a:moveTo>
                    <a:pt x="71" y="0"/>
                  </a:moveTo>
                  <a:lnTo>
                    <a:pt x="220" y="0"/>
                  </a:lnTo>
                  <a:lnTo>
                    <a:pt x="239" y="3"/>
                  </a:lnTo>
                  <a:lnTo>
                    <a:pt x="258" y="10"/>
                  </a:lnTo>
                  <a:lnTo>
                    <a:pt x="273" y="22"/>
                  </a:lnTo>
                  <a:lnTo>
                    <a:pt x="283" y="37"/>
                  </a:lnTo>
                  <a:lnTo>
                    <a:pt x="289" y="54"/>
                  </a:lnTo>
                  <a:lnTo>
                    <a:pt x="291" y="71"/>
                  </a:lnTo>
                  <a:lnTo>
                    <a:pt x="289" y="88"/>
                  </a:lnTo>
                  <a:lnTo>
                    <a:pt x="282" y="104"/>
                  </a:lnTo>
                  <a:lnTo>
                    <a:pt x="203" y="224"/>
                  </a:lnTo>
                  <a:lnTo>
                    <a:pt x="239" y="539"/>
                  </a:lnTo>
                  <a:lnTo>
                    <a:pt x="167" y="735"/>
                  </a:lnTo>
                  <a:lnTo>
                    <a:pt x="161" y="743"/>
                  </a:lnTo>
                  <a:lnTo>
                    <a:pt x="154" y="748"/>
                  </a:lnTo>
                  <a:lnTo>
                    <a:pt x="145" y="750"/>
                  </a:lnTo>
                  <a:lnTo>
                    <a:pt x="137" y="748"/>
                  </a:lnTo>
                  <a:lnTo>
                    <a:pt x="129" y="743"/>
                  </a:lnTo>
                  <a:lnTo>
                    <a:pt x="124" y="735"/>
                  </a:lnTo>
                  <a:lnTo>
                    <a:pt x="50" y="539"/>
                  </a:lnTo>
                  <a:lnTo>
                    <a:pt x="88" y="224"/>
                  </a:lnTo>
                  <a:lnTo>
                    <a:pt x="9" y="104"/>
                  </a:lnTo>
                  <a:lnTo>
                    <a:pt x="2" y="88"/>
                  </a:lnTo>
                  <a:lnTo>
                    <a:pt x="0" y="71"/>
                  </a:lnTo>
                  <a:lnTo>
                    <a:pt x="1" y="54"/>
                  </a:lnTo>
                  <a:lnTo>
                    <a:pt x="7" y="37"/>
                  </a:lnTo>
                  <a:lnTo>
                    <a:pt x="18" y="22"/>
                  </a:lnTo>
                  <a:lnTo>
                    <a:pt x="33" y="10"/>
                  </a:lnTo>
                  <a:lnTo>
                    <a:pt x="52" y="3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56" name="Group 19"/>
          <p:cNvGrpSpPr>
            <a:grpSpLocks noChangeAspect="1"/>
          </p:cNvGrpSpPr>
          <p:nvPr/>
        </p:nvGrpSpPr>
        <p:grpSpPr bwMode="auto">
          <a:xfrm>
            <a:off x="5259713" y="1800661"/>
            <a:ext cx="457088" cy="457200"/>
            <a:chOff x="831" y="111"/>
            <a:chExt cx="4097" cy="4098"/>
          </a:xfrm>
          <a:solidFill>
            <a:schemeClr val="bg1"/>
          </a:solidFill>
        </p:grpSpPr>
        <p:sp>
          <p:nvSpPr>
            <p:cNvPr id="59" name="Freeform 21"/>
            <p:cNvSpPr>
              <a:spLocks noEditPoints="1"/>
            </p:cNvSpPr>
            <p:nvPr/>
          </p:nvSpPr>
          <p:spPr bwMode="auto">
            <a:xfrm>
              <a:off x="831" y="111"/>
              <a:ext cx="4097" cy="4098"/>
            </a:xfrm>
            <a:custGeom>
              <a:avLst/>
              <a:gdLst>
                <a:gd name="T0" fmla="*/ 2665 w 4097"/>
                <a:gd name="T1" fmla="*/ 3276 h 4098"/>
                <a:gd name="T2" fmla="*/ 2641 w 4097"/>
                <a:gd name="T3" fmla="*/ 3131 h 4098"/>
                <a:gd name="T4" fmla="*/ 3399 w 4097"/>
                <a:gd name="T5" fmla="*/ 2197 h 4098"/>
                <a:gd name="T6" fmla="*/ 3343 w 4097"/>
                <a:gd name="T7" fmla="*/ 2253 h 4098"/>
                <a:gd name="T8" fmla="*/ 3234 w 4097"/>
                <a:gd name="T9" fmla="*/ 2363 h 4098"/>
                <a:gd name="T10" fmla="*/ 3095 w 4097"/>
                <a:gd name="T11" fmla="*/ 2504 h 4098"/>
                <a:gd name="T12" fmla="*/ 2949 w 4097"/>
                <a:gd name="T13" fmla="*/ 2650 h 4098"/>
                <a:gd name="T14" fmla="*/ 2821 w 4097"/>
                <a:gd name="T15" fmla="*/ 2778 h 4098"/>
                <a:gd name="T16" fmla="*/ 2736 w 4097"/>
                <a:gd name="T17" fmla="*/ 2864 h 4098"/>
                <a:gd name="T18" fmla="*/ 2811 w 4097"/>
                <a:gd name="T19" fmla="*/ 2960 h 4098"/>
                <a:gd name="T20" fmla="*/ 3399 w 4097"/>
                <a:gd name="T21" fmla="*/ 2197 h 4098"/>
                <a:gd name="T22" fmla="*/ 3652 w 4097"/>
                <a:gd name="T23" fmla="*/ 1942 h 4098"/>
                <a:gd name="T24" fmla="*/ 3838 w 4097"/>
                <a:gd name="T25" fmla="*/ 2090 h 4098"/>
                <a:gd name="T26" fmla="*/ 3851 w 4097"/>
                <a:gd name="T27" fmla="*/ 1988 h 4098"/>
                <a:gd name="T28" fmla="*/ 3776 w 4097"/>
                <a:gd name="T29" fmla="*/ 1914 h 4098"/>
                <a:gd name="T30" fmla="*/ 2641 w 4097"/>
                <a:gd name="T31" fmla="*/ 1208 h 4098"/>
                <a:gd name="T32" fmla="*/ 3112 w 4097"/>
                <a:gd name="T33" fmla="*/ 1142 h 4098"/>
                <a:gd name="T34" fmla="*/ 2728 w 4097"/>
                <a:gd name="T35" fmla="*/ 749 h 4098"/>
                <a:gd name="T36" fmla="*/ 2641 w 4097"/>
                <a:gd name="T37" fmla="*/ 729 h 4098"/>
                <a:gd name="T38" fmla="*/ 3122 w 4097"/>
                <a:gd name="T39" fmla="*/ 3158 h 4098"/>
                <a:gd name="T40" fmla="*/ 3069 w 4097"/>
                <a:gd name="T41" fmla="*/ 3210 h 4098"/>
                <a:gd name="T42" fmla="*/ 2979 w 4097"/>
                <a:gd name="T43" fmla="*/ 3301 h 4098"/>
                <a:gd name="T44" fmla="*/ 2885 w 4097"/>
                <a:gd name="T45" fmla="*/ 3396 h 4098"/>
                <a:gd name="T46" fmla="*/ 2819 w 4097"/>
                <a:gd name="T47" fmla="*/ 3462 h 4098"/>
                <a:gd name="T48" fmla="*/ 2754 w 4097"/>
                <a:gd name="T49" fmla="*/ 3502 h 4098"/>
                <a:gd name="T50" fmla="*/ 2228 w 4097"/>
                <a:gd name="T51" fmla="*/ 3598 h 4098"/>
                <a:gd name="T52" fmla="*/ 2164 w 4097"/>
                <a:gd name="T53" fmla="*/ 3518 h 4098"/>
                <a:gd name="T54" fmla="*/ 2277 w 4097"/>
                <a:gd name="T55" fmla="*/ 2997 h 4098"/>
                <a:gd name="T56" fmla="*/ 3122 w 4097"/>
                <a:gd name="T57" fmla="*/ 1449 h 4098"/>
                <a:gd name="T58" fmla="*/ 2446 w 4097"/>
                <a:gd name="T59" fmla="*/ 1422 h 4098"/>
                <a:gd name="T60" fmla="*/ 2402 w 4097"/>
                <a:gd name="T61" fmla="*/ 1329 h 4098"/>
                <a:gd name="T62" fmla="*/ 240 w 4097"/>
                <a:gd name="T63" fmla="*/ 1181 h 4098"/>
                <a:gd name="T64" fmla="*/ 240 w 4097"/>
                <a:gd name="T65" fmla="*/ 1592 h 4098"/>
                <a:gd name="T66" fmla="*/ 240 w 4097"/>
                <a:gd name="T67" fmla="*/ 2124 h 4098"/>
                <a:gd name="T68" fmla="*/ 240 w 4097"/>
                <a:gd name="T69" fmla="*/ 2620 h 4098"/>
                <a:gd name="T70" fmla="*/ 240 w 4097"/>
                <a:gd name="T71" fmla="*/ 2958 h 4098"/>
                <a:gd name="T72" fmla="*/ 240 w 4097"/>
                <a:gd name="T73" fmla="*/ 3328 h 4098"/>
                <a:gd name="T74" fmla="*/ 481 w 4097"/>
                <a:gd name="T75" fmla="*/ 3369 h 4098"/>
                <a:gd name="T76" fmla="*/ 507 w 4097"/>
                <a:gd name="T77" fmla="*/ 533 h 4098"/>
                <a:gd name="T78" fmla="*/ 600 w 4097"/>
                <a:gd name="T79" fmla="*/ 488 h 4098"/>
                <a:gd name="T80" fmla="*/ 120 w 4097"/>
                <a:gd name="T81" fmla="*/ 0 h 4098"/>
                <a:gd name="T82" fmla="*/ 2836 w 4097"/>
                <a:gd name="T83" fmla="*/ 26 h 4098"/>
                <a:gd name="T84" fmla="*/ 2881 w 4097"/>
                <a:gd name="T85" fmla="*/ 120 h 4098"/>
                <a:gd name="T86" fmla="*/ 3287 w 4097"/>
                <a:gd name="T87" fmla="*/ 969 h 4098"/>
                <a:gd name="T88" fmla="*/ 3359 w 4097"/>
                <a:gd name="T89" fmla="*/ 1140 h 4098"/>
                <a:gd name="T90" fmla="*/ 3519 w 4097"/>
                <a:gd name="T91" fmla="*/ 1740 h 4098"/>
                <a:gd name="T92" fmla="*/ 3691 w 4097"/>
                <a:gd name="T93" fmla="*/ 1670 h 4098"/>
                <a:gd name="T94" fmla="*/ 3873 w 4097"/>
                <a:gd name="T95" fmla="*/ 1693 h 4098"/>
                <a:gd name="T96" fmla="*/ 4023 w 4097"/>
                <a:gd name="T97" fmla="*/ 1809 h 4098"/>
                <a:gd name="T98" fmla="*/ 4094 w 4097"/>
                <a:gd name="T99" fmla="*/ 1981 h 4098"/>
                <a:gd name="T100" fmla="*/ 4071 w 4097"/>
                <a:gd name="T101" fmla="*/ 2162 h 4098"/>
                <a:gd name="T102" fmla="*/ 3362 w 4097"/>
                <a:gd name="T103" fmla="*/ 2916 h 4098"/>
                <a:gd name="T104" fmla="*/ 3336 w 4097"/>
                <a:gd name="T105" fmla="*/ 4053 h 4098"/>
                <a:gd name="T106" fmla="*/ 3241 w 4097"/>
                <a:gd name="T107" fmla="*/ 4098 h 4098"/>
                <a:gd name="T108" fmla="*/ 525 w 4097"/>
                <a:gd name="T109" fmla="*/ 4072 h 4098"/>
                <a:gd name="T110" fmla="*/ 481 w 4097"/>
                <a:gd name="T111" fmla="*/ 3978 h 4098"/>
                <a:gd name="T112" fmla="*/ 67 w 4097"/>
                <a:gd name="T113" fmla="*/ 3598 h 4098"/>
                <a:gd name="T114" fmla="*/ 4 w 4097"/>
                <a:gd name="T115" fmla="*/ 3517 h 4098"/>
                <a:gd name="T116" fmla="*/ 12 w 4097"/>
                <a:gd name="T117" fmla="*/ 67 h 4098"/>
                <a:gd name="T118" fmla="*/ 93 w 4097"/>
                <a:gd name="T119" fmla="*/ 4 h 4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97" h="4098">
                  <a:moveTo>
                    <a:pt x="2542" y="3060"/>
                  </a:moveTo>
                  <a:lnTo>
                    <a:pt x="2496" y="3106"/>
                  </a:lnTo>
                  <a:lnTo>
                    <a:pt x="2443" y="3328"/>
                  </a:lnTo>
                  <a:lnTo>
                    <a:pt x="2665" y="3276"/>
                  </a:lnTo>
                  <a:lnTo>
                    <a:pt x="2712" y="3230"/>
                  </a:lnTo>
                  <a:lnTo>
                    <a:pt x="2692" y="3194"/>
                  </a:lnTo>
                  <a:lnTo>
                    <a:pt x="2669" y="3160"/>
                  </a:lnTo>
                  <a:lnTo>
                    <a:pt x="2641" y="3131"/>
                  </a:lnTo>
                  <a:lnTo>
                    <a:pt x="2610" y="3103"/>
                  </a:lnTo>
                  <a:lnTo>
                    <a:pt x="2578" y="3080"/>
                  </a:lnTo>
                  <a:lnTo>
                    <a:pt x="2542" y="3060"/>
                  </a:lnTo>
                  <a:close/>
                  <a:moveTo>
                    <a:pt x="3399" y="2197"/>
                  </a:moveTo>
                  <a:lnTo>
                    <a:pt x="3391" y="2204"/>
                  </a:lnTo>
                  <a:lnTo>
                    <a:pt x="3379" y="2217"/>
                  </a:lnTo>
                  <a:lnTo>
                    <a:pt x="3363" y="2233"/>
                  </a:lnTo>
                  <a:lnTo>
                    <a:pt x="3343" y="2253"/>
                  </a:lnTo>
                  <a:lnTo>
                    <a:pt x="3321" y="2276"/>
                  </a:lnTo>
                  <a:lnTo>
                    <a:pt x="3293" y="2302"/>
                  </a:lnTo>
                  <a:lnTo>
                    <a:pt x="3265" y="2332"/>
                  </a:lnTo>
                  <a:lnTo>
                    <a:pt x="3234" y="2363"/>
                  </a:lnTo>
                  <a:lnTo>
                    <a:pt x="3201" y="2397"/>
                  </a:lnTo>
                  <a:lnTo>
                    <a:pt x="3167" y="2431"/>
                  </a:lnTo>
                  <a:lnTo>
                    <a:pt x="3131" y="2466"/>
                  </a:lnTo>
                  <a:lnTo>
                    <a:pt x="3095" y="2504"/>
                  </a:lnTo>
                  <a:lnTo>
                    <a:pt x="3057" y="2541"/>
                  </a:lnTo>
                  <a:lnTo>
                    <a:pt x="3021" y="2578"/>
                  </a:lnTo>
                  <a:lnTo>
                    <a:pt x="2984" y="2614"/>
                  </a:lnTo>
                  <a:lnTo>
                    <a:pt x="2949" y="2650"/>
                  </a:lnTo>
                  <a:lnTo>
                    <a:pt x="2915" y="2685"/>
                  </a:lnTo>
                  <a:lnTo>
                    <a:pt x="2881" y="2718"/>
                  </a:lnTo>
                  <a:lnTo>
                    <a:pt x="2850" y="2749"/>
                  </a:lnTo>
                  <a:lnTo>
                    <a:pt x="2821" y="2778"/>
                  </a:lnTo>
                  <a:lnTo>
                    <a:pt x="2795" y="2804"/>
                  </a:lnTo>
                  <a:lnTo>
                    <a:pt x="2772" y="2828"/>
                  </a:lnTo>
                  <a:lnTo>
                    <a:pt x="2752" y="2847"/>
                  </a:lnTo>
                  <a:lnTo>
                    <a:pt x="2736" y="2864"/>
                  </a:lnTo>
                  <a:lnTo>
                    <a:pt x="2725" y="2876"/>
                  </a:lnTo>
                  <a:lnTo>
                    <a:pt x="2717" y="2884"/>
                  </a:lnTo>
                  <a:lnTo>
                    <a:pt x="2766" y="2920"/>
                  </a:lnTo>
                  <a:lnTo>
                    <a:pt x="2811" y="2960"/>
                  </a:lnTo>
                  <a:lnTo>
                    <a:pt x="2851" y="3005"/>
                  </a:lnTo>
                  <a:lnTo>
                    <a:pt x="2887" y="3052"/>
                  </a:lnTo>
                  <a:lnTo>
                    <a:pt x="3568" y="2367"/>
                  </a:lnTo>
                  <a:lnTo>
                    <a:pt x="3399" y="2197"/>
                  </a:lnTo>
                  <a:close/>
                  <a:moveTo>
                    <a:pt x="3724" y="1907"/>
                  </a:moveTo>
                  <a:lnTo>
                    <a:pt x="3698" y="1914"/>
                  </a:lnTo>
                  <a:lnTo>
                    <a:pt x="3675" y="1925"/>
                  </a:lnTo>
                  <a:lnTo>
                    <a:pt x="3652" y="1942"/>
                  </a:lnTo>
                  <a:lnTo>
                    <a:pt x="3568" y="2027"/>
                  </a:lnTo>
                  <a:lnTo>
                    <a:pt x="3738" y="2197"/>
                  </a:lnTo>
                  <a:lnTo>
                    <a:pt x="3822" y="2112"/>
                  </a:lnTo>
                  <a:lnTo>
                    <a:pt x="3838" y="2090"/>
                  </a:lnTo>
                  <a:lnTo>
                    <a:pt x="3851" y="2065"/>
                  </a:lnTo>
                  <a:lnTo>
                    <a:pt x="3856" y="2040"/>
                  </a:lnTo>
                  <a:lnTo>
                    <a:pt x="3856" y="2013"/>
                  </a:lnTo>
                  <a:lnTo>
                    <a:pt x="3851" y="1988"/>
                  </a:lnTo>
                  <a:lnTo>
                    <a:pt x="3840" y="1963"/>
                  </a:lnTo>
                  <a:lnTo>
                    <a:pt x="3822" y="1942"/>
                  </a:lnTo>
                  <a:lnTo>
                    <a:pt x="3800" y="1925"/>
                  </a:lnTo>
                  <a:lnTo>
                    <a:pt x="3776" y="1914"/>
                  </a:lnTo>
                  <a:lnTo>
                    <a:pt x="3750" y="1907"/>
                  </a:lnTo>
                  <a:lnTo>
                    <a:pt x="3724" y="1907"/>
                  </a:lnTo>
                  <a:close/>
                  <a:moveTo>
                    <a:pt x="2641" y="729"/>
                  </a:moveTo>
                  <a:lnTo>
                    <a:pt x="2641" y="1208"/>
                  </a:lnTo>
                  <a:lnTo>
                    <a:pt x="3122" y="1208"/>
                  </a:lnTo>
                  <a:lnTo>
                    <a:pt x="3122" y="1188"/>
                  </a:lnTo>
                  <a:lnTo>
                    <a:pt x="3119" y="1165"/>
                  </a:lnTo>
                  <a:lnTo>
                    <a:pt x="3112" y="1142"/>
                  </a:lnTo>
                  <a:lnTo>
                    <a:pt x="3101" y="1121"/>
                  </a:lnTo>
                  <a:lnTo>
                    <a:pt x="3086" y="1103"/>
                  </a:lnTo>
                  <a:lnTo>
                    <a:pt x="2747" y="764"/>
                  </a:lnTo>
                  <a:lnTo>
                    <a:pt x="2728" y="749"/>
                  </a:lnTo>
                  <a:lnTo>
                    <a:pt x="2708" y="738"/>
                  </a:lnTo>
                  <a:lnTo>
                    <a:pt x="2686" y="730"/>
                  </a:lnTo>
                  <a:lnTo>
                    <a:pt x="2662" y="729"/>
                  </a:lnTo>
                  <a:lnTo>
                    <a:pt x="2641" y="729"/>
                  </a:lnTo>
                  <a:close/>
                  <a:moveTo>
                    <a:pt x="720" y="729"/>
                  </a:moveTo>
                  <a:lnTo>
                    <a:pt x="720" y="3858"/>
                  </a:lnTo>
                  <a:lnTo>
                    <a:pt x="3122" y="3858"/>
                  </a:lnTo>
                  <a:lnTo>
                    <a:pt x="3122" y="3158"/>
                  </a:lnTo>
                  <a:lnTo>
                    <a:pt x="3113" y="3165"/>
                  </a:lnTo>
                  <a:lnTo>
                    <a:pt x="3102" y="3178"/>
                  </a:lnTo>
                  <a:lnTo>
                    <a:pt x="3087" y="3193"/>
                  </a:lnTo>
                  <a:lnTo>
                    <a:pt x="3069" y="3210"/>
                  </a:lnTo>
                  <a:lnTo>
                    <a:pt x="3049" y="3231"/>
                  </a:lnTo>
                  <a:lnTo>
                    <a:pt x="3026" y="3254"/>
                  </a:lnTo>
                  <a:lnTo>
                    <a:pt x="3003" y="3277"/>
                  </a:lnTo>
                  <a:lnTo>
                    <a:pt x="2979" y="3301"/>
                  </a:lnTo>
                  <a:lnTo>
                    <a:pt x="2954" y="3326"/>
                  </a:lnTo>
                  <a:lnTo>
                    <a:pt x="2931" y="3350"/>
                  </a:lnTo>
                  <a:lnTo>
                    <a:pt x="2907" y="3374"/>
                  </a:lnTo>
                  <a:lnTo>
                    <a:pt x="2885" y="3396"/>
                  </a:lnTo>
                  <a:lnTo>
                    <a:pt x="2865" y="3416"/>
                  </a:lnTo>
                  <a:lnTo>
                    <a:pt x="2846" y="3435"/>
                  </a:lnTo>
                  <a:lnTo>
                    <a:pt x="2831" y="3450"/>
                  </a:lnTo>
                  <a:lnTo>
                    <a:pt x="2819" y="3462"/>
                  </a:lnTo>
                  <a:lnTo>
                    <a:pt x="2811" y="3470"/>
                  </a:lnTo>
                  <a:lnTo>
                    <a:pt x="2794" y="3483"/>
                  </a:lnTo>
                  <a:lnTo>
                    <a:pt x="2775" y="3494"/>
                  </a:lnTo>
                  <a:lnTo>
                    <a:pt x="2754" y="3502"/>
                  </a:lnTo>
                  <a:lnTo>
                    <a:pt x="2309" y="3606"/>
                  </a:lnTo>
                  <a:lnTo>
                    <a:pt x="2280" y="3610"/>
                  </a:lnTo>
                  <a:lnTo>
                    <a:pt x="2253" y="3606"/>
                  </a:lnTo>
                  <a:lnTo>
                    <a:pt x="2228" y="3598"/>
                  </a:lnTo>
                  <a:lnTo>
                    <a:pt x="2205" y="3584"/>
                  </a:lnTo>
                  <a:lnTo>
                    <a:pt x="2188" y="3565"/>
                  </a:lnTo>
                  <a:lnTo>
                    <a:pt x="2173" y="3543"/>
                  </a:lnTo>
                  <a:lnTo>
                    <a:pt x="2164" y="3518"/>
                  </a:lnTo>
                  <a:lnTo>
                    <a:pt x="2161" y="3491"/>
                  </a:lnTo>
                  <a:lnTo>
                    <a:pt x="2164" y="3462"/>
                  </a:lnTo>
                  <a:lnTo>
                    <a:pt x="2270" y="3018"/>
                  </a:lnTo>
                  <a:lnTo>
                    <a:pt x="2277" y="2997"/>
                  </a:lnTo>
                  <a:lnTo>
                    <a:pt x="2287" y="2978"/>
                  </a:lnTo>
                  <a:lnTo>
                    <a:pt x="2301" y="2960"/>
                  </a:lnTo>
                  <a:lnTo>
                    <a:pt x="3122" y="2136"/>
                  </a:lnTo>
                  <a:lnTo>
                    <a:pt x="3122" y="1449"/>
                  </a:lnTo>
                  <a:lnTo>
                    <a:pt x="2521" y="1449"/>
                  </a:lnTo>
                  <a:lnTo>
                    <a:pt x="2494" y="1445"/>
                  </a:lnTo>
                  <a:lnTo>
                    <a:pt x="2469" y="1437"/>
                  </a:lnTo>
                  <a:lnTo>
                    <a:pt x="2446" y="1422"/>
                  </a:lnTo>
                  <a:lnTo>
                    <a:pt x="2428" y="1403"/>
                  </a:lnTo>
                  <a:lnTo>
                    <a:pt x="2413" y="1381"/>
                  </a:lnTo>
                  <a:lnTo>
                    <a:pt x="2404" y="1356"/>
                  </a:lnTo>
                  <a:lnTo>
                    <a:pt x="2402" y="1329"/>
                  </a:lnTo>
                  <a:lnTo>
                    <a:pt x="2402" y="729"/>
                  </a:lnTo>
                  <a:lnTo>
                    <a:pt x="720" y="729"/>
                  </a:lnTo>
                  <a:close/>
                  <a:moveTo>
                    <a:pt x="240" y="240"/>
                  </a:moveTo>
                  <a:lnTo>
                    <a:pt x="240" y="1181"/>
                  </a:lnTo>
                  <a:lnTo>
                    <a:pt x="240" y="1280"/>
                  </a:lnTo>
                  <a:lnTo>
                    <a:pt x="240" y="1383"/>
                  </a:lnTo>
                  <a:lnTo>
                    <a:pt x="240" y="1486"/>
                  </a:lnTo>
                  <a:lnTo>
                    <a:pt x="240" y="1592"/>
                  </a:lnTo>
                  <a:lnTo>
                    <a:pt x="240" y="1804"/>
                  </a:lnTo>
                  <a:lnTo>
                    <a:pt x="240" y="1911"/>
                  </a:lnTo>
                  <a:lnTo>
                    <a:pt x="240" y="2018"/>
                  </a:lnTo>
                  <a:lnTo>
                    <a:pt x="240" y="2124"/>
                  </a:lnTo>
                  <a:lnTo>
                    <a:pt x="240" y="2227"/>
                  </a:lnTo>
                  <a:lnTo>
                    <a:pt x="240" y="2429"/>
                  </a:lnTo>
                  <a:lnTo>
                    <a:pt x="240" y="2527"/>
                  </a:lnTo>
                  <a:lnTo>
                    <a:pt x="240" y="2620"/>
                  </a:lnTo>
                  <a:lnTo>
                    <a:pt x="240" y="2712"/>
                  </a:lnTo>
                  <a:lnTo>
                    <a:pt x="240" y="2798"/>
                  </a:lnTo>
                  <a:lnTo>
                    <a:pt x="240" y="2881"/>
                  </a:lnTo>
                  <a:lnTo>
                    <a:pt x="240" y="2958"/>
                  </a:lnTo>
                  <a:lnTo>
                    <a:pt x="240" y="3030"/>
                  </a:lnTo>
                  <a:lnTo>
                    <a:pt x="240" y="3157"/>
                  </a:lnTo>
                  <a:lnTo>
                    <a:pt x="240" y="3211"/>
                  </a:lnTo>
                  <a:lnTo>
                    <a:pt x="240" y="3328"/>
                  </a:lnTo>
                  <a:lnTo>
                    <a:pt x="240" y="3350"/>
                  </a:lnTo>
                  <a:lnTo>
                    <a:pt x="240" y="3365"/>
                  </a:lnTo>
                  <a:lnTo>
                    <a:pt x="240" y="3369"/>
                  </a:lnTo>
                  <a:lnTo>
                    <a:pt x="481" y="3369"/>
                  </a:lnTo>
                  <a:lnTo>
                    <a:pt x="481" y="608"/>
                  </a:lnTo>
                  <a:lnTo>
                    <a:pt x="483" y="581"/>
                  </a:lnTo>
                  <a:lnTo>
                    <a:pt x="493" y="555"/>
                  </a:lnTo>
                  <a:lnTo>
                    <a:pt x="507" y="533"/>
                  </a:lnTo>
                  <a:lnTo>
                    <a:pt x="525" y="514"/>
                  </a:lnTo>
                  <a:lnTo>
                    <a:pt x="548" y="500"/>
                  </a:lnTo>
                  <a:lnTo>
                    <a:pt x="572" y="492"/>
                  </a:lnTo>
                  <a:lnTo>
                    <a:pt x="600" y="488"/>
                  </a:lnTo>
                  <a:lnTo>
                    <a:pt x="2641" y="488"/>
                  </a:lnTo>
                  <a:lnTo>
                    <a:pt x="2641" y="240"/>
                  </a:lnTo>
                  <a:lnTo>
                    <a:pt x="240" y="240"/>
                  </a:lnTo>
                  <a:close/>
                  <a:moveTo>
                    <a:pt x="120" y="0"/>
                  </a:moveTo>
                  <a:lnTo>
                    <a:pt x="2762" y="0"/>
                  </a:lnTo>
                  <a:lnTo>
                    <a:pt x="2789" y="4"/>
                  </a:lnTo>
                  <a:lnTo>
                    <a:pt x="2814" y="12"/>
                  </a:lnTo>
                  <a:lnTo>
                    <a:pt x="2836" y="26"/>
                  </a:lnTo>
                  <a:lnTo>
                    <a:pt x="2855" y="45"/>
                  </a:lnTo>
                  <a:lnTo>
                    <a:pt x="2869" y="67"/>
                  </a:lnTo>
                  <a:lnTo>
                    <a:pt x="2879" y="93"/>
                  </a:lnTo>
                  <a:lnTo>
                    <a:pt x="2881" y="120"/>
                  </a:lnTo>
                  <a:lnTo>
                    <a:pt x="2881" y="563"/>
                  </a:lnTo>
                  <a:lnTo>
                    <a:pt x="2917" y="594"/>
                  </a:lnTo>
                  <a:lnTo>
                    <a:pt x="3256" y="934"/>
                  </a:lnTo>
                  <a:lnTo>
                    <a:pt x="3287" y="969"/>
                  </a:lnTo>
                  <a:lnTo>
                    <a:pt x="3313" y="1008"/>
                  </a:lnTo>
                  <a:lnTo>
                    <a:pt x="3334" y="1051"/>
                  </a:lnTo>
                  <a:lnTo>
                    <a:pt x="3349" y="1094"/>
                  </a:lnTo>
                  <a:lnTo>
                    <a:pt x="3359" y="1140"/>
                  </a:lnTo>
                  <a:lnTo>
                    <a:pt x="3362" y="1188"/>
                  </a:lnTo>
                  <a:lnTo>
                    <a:pt x="3362" y="1894"/>
                  </a:lnTo>
                  <a:lnTo>
                    <a:pt x="3482" y="1772"/>
                  </a:lnTo>
                  <a:lnTo>
                    <a:pt x="3519" y="1740"/>
                  </a:lnTo>
                  <a:lnTo>
                    <a:pt x="3559" y="1714"/>
                  </a:lnTo>
                  <a:lnTo>
                    <a:pt x="3601" y="1693"/>
                  </a:lnTo>
                  <a:lnTo>
                    <a:pt x="3646" y="1679"/>
                  </a:lnTo>
                  <a:lnTo>
                    <a:pt x="3691" y="1670"/>
                  </a:lnTo>
                  <a:lnTo>
                    <a:pt x="3737" y="1667"/>
                  </a:lnTo>
                  <a:lnTo>
                    <a:pt x="3783" y="1670"/>
                  </a:lnTo>
                  <a:lnTo>
                    <a:pt x="3829" y="1679"/>
                  </a:lnTo>
                  <a:lnTo>
                    <a:pt x="3873" y="1693"/>
                  </a:lnTo>
                  <a:lnTo>
                    <a:pt x="3915" y="1714"/>
                  </a:lnTo>
                  <a:lnTo>
                    <a:pt x="3955" y="1740"/>
                  </a:lnTo>
                  <a:lnTo>
                    <a:pt x="3991" y="1772"/>
                  </a:lnTo>
                  <a:lnTo>
                    <a:pt x="4023" y="1809"/>
                  </a:lnTo>
                  <a:lnTo>
                    <a:pt x="4051" y="1849"/>
                  </a:lnTo>
                  <a:lnTo>
                    <a:pt x="4071" y="1891"/>
                  </a:lnTo>
                  <a:lnTo>
                    <a:pt x="4086" y="1935"/>
                  </a:lnTo>
                  <a:lnTo>
                    <a:pt x="4094" y="1981"/>
                  </a:lnTo>
                  <a:lnTo>
                    <a:pt x="4097" y="2027"/>
                  </a:lnTo>
                  <a:lnTo>
                    <a:pt x="4094" y="2073"/>
                  </a:lnTo>
                  <a:lnTo>
                    <a:pt x="4086" y="2119"/>
                  </a:lnTo>
                  <a:lnTo>
                    <a:pt x="4071" y="2162"/>
                  </a:lnTo>
                  <a:lnTo>
                    <a:pt x="4051" y="2204"/>
                  </a:lnTo>
                  <a:lnTo>
                    <a:pt x="4023" y="2244"/>
                  </a:lnTo>
                  <a:lnTo>
                    <a:pt x="3991" y="2281"/>
                  </a:lnTo>
                  <a:lnTo>
                    <a:pt x="3362" y="2916"/>
                  </a:lnTo>
                  <a:lnTo>
                    <a:pt x="3362" y="3978"/>
                  </a:lnTo>
                  <a:lnTo>
                    <a:pt x="3358" y="4005"/>
                  </a:lnTo>
                  <a:lnTo>
                    <a:pt x="3349" y="4031"/>
                  </a:lnTo>
                  <a:lnTo>
                    <a:pt x="3336" y="4053"/>
                  </a:lnTo>
                  <a:lnTo>
                    <a:pt x="3317" y="4072"/>
                  </a:lnTo>
                  <a:lnTo>
                    <a:pt x="3295" y="4086"/>
                  </a:lnTo>
                  <a:lnTo>
                    <a:pt x="3270" y="4094"/>
                  </a:lnTo>
                  <a:lnTo>
                    <a:pt x="3241" y="4098"/>
                  </a:lnTo>
                  <a:lnTo>
                    <a:pt x="600" y="4098"/>
                  </a:lnTo>
                  <a:lnTo>
                    <a:pt x="572" y="4094"/>
                  </a:lnTo>
                  <a:lnTo>
                    <a:pt x="548" y="4086"/>
                  </a:lnTo>
                  <a:lnTo>
                    <a:pt x="525" y="4072"/>
                  </a:lnTo>
                  <a:lnTo>
                    <a:pt x="507" y="4053"/>
                  </a:lnTo>
                  <a:lnTo>
                    <a:pt x="493" y="4031"/>
                  </a:lnTo>
                  <a:lnTo>
                    <a:pt x="483" y="4005"/>
                  </a:lnTo>
                  <a:lnTo>
                    <a:pt x="481" y="3978"/>
                  </a:lnTo>
                  <a:lnTo>
                    <a:pt x="481" y="3610"/>
                  </a:lnTo>
                  <a:lnTo>
                    <a:pt x="120" y="3610"/>
                  </a:lnTo>
                  <a:lnTo>
                    <a:pt x="93" y="3606"/>
                  </a:lnTo>
                  <a:lnTo>
                    <a:pt x="67" y="3598"/>
                  </a:lnTo>
                  <a:lnTo>
                    <a:pt x="45" y="3584"/>
                  </a:lnTo>
                  <a:lnTo>
                    <a:pt x="26" y="3565"/>
                  </a:lnTo>
                  <a:lnTo>
                    <a:pt x="12" y="3543"/>
                  </a:lnTo>
                  <a:lnTo>
                    <a:pt x="4" y="3517"/>
                  </a:lnTo>
                  <a:lnTo>
                    <a:pt x="0" y="3490"/>
                  </a:lnTo>
                  <a:lnTo>
                    <a:pt x="0" y="120"/>
                  </a:lnTo>
                  <a:lnTo>
                    <a:pt x="4" y="93"/>
                  </a:lnTo>
                  <a:lnTo>
                    <a:pt x="12" y="67"/>
                  </a:lnTo>
                  <a:lnTo>
                    <a:pt x="26" y="45"/>
                  </a:lnTo>
                  <a:lnTo>
                    <a:pt x="45" y="26"/>
                  </a:lnTo>
                  <a:lnTo>
                    <a:pt x="67" y="12"/>
                  </a:lnTo>
                  <a:lnTo>
                    <a:pt x="93" y="4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Freeform 22"/>
            <p:cNvSpPr/>
            <p:nvPr/>
          </p:nvSpPr>
          <p:spPr bwMode="auto">
            <a:xfrm>
              <a:off x="1791" y="1080"/>
              <a:ext cx="1201" cy="239"/>
            </a:xfrm>
            <a:custGeom>
              <a:avLst/>
              <a:gdLst>
                <a:gd name="T0" fmla="*/ 120 w 1201"/>
                <a:gd name="T1" fmla="*/ 0 h 239"/>
                <a:gd name="T2" fmla="*/ 1082 w 1201"/>
                <a:gd name="T3" fmla="*/ 0 h 239"/>
                <a:gd name="T4" fmla="*/ 1109 w 1201"/>
                <a:gd name="T5" fmla="*/ 2 h 239"/>
                <a:gd name="T6" fmla="*/ 1134 w 1201"/>
                <a:gd name="T7" fmla="*/ 12 h 239"/>
                <a:gd name="T8" fmla="*/ 1156 w 1201"/>
                <a:gd name="T9" fmla="*/ 26 h 239"/>
                <a:gd name="T10" fmla="*/ 1175 w 1201"/>
                <a:gd name="T11" fmla="*/ 44 h 239"/>
                <a:gd name="T12" fmla="*/ 1188 w 1201"/>
                <a:gd name="T13" fmla="*/ 67 h 239"/>
                <a:gd name="T14" fmla="*/ 1198 w 1201"/>
                <a:gd name="T15" fmla="*/ 92 h 239"/>
                <a:gd name="T16" fmla="*/ 1201 w 1201"/>
                <a:gd name="T17" fmla="*/ 120 h 239"/>
                <a:gd name="T18" fmla="*/ 1198 w 1201"/>
                <a:gd name="T19" fmla="*/ 147 h 239"/>
                <a:gd name="T20" fmla="*/ 1188 w 1201"/>
                <a:gd name="T21" fmla="*/ 172 h 239"/>
                <a:gd name="T22" fmla="*/ 1175 w 1201"/>
                <a:gd name="T23" fmla="*/ 195 h 239"/>
                <a:gd name="T24" fmla="*/ 1156 w 1201"/>
                <a:gd name="T25" fmla="*/ 213 h 239"/>
                <a:gd name="T26" fmla="*/ 1134 w 1201"/>
                <a:gd name="T27" fmla="*/ 227 h 239"/>
                <a:gd name="T28" fmla="*/ 1109 w 1201"/>
                <a:gd name="T29" fmla="*/ 237 h 239"/>
                <a:gd name="T30" fmla="*/ 1082 w 1201"/>
                <a:gd name="T31" fmla="*/ 239 h 239"/>
                <a:gd name="T32" fmla="*/ 120 w 1201"/>
                <a:gd name="T33" fmla="*/ 239 h 239"/>
                <a:gd name="T34" fmla="*/ 93 w 1201"/>
                <a:gd name="T35" fmla="*/ 237 h 239"/>
                <a:gd name="T36" fmla="*/ 68 w 1201"/>
                <a:gd name="T37" fmla="*/ 227 h 239"/>
                <a:gd name="T38" fmla="*/ 46 w 1201"/>
                <a:gd name="T39" fmla="*/ 213 h 239"/>
                <a:gd name="T40" fmla="*/ 27 w 1201"/>
                <a:gd name="T41" fmla="*/ 195 h 239"/>
                <a:gd name="T42" fmla="*/ 12 w 1201"/>
                <a:gd name="T43" fmla="*/ 172 h 239"/>
                <a:gd name="T44" fmla="*/ 4 w 1201"/>
                <a:gd name="T45" fmla="*/ 147 h 239"/>
                <a:gd name="T46" fmla="*/ 0 w 1201"/>
                <a:gd name="T47" fmla="*/ 120 h 239"/>
                <a:gd name="T48" fmla="*/ 4 w 1201"/>
                <a:gd name="T49" fmla="*/ 92 h 239"/>
                <a:gd name="T50" fmla="*/ 12 w 1201"/>
                <a:gd name="T51" fmla="*/ 67 h 239"/>
                <a:gd name="T52" fmla="*/ 27 w 1201"/>
                <a:gd name="T53" fmla="*/ 44 h 239"/>
                <a:gd name="T54" fmla="*/ 46 w 1201"/>
                <a:gd name="T55" fmla="*/ 26 h 239"/>
                <a:gd name="T56" fmla="*/ 68 w 1201"/>
                <a:gd name="T57" fmla="*/ 12 h 239"/>
                <a:gd name="T58" fmla="*/ 93 w 1201"/>
                <a:gd name="T59" fmla="*/ 2 h 239"/>
                <a:gd name="T60" fmla="*/ 120 w 1201"/>
                <a:gd name="T61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01" h="239">
                  <a:moveTo>
                    <a:pt x="120" y="0"/>
                  </a:moveTo>
                  <a:lnTo>
                    <a:pt x="1082" y="0"/>
                  </a:lnTo>
                  <a:lnTo>
                    <a:pt x="1109" y="2"/>
                  </a:lnTo>
                  <a:lnTo>
                    <a:pt x="1134" y="12"/>
                  </a:lnTo>
                  <a:lnTo>
                    <a:pt x="1156" y="26"/>
                  </a:lnTo>
                  <a:lnTo>
                    <a:pt x="1175" y="44"/>
                  </a:lnTo>
                  <a:lnTo>
                    <a:pt x="1188" y="67"/>
                  </a:lnTo>
                  <a:lnTo>
                    <a:pt x="1198" y="92"/>
                  </a:lnTo>
                  <a:lnTo>
                    <a:pt x="1201" y="120"/>
                  </a:lnTo>
                  <a:lnTo>
                    <a:pt x="1198" y="147"/>
                  </a:lnTo>
                  <a:lnTo>
                    <a:pt x="1188" y="172"/>
                  </a:lnTo>
                  <a:lnTo>
                    <a:pt x="1175" y="195"/>
                  </a:lnTo>
                  <a:lnTo>
                    <a:pt x="1156" y="213"/>
                  </a:lnTo>
                  <a:lnTo>
                    <a:pt x="1134" y="227"/>
                  </a:lnTo>
                  <a:lnTo>
                    <a:pt x="1109" y="237"/>
                  </a:lnTo>
                  <a:lnTo>
                    <a:pt x="1082" y="239"/>
                  </a:lnTo>
                  <a:lnTo>
                    <a:pt x="120" y="239"/>
                  </a:lnTo>
                  <a:lnTo>
                    <a:pt x="93" y="237"/>
                  </a:lnTo>
                  <a:lnTo>
                    <a:pt x="68" y="227"/>
                  </a:lnTo>
                  <a:lnTo>
                    <a:pt x="46" y="213"/>
                  </a:lnTo>
                  <a:lnTo>
                    <a:pt x="27" y="195"/>
                  </a:lnTo>
                  <a:lnTo>
                    <a:pt x="12" y="172"/>
                  </a:lnTo>
                  <a:lnTo>
                    <a:pt x="4" y="147"/>
                  </a:lnTo>
                  <a:lnTo>
                    <a:pt x="0" y="120"/>
                  </a:lnTo>
                  <a:lnTo>
                    <a:pt x="4" y="92"/>
                  </a:lnTo>
                  <a:lnTo>
                    <a:pt x="12" y="67"/>
                  </a:lnTo>
                  <a:lnTo>
                    <a:pt x="27" y="44"/>
                  </a:lnTo>
                  <a:lnTo>
                    <a:pt x="46" y="26"/>
                  </a:lnTo>
                  <a:lnTo>
                    <a:pt x="68" y="12"/>
                  </a:lnTo>
                  <a:lnTo>
                    <a:pt x="93" y="2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Freeform 23"/>
            <p:cNvSpPr/>
            <p:nvPr/>
          </p:nvSpPr>
          <p:spPr bwMode="auto">
            <a:xfrm>
              <a:off x="1791" y="1560"/>
              <a:ext cx="1201" cy="240"/>
            </a:xfrm>
            <a:custGeom>
              <a:avLst/>
              <a:gdLst>
                <a:gd name="T0" fmla="*/ 120 w 1201"/>
                <a:gd name="T1" fmla="*/ 0 h 240"/>
                <a:gd name="T2" fmla="*/ 1082 w 1201"/>
                <a:gd name="T3" fmla="*/ 0 h 240"/>
                <a:gd name="T4" fmla="*/ 1109 w 1201"/>
                <a:gd name="T5" fmla="*/ 3 h 240"/>
                <a:gd name="T6" fmla="*/ 1134 w 1201"/>
                <a:gd name="T7" fmla="*/ 11 h 240"/>
                <a:gd name="T8" fmla="*/ 1156 w 1201"/>
                <a:gd name="T9" fmla="*/ 26 h 240"/>
                <a:gd name="T10" fmla="*/ 1175 w 1201"/>
                <a:gd name="T11" fmla="*/ 45 h 240"/>
                <a:gd name="T12" fmla="*/ 1188 w 1201"/>
                <a:gd name="T13" fmla="*/ 67 h 240"/>
                <a:gd name="T14" fmla="*/ 1198 w 1201"/>
                <a:gd name="T15" fmla="*/ 92 h 240"/>
                <a:gd name="T16" fmla="*/ 1201 w 1201"/>
                <a:gd name="T17" fmla="*/ 119 h 240"/>
                <a:gd name="T18" fmla="*/ 1198 w 1201"/>
                <a:gd name="T19" fmla="*/ 147 h 240"/>
                <a:gd name="T20" fmla="*/ 1188 w 1201"/>
                <a:gd name="T21" fmla="*/ 173 h 240"/>
                <a:gd name="T22" fmla="*/ 1175 w 1201"/>
                <a:gd name="T23" fmla="*/ 195 h 240"/>
                <a:gd name="T24" fmla="*/ 1156 w 1201"/>
                <a:gd name="T25" fmla="*/ 214 h 240"/>
                <a:gd name="T26" fmla="*/ 1134 w 1201"/>
                <a:gd name="T27" fmla="*/ 227 h 240"/>
                <a:gd name="T28" fmla="*/ 1109 w 1201"/>
                <a:gd name="T29" fmla="*/ 236 h 240"/>
                <a:gd name="T30" fmla="*/ 1082 w 1201"/>
                <a:gd name="T31" fmla="*/ 240 h 240"/>
                <a:gd name="T32" fmla="*/ 120 w 1201"/>
                <a:gd name="T33" fmla="*/ 240 h 240"/>
                <a:gd name="T34" fmla="*/ 93 w 1201"/>
                <a:gd name="T35" fmla="*/ 236 h 240"/>
                <a:gd name="T36" fmla="*/ 68 w 1201"/>
                <a:gd name="T37" fmla="*/ 227 h 240"/>
                <a:gd name="T38" fmla="*/ 46 w 1201"/>
                <a:gd name="T39" fmla="*/ 214 h 240"/>
                <a:gd name="T40" fmla="*/ 27 w 1201"/>
                <a:gd name="T41" fmla="*/ 195 h 240"/>
                <a:gd name="T42" fmla="*/ 12 w 1201"/>
                <a:gd name="T43" fmla="*/ 173 h 240"/>
                <a:gd name="T44" fmla="*/ 4 w 1201"/>
                <a:gd name="T45" fmla="*/ 147 h 240"/>
                <a:gd name="T46" fmla="*/ 0 w 1201"/>
                <a:gd name="T47" fmla="*/ 119 h 240"/>
                <a:gd name="T48" fmla="*/ 4 w 1201"/>
                <a:gd name="T49" fmla="*/ 92 h 240"/>
                <a:gd name="T50" fmla="*/ 12 w 1201"/>
                <a:gd name="T51" fmla="*/ 67 h 240"/>
                <a:gd name="T52" fmla="*/ 27 w 1201"/>
                <a:gd name="T53" fmla="*/ 45 h 240"/>
                <a:gd name="T54" fmla="*/ 46 w 1201"/>
                <a:gd name="T55" fmla="*/ 26 h 240"/>
                <a:gd name="T56" fmla="*/ 68 w 1201"/>
                <a:gd name="T57" fmla="*/ 11 h 240"/>
                <a:gd name="T58" fmla="*/ 93 w 1201"/>
                <a:gd name="T59" fmla="*/ 3 h 240"/>
                <a:gd name="T60" fmla="*/ 120 w 1201"/>
                <a:gd name="T6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01" h="240">
                  <a:moveTo>
                    <a:pt x="120" y="0"/>
                  </a:moveTo>
                  <a:lnTo>
                    <a:pt x="1082" y="0"/>
                  </a:lnTo>
                  <a:lnTo>
                    <a:pt x="1109" y="3"/>
                  </a:lnTo>
                  <a:lnTo>
                    <a:pt x="1134" y="11"/>
                  </a:lnTo>
                  <a:lnTo>
                    <a:pt x="1156" y="26"/>
                  </a:lnTo>
                  <a:lnTo>
                    <a:pt x="1175" y="45"/>
                  </a:lnTo>
                  <a:lnTo>
                    <a:pt x="1188" y="67"/>
                  </a:lnTo>
                  <a:lnTo>
                    <a:pt x="1198" y="92"/>
                  </a:lnTo>
                  <a:lnTo>
                    <a:pt x="1201" y="119"/>
                  </a:lnTo>
                  <a:lnTo>
                    <a:pt x="1198" y="147"/>
                  </a:lnTo>
                  <a:lnTo>
                    <a:pt x="1188" y="173"/>
                  </a:lnTo>
                  <a:lnTo>
                    <a:pt x="1175" y="195"/>
                  </a:lnTo>
                  <a:lnTo>
                    <a:pt x="1156" y="214"/>
                  </a:lnTo>
                  <a:lnTo>
                    <a:pt x="1134" y="227"/>
                  </a:lnTo>
                  <a:lnTo>
                    <a:pt x="1109" y="236"/>
                  </a:lnTo>
                  <a:lnTo>
                    <a:pt x="1082" y="240"/>
                  </a:lnTo>
                  <a:lnTo>
                    <a:pt x="120" y="240"/>
                  </a:lnTo>
                  <a:lnTo>
                    <a:pt x="93" y="236"/>
                  </a:lnTo>
                  <a:lnTo>
                    <a:pt x="68" y="227"/>
                  </a:lnTo>
                  <a:lnTo>
                    <a:pt x="46" y="214"/>
                  </a:lnTo>
                  <a:lnTo>
                    <a:pt x="27" y="195"/>
                  </a:lnTo>
                  <a:lnTo>
                    <a:pt x="12" y="173"/>
                  </a:lnTo>
                  <a:lnTo>
                    <a:pt x="4" y="147"/>
                  </a:lnTo>
                  <a:lnTo>
                    <a:pt x="0" y="119"/>
                  </a:lnTo>
                  <a:lnTo>
                    <a:pt x="4" y="92"/>
                  </a:lnTo>
                  <a:lnTo>
                    <a:pt x="12" y="67"/>
                  </a:lnTo>
                  <a:lnTo>
                    <a:pt x="27" y="45"/>
                  </a:lnTo>
                  <a:lnTo>
                    <a:pt x="46" y="26"/>
                  </a:lnTo>
                  <a:lnTo>
                    <a:pt x="68" y="11"/>
                  </a:lnTo>
                  <a:lnTo>
                    <a:pt x="93" y="3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Freeform 24"/>
            <p:cNvSpPr/>
            <p:nvPr/>
          </p:nvSpPr>
          <p:spPr bwMode="auto">
            <a:xfrm>
              <a:off x="1791" y="2040"/>
              <a:ext cx="1921" cy="240"/>
            </a:xfrm>
            <a:custGeom>
              <a:avLst/>
              <a:gdLst>
                <a:gd name="T0" fmla="*/ 120 w 1921"/>
                <a:gd name="T1" fmla="*/ 0 h 240"/>
                <a:gd name="T2" fmla="*/ 1802 w 1921"/>
                <a:gd name="T3" fmla="*/ 0 h 240"/>
                <a:gd name="T4" fmla="*/ 1829 w 1921"/>
                <a:gd name="T5" fmla="*/ 3 h 240"/>
                <a:gd name="T6" fmla="*/ 1854 w 1921"/>
                <a:gd name="T7" fmla="*/ 12 h 240"/>
                <a:gd name="T8" fmla="*/ 1876 w 1921"/>
                <a:gd name="T9" fmla="*/ 27 h 240"/>
                <a:gd name="T10" fmla="*/ 1895 w 1921"/>
                <a:gd name="T11" fmla="*/ 45 h 240"/>
                <a:gd name="T12" fmla="*/ 1909 w 1921"/>
                <a:gd name="T13" fmla="*/ 67 h 240"/>
                <a:gd name="T14" fmla="*/ 1919 w 1921"/>
                <a:gd name="T15" fmla="*/ 93 h 240"/>
                <a:gd name="T16" fmla="*/ 1921 w 1921"/>
                <a:gd name="T17" fmla="*/ 120 h 240"/>
                <a:gd name="T18" fmla="*/ 1919 w 1921"/>
                <a:gd name="T19" fmla="*/ 147 h 240"/>
                <a:gd name="T20" fmla="*/ 1909 w 1921"/>
                <a:gd name="T21" fmla="*/ 173 h 240"/>
                <a:gd name="T22" fmla="*/ 1895 w 1921"/>
                <a:gd name="T23" fmla="*/ 195 h 240"/>
                <a:gd name="T24" fmla="*/ 1876 w 1921"/>
                <a:gd name="T25" fmla="*/ 213 h 240"/>
                <a:gd name="T26" fmla="*/ 1854 w 1921"/>
                <a:gd name="T27" fmla="*/ 228 h 240"/>
                <a:gd name="T28" fmla="*/ 1829 w 1921"/>
                <a:gd name="T29" fmla="*/ 237 h 240"/>
                <a:gd name="T30" fmla="*/ 1802 w 1921"/>
                <a:gd name="T31" fmla="*/ 240 h 240"/>
                <a:gd name="T32" fmla="*/ 120 w 1921"/>
                <a:gd name="T33" fmla="*/ 240 h 240"/>
                <a:gd name="T34" fmla="*/ 93 w 1921"/>
                <a:gd name="T35" fmla="*/ 237 h 240"/>
                <a:gd name="T36" fmla="*/ 68 w 1921"/>
                <a:gd name="T37" fmla="*/ 228 h 240"/>
                <a:gd name="T38" fmla="*/ 46 w 1921"/>
                <a:gd name="T39" fmla="*/ 213 h 240"/>
                <a:gd name="T40" fmla="*/ 27 w 1921"/>
                <a:gd name="T41" fmla="*/ 195 h 240"/>
                <a:gd name="T42" fmla="*/ 12 w 1921"/>
                <a:gd name="T43" fmla="*/ 173 h 240"/>
                <a:gd name="T44" fmla="*/ 4 w 1921"/>
                <a:gd name="T45" fmla="*/ 147 h 240"/>
                <a:gd name="T46" fmla="*/ 0 w 1921"/>
                <a:gd name="T47" fmla="*/ 120 h 240"/>
                <a:gd name="T48" fmla="*/ 4 w 1921"/>
                <a:gd name="T49" fmla="*/ 93 h 240"/>
                <a:gd name="T50" fmla="*/ 12 w 1921"/>
                <a:gd name="T51" fmla="*/ 67 h 240"/>
                <a:gd name="T52" fmla="*/ 27 w 1921"/>
                <a:gd name="T53" fmla="*/ 45 h 240"/>
                <a:gd name="T54" fmla="*/ 46 w 1921"/>
                <a:gd name="T55" fmla="*/ 27 h 240"/>
                <a:gd name="T56" fmla="*/ 68 w 1921"/>
                <a:gd name="T57" fmla="*/ 12 h 240"/>
                <a:gd name="T58" fmla="*/ 93 w 1921"/>
                <a:gd name="T59" fmla="*/ 3 h 240"/>
                <a:gd name="T60" fmla="*/ 120 w 1921"/>
                <a:gd name="T6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21" h="240">
                  <a:moveTo>
                    <a:pt x="120" y="0"/>
                  </a:moveTo>
                  <a:lnTo>
                    <a:pt x="1802" y="0"/>
                  </a:lnTo>
                  <a:lnTo>
                    <a:pt x="1829" y="3"/>
                  </a:lnTo>
                  <a:lnTo>
                    <a:pt x="1854" y="12"/>
                  </a:lnTo>
                  <a:lnTo>
                    <a:pt x="1876" y="27"/>
                  </a:lnTo>
                  <a:lnTo>
                    <a:pt x="1895" y="45"/>
                  </a:lnTo>
                  <a:lnTo>
                    <a:pt x="1909" y="67"/>
                  </a:lnTo>
                  <a:lnTo>
                    <a:pt x="1919" y="93"/>
                  </a:lnTo>
                  <a:lnTo>
                    <a:pt x="1921" y="120"/>
                  </a:lnTo>
                  <a:lnTo>
                    <a:pt x="1919" y="147"/>
                  </a:lnTo>
                  <a:lnTo>
                    <a:pt x="1909" y="173"/>
                  </a:lnTo>
                  <a:lnTo>
                    <a:pt x="1895" y="195"/>
                  </a:lnTo>
                  <a:lnTo>
                    <a:pt x="1876" y="213"/>
                  </a:lnTo>
                  <a:lnTo>
                    <a:pt x="1854" y="228"/>
                  </a:lnTo>
                  <a:lnTo>
                    <a:pt x="1829" y="237"/>
                  </a:lnTo>
                  <a:lnTo>
                    <a:pt x="1802" y="240"/>
                  </a:lnTo>
                  <a:lnTo>
                    <a:pt x="120" y="240"/>
                  </a:lnTo>
                  <a:lnTo>
                    <a:pt x="93" y="237"/>
                  </a:lnTo>
                  <a:lnTo>
                    <a:pt x="68" y="228"/>
                  </a:lnTo>
                  <a:lnTo>
                    <a:pt x="46" y="213"/>
                  </a:lnTo>
                  <a:lnTo>
                    <a:pt x="27" y="195"/>
                  </a:lnTo>
                  <a:lnTo>
                    <a:pt x="12" y="173"/>
                  </a:lnTo>
                  <a:lnTo>
                    <a:pt x="4" y="147"/>
                  </a:lnTo>
                  <a:lnTo>
                    <a:pt x="0" y="120"/>
                  </a:lnTo>
                  <a:lnTo>
                    <a:pt x="4" y="93"/>
                  </a:lnTo>
                  <a:lnTo>
                    <a:pt x="12" y="67"/>
                  </a:lnTo>
                  <a:lnTo>
                    <a:pt x="27" y="45"/>
                  </a:lnTo>
                  <a:lnTo>
                    <a:pt x="46" y="27"/>
                  </a:lnTo>
                  <a:lnTo>
                    <a:pt x="68" y="12"/>
                  </a:lnTo>
                  <a:lnTo>
                    <a:pt x="93" y="3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Freeform 25"/>
            <p:cNvSpPr/>
            <p:nvPr/>
          </p:nvSpPr>
          <p:spPr bwMode="auto">
            <a:xfrm>
              <a:off x="1792" y="2761"/>
              <a:ext cx="1200" cy="959"/>
            </a:xfrm>
            <a:custGeom>
              <a:avLst/>
              <a:gdLst>
                <a:gd name="T0" fmla="*/ 1067 w 1200"/>
                <a:gd name="T1" fmla="*/ 0 h 959"/>
                <a:gd name="T2" fmla="*/ 1093 w 1200"/>
                <a:gd name="T3" fmla="*/ 0 h 959"/>
                <a:gd name="T4" fmla="*/ 1119 w 1200"/>
                <a:gd name="T5" fmla="*/ 6 h 959"/>
                <a:gd name="T6" fmla="*/ 1143 w 1200"/>
                <a:gd name="T7" fmla="*/ 17 h 959"/>
                <a:gd name="T8" fmla="*/ 1165 w 1200"/>
                <a:gd name="T9" fmla="*/ 35 h 959"/>
                <a:gd name="T10" fmla="*/ 1182 w 1200"/>
                <a:gd name="T11" fmla="*/ 56 h 959"/>
                <a:gd name="T12" fmla="*/ 1194 w 1200"/>
                <a:gd name="T13" fmla="*/ 81 h 959"/>
                <a:gd name="T14" fmla="*/ 1200 w 1200"/>
                <a:gd name="T15" fmla="*/ 106 h 959"/>
                <a:gd name="T16" fmla="*/ 1200 w 1200"/>
                <a:gd name="T17" fmla="*/ 133 h 959"/>
                <a:gd name="T18" fmla="*/ 1194 w 1200"/>
                <a:gd name="T19" fmla="*/ 158 h 959"/>
                <a:gd name="T20" fmla="*/ 1182 w 1200"/>
                <a:gd name="T21" fmla="*/ 183 h 959"/>
                <a:gd name="T22" fmla="*/ 1165 w 1200"/>
                <a:gd name="T23" fmla="*/ 204 h 959"/>
                <a:gd name="T24" fmla="*/ 445 w 1200"/>
                <a:gd name="T25" fmla="*/ 925 h 959"/>
                <a:gd name="T26" fmla="*/ 422 w 1200"/>
                <a:gd name="T27" fmla="*/ 941 h 959"/>
                <a:gd name="T28" fmla="*/ 399 w 1200"/>
                <a:gd name="T29" fmla="*/ 954 h 959"/>
                <a:gd name="T30" fmla="*/ 373 w 1200"/>
                <a:gd name="T31" fmla="*/ 959 h 959"/>
                <a:gd name="T32" fmla="*/ 347 w 1200"/>
                <a:gd name="T33" fmla="*/ 959 h 959"/>
                <a:gd name="T34" fmla="*/ 321 w 1200"/>
                <a:gd name="T35" fmla="*/ 954 h 959"/>
                <a:gd name="T36" fmla="*/ 297 w 1200"/>
                <a:gd name="T37" fmla="*/ 941 h 959"/>
                <a:gd name="T38" fmla="*/ 275 w 1200"/>
                <a:gd name="T39" fmla="*/ 925 h 959"/>
                <a:gd name="T40" fmla="*/ 35 w 1200"/>
                <a:gd name="T41" fmla="*/ 684 h 959"/>
                <a:gd name="T42" fmla="*/ 18 w 1200"/>
                <a:gd name="T43" fmla="*/ 663 h 959"/>
                <a:gd name="T44" fmla="*/ 6 w 1200"/>
                <a:gd name="T45" fmla="*/ 638 h 959"/>
                <a:gd name="T46" fmla="*/ 0 w 1200"/>
                <a:gd name="T47" fmla="*/ 612 h 959"/>
                <a:gd name="T48" fmla="*/ 0 w 1200"/>
                <a:gd name="T49" fmla="*/ 586 h 959"/>
                <a:gd name="T50" fmla="*/ 6 w 1200"/>
                <a:gd name="T51" fmla="*/ 560 h 959"/>
                <a:gd name="T52" fmla="*/ 18 w 1200"/>
                <a:gd name="T53" fmla="*/ 537 h 959"/>
                <a:gd name="T54" fmla="*/ 35 w 1200"/>
                <a:gd name="T55" fmla="*/ 514 h 959"/>
                <a:gd name="T56" fmla="*/ 56 w 1200"/>
                <a:gd name="T57" fmla="*/ 498 h 959"/>
                <a:gd name="T58" fmla="*/ 81 w 1200"/>
                <a:gd name="T59" fmla="*/ 486 h 959"/>
                <a:gd name="T60" fmla="*/ 107 w 1200"/>
                <a:gd name="T61" fmla="*/ 481 h 959"/>
                <a:gd name="T62" fmla="*/ 133 w 1200"/>
                <a:gd name="T63" fmla="*/ 481 h 959"/>
                <a:gd name="T64" fmla="*/ 158 w 1200"/>
                <a:gd name="T65" fmla="*/ 486 h 959"/>
                <a:gd name="T66" fmla="*/ 183 w 1200"/>
                <a:gd name="T67" fmla="*/ 498 h 959"/>
                <a:gd name="T68" fmla="*/ 204 w 1200"/>
                <a:gd name="T69" fmla="*/ 514 h 959"/>
                <a:gd name="T70" fmla="*/ 359 w 1200"/>
                <a:gd name="T71" fmla="*/ 669 h 959"/>
                <a:gd name="T72" fmla="*/ 995 w 1200"/>
                <a:gd name="T73" fmla="*/ 35 h 959"/>
                <a:gd name="T74" fmla="*/ 1017 w 1200"/>
                <a:gd name="T75" fmla="*/ 17 h 959"/>
                <a:gd name="T76" fmla="*/ 1041 w 1200"/>
                <a:gd name="T77" fmla="*/ 6 h 959"/>
                <a:gd name="T78" fmla="*/ 1067 w 1200"/>
                <a:gd name="T79" fmla="*/ 0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00" h="959">
                  <a:moveTo>
                    <a:pt x="1067" y="0"/>
                  </a:moveTo>
                  <a:lnTo>
                    <a:pt x="1093" y="0"/>
                  </a:lnTo>
                  <a:lnTo>
                    <a:pt x="1119" y="6"/>
                  </a:lnTo>
                  <a:lnTo>
                    <a:pt x="1143" y="17"/>
                  </a:lnTo>
                  <a:lnTo>
                    <a:pt x="1165" y="35"/>
                  </a:lnTo>
                  <a:lnTo>
                    <a:pt x="1182" y="56"/>
                  </a:lnTo>
                  <a:lnTo>
                    <a:pt x="1194" y="81"/>
                  </a:lnTo>
                  <a:lnTo>
                    <a:pt x="1200" y="106"/>
                  </a:lnTo>
                  <a:lnTo>
                    <a:pt x="1200" y="133"/>
                  </a:lnTo>
                  <a:lnTo>
                    <a:pt x="1194" y="158"/>
                  </a:lnTo>
                  <a:lnTo>
                    <a:pt x="1182" y="183"/>
                  </a:lnTo>
                  <a:lnTo>
                    <a:pt x="1165" y="204"/>
                  </a:lnTo>
                  <a:lnTo>
                    <a:pt x="445" y="925"/>
                  </a:lnTo>
                  <a:lnTo>
                    <a:pt x="422" y="941"/>
                  </a:lnTo>
                  <a:lnTo>
                    <a:pt x="399" y="954"/>
                  </a:lnTo>
                  <a:lnTo>
                    <a:pt x="373" y="959"/>
                  </a:lnTo>
                  <a:lnTo>
                    <a:pt x="347" y="959"/>
                  </a:lnTo>
                  <a:lnTo>
                    <a:pt x="321" y="954"/>
                  </a:lnTo>
                  <a:lnTo>
                    <a:pt x="297" y="941"/>
                  </a:lnTo>
                  <a:lnTo>
                    <a:pt x="275" y="925"/>
                  </a:lnTo>
                  <a:lnTo>
                    <a:pt x="35" y="684"/>
                  </a:lnTo>
                  <a:lnTo>
                    <a:pt x="18" y="663"/>
                  </a:lnTo>
                  <a:lnTo>
                    <a:pt x="6" y="638"/>
                  </a:lnTo>
                  <a:lnTo>
                    <a:pt x="0" y="612"/>
                  </a:lnTo>
                  <a:lnTo>
                    <a:pt x="0" y="586"/>
                  </a:lnTo>
                  <a:lnTo>
                    <a:pt x="6" y="560"/>
                  </a:lnTo>
                  <a:lnTo>
                    <a:pt x="18" y="537"/>
                  </a:lnTo>
                  <a:lnTo>
                    <a:pt x="35" y="514"/>
                  </a:lnTo>
                  <a:lnTo>
                    <a:pt x="56" y="498"/>
                  </a:lnTo>
                  <a:lnTo>
                    <a:pt x="81" y="486"/>
                  </a:lnTo>
                  <a:lnTo>
                    <a:pt x="107" y="481"/>
                  </a:lnTo>
                  <a:lnTo>
                    <a:pt x="133" y="481"/>
                  </a:lnTo>
                  <a:lnTo>
                    <a:pt x="158" y="486"/>
                  </a:lnTo>
                  <a:lnTo>
                    <a:pt x="183" y="498"/>
                  </a:lnTo>
                  <a:lnTo>
                    <a:pt x="204" y="514"/>
                  </a:lnTo>
                  <a:lnTo>
                    <a:pt x="359" y="669"/>
                  </a:lnTo>
                  <a:lnTo>
                    <a:pt x="995" y="35"/>
                  </a:lnTo>
                  <a:lnTo>
                    <a:pt x="1017" y="17"/>
                  </a:lnTo>
                  <a:lnTo>
                    <a:pt x="1041" y="6"/>
                  </a:lnTo>
                  <a:lnTo>
                    <a:pt x="10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7191196" y="1723327"/>
            <a:ext cx="753632" cy="547069"/>
            <a:chOff x="7143327" y="1690843"/>
            <a:chExt cx="753632" cy="547069"/>
          </a:xfrm>
        </p:grpSpPr>
        <p:grpSp>
          <p:nvGrpSpPr>
            <p:cNvPr id="80" name="Group 43"/>
            <p:cNvGrpSpPr>
              <a:grpSpLocks noChangeAspect="1"/>
            </p:cNvGrpSpPr>
            <p:nvPr/>
          </p:nvGrpSpPr>
          <p:grpSpPr bwMode="auto">
            <a:xfrm>
              <a:off x="7314838" y="1839122"/>
              <a:ext cx="542208" cy="398790"/>
              <a:chOff x="1320" y="1181"/>
              <a:chExt cx="3119" cy="2294"/>
            </a:xfrm>
            <a:solidFill>
              <a:schemeClr val="bg1"/>
            </a:solidFill>
          </p:grpSpPr>
          <p:sp>
            <p:nvSpPr>
              <p:cNvPr id="83" name="Freeform 45"/>
              <p:cNvSpPr/>
              <p:nvPr/>
            </p:nvSpPr>
            <p:spPr bwMode="auto">
              <a:xfrm>
                <a:off x="1570" y="2458"/>
                <a:ext cx="494" cy="1016"/>
              </a:xfrm>
              <a:custGeom>
                <a:avLst/>
                <a:gdLst>
                  <a:gd name="T0" fmla="*/ 987 w 989"/>
                  <a:gd name="T1" fmla="*/ 0 h 2034"/>
                  <a:gd name="T2" fmla="*/ 989 w 989"/>
                  <a:gd name="T3" fmla="*/ 34 h 2034"/>
                  <a:gd name="T4" fmla="*/ 989 w 989"/>
                  <a:gd name="T5" fmla="*/ 1802 h 2034"/>
                  <a:gd name="T6" fmla="*/ 985 w 989"/>
                  <a:gd name="T7" fmla="*/ 1849 h 2034"/>
                  <a:gd name="T8" fmla="*/ 972 w 989"/>
                  <a:gd name="T9" fmla="*/ 1892 h 2034"/>
                  <a:gd name="T10" fmla="*/ 949 w 989"/>
                  <a:gd name="T11" fmla="*/ 1932 h 2034"/>
                  <a:gd name="T12" fmla="*/ 921 w 989"/>
                  <a:gd name="T13" fmla="*/ 1966 h 2034"/>
                  <a:gd name="T14" fmla="*/ 887 w 989"/>
                  <a:gd name="T15" fmla="*/ 1994 h 2034"/>
                  <a:gd name="T16" fmla="*/ 847 w 989"/>
                  <a:gd name="T17" fmla="*/ 2017 h 2034"/>
                  <a:gd name="T18" fmla="*/ 804 w 989"/>
                  <a:gd name="T19" fmla="*/ 2030 h 2034"/>
                  <a:gd name="T20" fmla="*/ 757 w 989"/>
                  <a:gd name="T21" fmla="*/ 2034 h 2034"/>
                  <a:gd name="T22" fmla="*/ 233 w 989"/>
                  <a:gd name="T23" fmla="*/ 2034 h 2034"/>
                  <a:gd name="T24" fmla="*/ 186 w 989"/>
                  <a:gd name="T25" fmla="*/ 2030 h 2034"/>
                  <a:gd name="T26" fmla="*/ 142 w 989"/>
                  <a:gd name="T27" fmla="*/ 2017 h 2034"/>
                  <a:gd name="T28" fmla="*/ 102 w 989"/>
                  <a:gd name="T29" fmla="*/ 1994 h 2034"/>
                  <a:gd name="T30" fmla="*/ 68 w 989"/>
                  <a:gd name="T31" fmla="*/ 1966 h 2034"/>
                  <a:gd name="T32" fmla="*/ 40 w 989"/>
                  <a:gd name="T33" fmla="*/ 1932 h 2034"/>
                  <a:gd name="T34" fmla="*/ 17 w 989"/>
                  <a:gd name="T35" fmla="*/ 1892 h 2034"/>
                  <a:gd name="T36" fmla="*/ 4 w 989"/>
                  <a:gd name="T37" fmla="*/ 1849 h 2034"/>
                  <a:gd name="T38" fmla="*/ 0 w 989"/>
                  <a:gd name="T39" fmla="*/ 1802 h 2034"/>
                  <a:gd name="T40" fmla="*/ 0 w 989"/>
                  <a:gd name="T41" fmla="*/ 936 h 2034"/>
                  <a:gd name="T42" fmla="*/ 59 w 989"/>
                  <a:gd name="T43" fmla="*/ 906 h 2034"/>
                  <a:gd name="T44" fmla="*/ 114 w 989"/>
                  <a:gd name="T45" fmla="*/ 868 h 2034"/>
                  <a:gd name="T46" fmla="*/ 163 w 989"/>
                  <a:gd name="T47" fmla="*/ 824 h 2034"/>
                  <a:gd name="T48" fmla="*/ 987 w 989"/>
                  <a:gd name="T49" fmla="*/ 0 h 2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89" h="2034">
                    <a:moveTo>
                      <a:pt x="987" y="0"/>
                    </a:moveTo>
                    <a:lnTo>
                      <a:pt x="989" y="34"/>
                    </a:lnTo>
                    <a:lnTo>
                      <a:pt x="989" y="1802"/>
                    </a:lnTo>
                    <a:lnTo>
                      <a:pt x="985" y="1849"/>
                    </a:lnTo>
                    <a:lnTo>
                      <a:pt x="972" y="1892"/>
                    </a:lnTo>
                    <a:lnTo>
                      <a:pt x="949" y="1932"/>
                    </a:lnTo>
                    <a:lnTo>
                      <a:pt x="921" y="1966"/>
                    </a:lnTo>
                    <a:lnTo>
                      <a:pt x="887" y="1994"/>
                    </a:lnTo>
                    <a:lnTo>
                      <a:pt x="847" y="2017"/>
                    </a:lnTo>
                    <a:lnTo>
                      <a:pt x="804" y="2030"/>
                    </a:lnTo>
                    <a:lnTo>
                      <a:pt x="757" y="2034"/>
                    </a:lnTo>
                    <a:lnTo>
                      <a:pt x="233" y="2034"/>
                    </a:lnTo>
                    <a:lnTo>
                      <a:pt x="186" y="2030"/>
                    </a:lnTo>
                    <a:lnTo>
                      <a:pt x="142" y="2017"/>
                    </a:lnTo>
                    <a:lnTo>
                      <a:pt x="102" y="1994"/>
                    </a:lnTo>
                    <a:lnTo>
                      <a:pt x="68" y="1966"/>
                    </a:lnTo>
                    <a:lnTo>
                      <a:pt x="40" y="1932"/>
                    </a:lnTo>
                    <a:lnTo>
                      <a:pt x="17" y="1892"/>
                    </a:lnTo>
                    <a:lnTo>
                      <a:pt x="4" y="1849"/>
                    </a:lnTo>
                    <a:lnTo>
                      <a:pt x="0" y="1802"/>
                    </a:lnTo>
                    <a:lnTo>
                      <a:pt x="0" y="936"/>
                    </a:lnTo>
                    <a:lnTo>
                      <a:pt x="59" y="906"/>
                    </a:lnTo>
                    <a:lnTo>
                      <a:pt x="114" y="868"/>
                    </a:lnTo>
                    <a:lnTo>
                      <a:pt x="163" y="824"/>
                    </a:lnTo>
                    <a:lnTo>
                      <a:pt x="98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4" name="Freeform 46"/>
              <p:cNvSpPr/>
              <p:nvPr/>
            </p:nvSpPr>
            <p:spPr bwMode="auto">
              <a:xfrm>
                <a:off x="1320" y="1181"/>
                <a:ext cx="3119" cy="1754"/>
              </a:xfrm>
              <a:custGeom>
                <a:avLst/>
                <a:gdLst>
                  <a:gd name="T0" fmla="*/ 6096 w 6238"/>
                  <a:gd name="T1" fmla="*/ 0 h 3508"/>
                  <a:gd name="T2" fmla="*/ 6170 w 6238"/>
                  <a:gd name="T3" fmla="*/ 13 h 3508"/>
                  <a:gd name="T4" fmla="*/ 6215 w 6238"/>
                  <a:gd name="T5" fmla="*/ 49 h 3508"/>
                  <a:gd name="T6" fmla="*/ 6236 w 6238"/>
                  <a:gd name="T7" fmla="*/ 111 h 3508"/>
                  <a:gd name="T8" fmla="*/ 6214 w 6238"/>
                  <a:gd name="T9" fmla="*/ 669 h 3508"/>
                  <a:gd name="T10" fmla="*/ 6187 w 6238"/>
                  <a:gd name="T11" fmla="*/ 1217 h 3508"/>
                  <a:gd name="T12" fmla="*/ 6172 w 6238"/>
                  <a:gd name="T13" fmla="*/ 1274 h 3508"/>
                  <a:gd name="T14" fmla="*/ 6136 w 6238"/>
                  <a:gd name="T15" fmla="*/ 1321 h 3508"/>
                  <a:gd name="T16" fmla="*/ 6081 w 6238"/>
                  <a:gd name="T17" fmla="*/ 1351 h 3508"/>
                  <a:gd name="T18" fmla="*/ 6032 w 6238"/>
                  <a:gd name="T19" fmla="*/ 1351 h 3508"/>
                  <a:gd name="T20" fmla="*/ 5990 w 6238"/>
                  <a:gd name="T21" fmla="*/ 1329 h 3508"/>
                  <a:gd name="T22" fmla="*/ 5954 w 6238"/>
                  <a:gd name="T23" fmla="*/ 1295 h 3508"/>
                  <a:gd name="T24" fmla="*/ 4536 w 6238"/>
                  <a:gd name="T25" fmla="*/ 2075 h 3508"/>
                  <a:gd name="T26" fmla="*/ 4236 w 6238"/>
                  <a:gd name="T27" fmla="*/ 2376 h 3508"/>
                  <a:gd name="T28" fmla="*/ 3171 w 6238"/>
                  <a:gd name="T29" fmla="*/ 3440 h 3508"/>
                  <a:gd name="T30" fmla="*/ 3094 w 6238"/>
                  <a:gd name="T31" fmla="*/ 3491 h 3508"/>
                  <a:gd name="T32" fmla="*/ 3007 w 6238"/>
                  <a:gd name="T33" fmla="*/ 3508 h 3508"/>
                  <a:gd name="T34" fmla="*/ 2918 w 6238"/>
                  <a:gd name="T35" fmla="*/ 3491 h 3508"/>
                  <a:gd name="T36" fmla="*/ 2840 w 6238"/>
                  <a:gd name="T37" fmla="*/ 3440 h 3508"/>
                  <a:gd name="T38" fmla="*/ 456 w 6238"/>
                  <a:gd name="T39" fmla="*/ 3169 h 3508"/>
                  <a:gd name="T40" fmla="*/ 378 w 6238"/>
                  <a:gd name="T41" fmla="*/ 3221 h 3508"/>
                  <a:gd name="T42" fmla="*/ 291 w 6238"/>
                  <a:gd name="T43" fmla="*/ 3238 h 3508"/>
                  <a:gd name="T44" fmla="*/ 202 w 6238"/>
                  <a:gd name="T45" fmla="*/ 3221 h 3508"/>
                  <a:gd name="T46" fmla="*/ 125 w 6238"/>
                  <a:gd name="T47" fmla="*/ 3169 h 3508"/>
                  <a:gd name="T48" fmla="*/ 38 w 6238"/>
                  <a:gd name="T49" fmla="*/ 3075 h 3508"/>
                  <a:gd name="T50" fmla="*/ 4 w 6238"/>
                  <a:gd name="T51" fmla="*/ 2992 h 3508"/>
                  <a:gd name="T52" fmla="*/ 0 w 6238"/>
                  <a:gd name="T53" fmla="*/ 2946 h 3508"/>
                  <a:gd name="T54" fmla="*/ 17 w 6238"/>
                  <a:gd name="T55" fmla="*/ 2860 h 3508"/>
                  <a:gd name="T56" fmla="*/ 68 w 6238"/>
                  <a:gd name="T57" fmla="*/ 2782 h 3508"/>
                  <a:gd name="T58" fmla="*/ 1384 w 6238"/>
                  <a:gd name="T59" fmla="*/ 1474 h 3508"/>
                  <a:gd name="T60" fmla="*/ 1469 w 6238"/>
                  <a:gd name="T61" fmla="*/ 1440 h 3508"/>
                  <a:gd name="T62" fmla="*/ 1558 w 6238"/>
                  <a:gd name="T63" fmla="*/ 1438 h 3508"/>
                  <a:gd name="T64" fmla="*/ 1641 w 6238"/>
                  <a:gd name="T65" fmla="*/ 1472 h 3508"/>
                  <a:gd name="T66" fmla="*/ 3007 w 6238"/>
                  <a:gd name="T67" fmla="*/ 2829 h 3508"/>
                  <a:gd name="T68" fmla="*/ 4149 w 6238"/>
                  <a:gd name="T69" fmla="*/ 1688 h 3508"/>
                  <a:gd name="T70" fmla="*/ 5249 w 6238"/>
                  <a:gd name="T71" fmla="*/ 588 h 3508"/>
                  <a:gd name="T72" fmla="*/ 4922 w 6238"/>
                  <a:gd name="T73" fmla="*/ 263 h 3508"/>
                  <a:gd name="T74" fmla="*/ 4892 w 6238"/>
                  <a:gd name="T75" fmla="*/ 231 h 3508"/>
                  <a:gd name="T76" fmla="*/ 4871 w 6238"/>
                  <a:gd name="T77" fmla="*/ 193 h 3508"/>
                  <a:gd name="T78" fmla="*/ 4871 w 6238"/>
                  <a:gd name="T79" fmla="*/ 149 h 3508"/>
                  <a:gd name="T80" fmla="*/ 4897 w 6238"/>
                  <a:gd name="T81" fmla="*/ 94 h 3508"/>
                  <a:gd name="T82" fmla="*/ 4941 w 6238"/>
                  <a:gd name="T83" fmla="*/ 62 h 3508"/>
                  <a:gd name="T84" fmla="*/ 4992 w 6238"/>
                  <a:gd name="T85" fmla="*/ 53 h 3508"/>
                  <a:gd name="T86" fmla="*/ 6081 w 6238"/>
                  <a:gd name="T87" fmla="*/ 0 h 3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238" h="3508">
                    <a:moveTo>
                      <a:pt x="6081" y="0"/>
                    </a:moveTo>
                    <a:lnTo>
                      <a:pt x="6096" y="0"/>
                    </a:lnTo>
                    <a:lnTo>
                      <a:pt x="6136" y="4"/>
                    </a:lnTo>
                    <a:lnTo>
                      <a:pt x="6170" y="13"/>
                    </a:lnTo>
                    <a:lnTo>
                      <a:pt x="6197" y="28"/>
                    </a:lnTo>
                    <a:lnTo>
                      <a:pt x="6215" y="49"/>
                    </a:lnTo>
                    <a:lnTo>
                      <a:pt x="6229" y="77"/>
                    </a:lnTo>
                    <a:lnTo>
                      <a:pt x="6236" y="111"/>
                    </a:lnTo>
                    <a:lnTo>
                      <a:pt x="6238" y="151"/>
                    </a:lnTo>
                    <a:lnTo>
                      <a:pt x="6214" y="669"/>
                    </a:lnTo>
                    <a:lnTo>
                      <a:pt x="6189" y="1187"/>
                    </a:lnTo>
                    <a:lnTo>
                      <a:pt x="6187" y="1217"/>
                    </a:lnTo>
                    <a:lnTo>
                      <a:pt x="6181" y="1247"/>
                    </a:lnTo>
                    <a:lnTo>
                      <a:pt x="6172" y="1274"/>
                    </a:lnTo>
                    <a:lnTo>
                      <a:pt x="6157" y="1298"/>
                    </a:lnTo>
                    <a:lnTo>
                      <a:pt x="6136" y="1321"/>
                    </a:lnTo>
                    <a:lnTo>
                      <a:pt x="6108" y="1340"/>
                    </a:lnTo>
                    <a:lnTo>
                      <a:pt x="6081" y="1351"/>
                    </a:lnTo>
                    <a:lnTo>
                      <a:pt x="6057" y="1355"/>
                    </a:lnTo>
                    <a:lnTo>
                      <a:pt x="6032" y="1351"/>
                    </a:lnTo>
                    <a:lnTo>
                      <a:pt x="6011" y="1342"/>
                    </a:lnTo>
                    <a:lnTo>
                      <a:pt x="5990" y="1329"/>
                    </a:lnTo>
                    <a:lnTo>
                      <a:pt x="5973" y="1312"/>
                    </a:lnTo>
                    <a:lnTo>
                      <a:pt x="5954" y="1295"/>
                    </a:lnTo>
                    <a:lnTo>
                      <a:pt x="5635" y="977"/>
                    </a:lnTo>
                    <a:lnTo>
                      <a:pt x="4536" y="2075"/>
                    </a:lnTo>
                    <a:lnTo>
                      <a:pt x="4449" y="2162"/>
                    </a:lnTo>
                    <a:lnTo>
                      <a:pt x="4236" y="2376"/>
                    </a:lnTo>
                    <a:lnTo>
                      <a:pt x="3228" y="3383"/>
                    </a:lnTo>
                    <a:lnTo>
                      <a:pt x="3171" y="3440"/>
                    </a:lnTo>
                    <a:lnTo>
                      <a:pt x="3133" y="3470"/>
                    </a:lnTo>
                    <a:lnTo>
                      <a:pt x="3094" y="3491"/>
                    </a:lnTo>
                    <a:lnTo>
                      <a:pt x="3050" y="3504"/>
                    </a:lnTo>
                    <a:lnTo>
                      <a:pt x="3007" y="3508"/>
                    </a:lnTo>
                    <a:lnTo>
                      <a:pt x="2961" y="3504"/>
                    </a:lnTo>
                    <a:lnTo>
                      <a:pt x="2918" y="3491"/>
                    </a:lnTo>
                    <a:lnTo>
                      <a:pt x="2878" y="3470"/>
                    </a:lnTo>
                    <a:lnTo>
                      <a:pt x="2840" y="3440"/>
                    </a:lnTo>
                    <a:lnTo>
                      <a:pt x="1513" y="2113"/>
                    </a:lnTo>
                    <a:lnTo>
                      <a:pt x="456" y="3169"/>
                    </a:lnTo>
                    <a:lnTo>
                      <a:pt x="420" y="3200"/>
                    </a:lnTo>
                    <a:lnTo>
                      <a:pt x="378" y="3221"/>
                    </a:lnTo>
                    <a:lnTo>
                      <a:pt x="335" y="3234"/>
                    </a:lnTo>
                    <a:lnTo>
                      <a:pt x="291" y="3238"/>
                    </a:lnTo>
                    <a:lnTo>
                      <a:pt x="246" y="3234"/>
                    </a:lnTo>
                    <a:lnTo>
                      <a:pt x="202" y="3221"/>
                    </a:lnTo>
                    <a:lnTo>
                      <a:pt x="163" y="3200"/>
                    </a:lnTo>
                    <a:lnTo>
                      <a:pt x="125" y="3169"/>
                    </a:lnTo>
                    <a:lnTo>
                      <a:pt x="68" y="3113"/>
                    </a:lnTo>
                    <a:lnTo>
                      <a:pt x="38" y="3075"/>
                    </a:lnTo>
                    <a:lnTo>
                      <a:pt x="17" y="3035"/>
                    </a:lnTo>
                    <a:lnTo>
                      <a:pt x="4" y="2992"/>
                    </a:lnTo>
                    <a:lnTo>
                      <a:pt x="0" y="2948"/>
                    </a:lnTo>
                    <a:lnTo>
                      <a:pt x="0" y="2946"/>
                    </a:lnTo>
                    <a:lnTo>
                      <a:pt x="4" y="2903"/>
                    </a:lnTo>
                    <a:lnTo>
                      <a:pt x="17" y="2860"/>
                    </a:lnTo>
                    <a:lnTo>
                      <a:pt x="38" y="2818"/>
                    </a:lnTo>
                    <a:lnTo>
                      <a:pt x="68" y="2782"/>
                    </a:lnTo>
                    <a:lnTo>
                      <a:pt x="1348" y="1503"/>
                    </a:lnTo>
                    <a:lnTo>
                      <a:pt x="1384" y="1474"/>
                    </a:lnTo>
                    <a:lnTo>
                      <a:pt x="1426" y="1451"/>
                    </a:lnTo>
                    <a:lnTo>
                      <a:pt x="1469" y="1440"/>
                    </a:lnTo>
                    <a:lnTo>
                      <a:pt x="1513" y="1434"/>
                    </a:lnTo>
                    <a:lnTo>
                      <a:pt x="1558" y="1438"/>
                    </a:lnTo>
                    <a:lnTo>
                      <a:pt x="1602" y="1451"/>
                    </a:lnTo>
                    <a:lnTo>
                      <a:pt x="1641" y="1472"/>
                    </a:lnTo>
                    <a:lnTo>
                      <a:pt x="1679" y="1503"/>
                    </a:lnTo>
                    <a:lnTo>
                      <a:pt x="3007" y="2829"/>
                    </a:lnTo>
                    <a:lnTo>
                      <a:pt x="4062" y="1775"/>
                    </a:lnTo>
                    <a:lnTo>
                      <a:pt x="4149" y="1688"/>
                    </a:lnTo>
                    <a:lnTo>
                      <a:pt x="5128" y="709"/>
                    </a:lnTo>
                    <a:lnTo>
                      <a:pt x="5249" y="588"/>
                    </a:lnTo>
                    <a:lnTo>
                      <a:pt x="5085" y="427"/>
                    </a:lnTo>
                    <a:lnTo>
                      <a:pt x="4922" y="263"/>
                    </a:lnTo>
                    <a:lnTo>
                      <a:pt x="4905" y="248"/>
                    </a:lnTo>
                    <a:lnTo>
                      <a:pt x="4892" y="231"/>
                    </a:lnTo>
                    <a:lnTo>
                      <a:pt x="4880" y="212"/>
                    </a:lnTo>
                    <a:lnTo>
                      <a:pt x="4871" y="193"/>
                    </a:lnTo>
                    <a:lnTo>
                      <a:pt x="4867" y="172"/>
                    </a:lnTo>
                    <a:lnTo>
                      <a:pt x="4871" y="149"/>
                    </a:lnTo>
                    <a:lnTo>
                      <a:pt x="4880" y="123"/>
                    </a:lnTo>
                    <a:lnTo>
                      <a:pt x="4897" y="94"/>
                    </a:lnTo>
                    <a:lnTo>
                      <a:pt x="4916" y="76"/>
                    </a:lnTo>
                    <a:lnTo>
                      <a:pt x="4941" y="62"/>
                    </a:lnTo>
                    <a:lnTo>
                      <a:pt x="4966" y="55"/>
                    </a:lnTo>
                    <a:lnTo>
                      <a:pt x="4992" y="53"/>
                    </a:lnTo>
                    <a:lnTo>
                      <a:pt x="5018" y="51"/>
                    </a:lnTo>
                    <a:lnTo>
                      <a:pt x="608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6" name="Freeform 48"/>
              <p:cNvSpPr/>
              <p:nvPr/>
            </p:nvSpPr>
            <p:spPr bwMode="auto">
              <a:xfrm>
                <a:off x="2253" y="2640"/>
                <a:ext cx="496" cy="835"/>
              </a:xfrm>
              <a:custGeom>
                <a:avLst/>
                <a:gdLst>
                  <a:gd name="T0" fmla="*/ 32 w 991"/>
                  <a:gd name="T1" fmla="*/ 0 h 1671"/>
                  <a:gd name="T2" fmla="*/ 708 w 991"/>
                  <a:gd name="T3" fmla="*/ 675 h 1671"/>
                  <a:gd name="T4" fmla="*/ 764 w 991"/>
                  <a:gd name="T5" fmla="*/ 732 h 1671"/>
                  <a:gd name="T6" fmla="*/ 815 w 991"/>
                  <a:gd name="T7" fmla="*/ 777 h 1671"/>
                  <a:gd name="T8" fmla="*/ 870 w 991"/>
                  <a:gd name="T9" fmla="*/ 813 h 1671"/>
                  <a:gd name="T10" fmla="*/ 929 w 991"/>
                  <a:gd name="T11" fmla="*/ 843 h 1671"/>
                  <a:gd name="T12" fmla="*/ 991 w 991"/>
                  <a:gd name="T13" fmla="*/ 866 h 1671"/>
                  <a:gd name="T14" fmla="*/ 991 w 991"/>
                  <a:gd name="T15" fmla="*/ 1438 h 1671"/>
                  <a:gd name="T16" fmla="*/ 987 w 991"/>
                  <a:gd name="T17" fmla="*/ 1484 h 1671"/>
                  <a:gd name="T18" fmla="*/ 972 w 991"/>
                  <a:gd name="T19" fmla="*/ 1529 h 1671"/>
                  <a:gd name="T20" fmla="*/ 951 w 991"/>
                  <a:gd name="T21" fmla="*/ 1567 h 1671"/>
                  <a:gd name="T22" fmla="*/ 923 w 991"/>
                  <a:gd name="T23" fmla="*/ 1603 h 1671"/>
                  <a:gd name="T24" fmla="*/ 889 w 991"/>
                  <a:gd name="T25" fmla="*/ 1631 h 1671"/>
                  <a:gd name="T26" fmla="*/ 849 w 991"/>
                  <a:gd name="T27" fmla="*/ 1652 h 1671"/>
                  <a:gd name="T28" fmla="*/ 806 w 991"/>
                  <a:gd name="T29" fmla="*/ 1665 h 1671"/>
                  <a:gd name="T30" fmla="*/ 759 w 991"/>
                  <a:gd name="T31" fmla="*/ 1671 h 1671"/>
                  <a:gd name="T32" fmla="*/ 233 w 991"/>
                  <a:gd name="T33" fmla="*/ 1671 h 1671"/>
                  <a:gd name="T34" fmla="*/ 188 w 991"/>
                  <a:gd name="T35" fmla="*/ 1665 h 1671"/>
                  <a:gd name="T36" fmla="*/ 144 w 991"/>
                  <a:gd name="T37" fmla="*/ 1652 h 1671"/>
                  <a:gd name="T38" fmla="*/ 104 w 991"/>
                  <a:gd name="T39" fmla="*/ 1631 h 1671"/>
                  <a:gd name="T40" fmla="*/ 68 w 991"/>
                  <a:gd name="T41" fmla="*/ 1603 h 1671"/>
                  <a:gd name="T42" fmla="*/ 40 w 991"/>
                  <a:gd name="T43" fmla="*/ 1569 h 1671"/>
                  <a:gd name="T44" fmla="*/ 19 w 991"/>
                  <a:gd name="T45" fmla="*/ 1529 h 1671"/>
                  <a:gd name="T46" fmla="*/ 6 w 991"/>
                  <a:gd name="T47" fmla="*/ 1486 h 1671"/>
                  <a:gd name="T48" fmla="*/ 0 w 991"/>
                  <a:gd name="T49" fmla="*/ 1438 h 1671"/>
                  <a:gd name="T50" fmla="*/ 0 w 991"/>
                  <a:gd name="T51" fmla="*/ 117 h 1671"/>
                  <a:gd name="T52" fmla="*/ 4 w 991"/>
                  <a:gd name="T53" fmla="*/ 76 h 1671"/>
                  <a:gd name="T54" fmla="*/ 15 w 991"/>
                  <a:gd name="T55" fmla="*/ 36 h 1671"/>
                  <a:gd name="T56" fmla="*/ 32 w 991"/>
                  <a:gd name="T57" fmla="*/ 0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91" h="1671">
                    <a:moveTo>
                      <a:pt x="32" y="0"/>
                    </a:moveTo>
                    <a:lnTo>
                      <a:pt x="708" y="675"/>
                    </a:lnTo>
                    <a:lnTo>
                      <a:pt x="764" y="732"/>
                    </a:lnTo>
                    <a:lnTo>
                      <a:pt x="815" y="777"/>
                    </a:lnTo>
                    <a:lnTo>
                      <a:pt x="870" y="813"/>
                    </a:lnTo>
                    <a:lnTo>
                      <a:pt x="929" y="843"/>
                    </a:lnTo>
                    <a:lnTo>
                      <a:pt x="991" y="866"/>
                    </a:lnTo>
                    <a:lnTo>
                      <a:pt x="991" y="1438"/>
                    </a:lnTo>
                    <a:lnTo>
                      <a:pt x="987" y="1484"/>
                    </a:lnTo>
                    <a:lnTo>
                      <a:pt x="972" y="1529"/>
                    </a:lnTo>
                    <a:lnTo>
                      <a:pt x="951" y="1567"/>
                    </a:lnTo>
                    <a:lnTo>
                      <a:pt x="923" y="1603"/>
                    </a:lnTo>
                    <a:lnTo>
                      <a:pt x="889" y="1631"/>
                    </a:lnTo>
                    <a:lnTo>
                      <a:pt x="849" y="1652"/>
                    </a:lnTo>
                    <a:lnTo>
                      <a:pt x="806" y="1665"/>
                    </a:lnTo>
                    <a:lnTo>
                      <a:pt x="759" y="1671"/>
                    </a:lnTo>
                    <a:lnTo>
                      <a:pt x="233" y="1671"/>
                    </a:lnTo>
                    <a:lnTo>
                      <a:pt x="188" y="1665"/>
                    </a:lnTo>
                    <a:lnTo>
                      <a:pt x="144" y="1652"/>
                    </a:lnTo>
                    <a:lnTo>
                      <a:pt x="104" y="1631"/>
                    </a:lnTo>
                    <a:lnTo>
                      <a:pt x="68" y="1603"/>
                    </a:lnTo>
                    <a:lnTo>
                      <a:pt x="40" y="1569"/>
                    </a:lnTo>
                    <a:lnTo>
                      <a:pt x="19" y="1529"/>
                    </a:lnTo>
                    <a:lnTo>
                      <a:pt x="6" y="1486"/>
                    </a:lnTo>
                    <a:lnTo>
                      <a:pt x="0" y="1438"/>
                    </a:lnTo>
                    <a:lnTo>
                      <a:pt x="0" y="117"/>
                    </a:lnTo>
                    <a:lnTo>
                      <a:pt x="4" y="76"/>
                    </a:lnTo>
                    <a:lnTo>
                      <a:pt x="15" y="36"/>
                    </a:lnTo>
                    <a:lnTo>
                      <a:pt x="3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7" name="Freeform 49"/>
              <p:cNvSpPr/>
              <p:nvPr/>
            </p:nvSpPr>
            <p:spPr bwMode="auto">
              <a:xfrm>
                <a:off x="2938" y="2616"/>
                <a:ext cx="495" cy="859"/>
              </a:xfrm>
              <a:custGeom>
                <a:avLst/>
                <a:gdLst>
                  <a:gd name="T0" fmla="*/ 923 w 991"/>
                  <a:gd name="T1" fmla="*/ 0 h 1718"/>
                  <a:gd name="T2" fmla="*/ 951 w 991"/>
                  <a:gd name="T3" fmla="*/ 36 h 1718"/>
                  <a:gd name="T4" fmla="*/ 972 w 991"/>
                  <a:gd name="T5" fmla="*/ 75 h 1718"/>
                  <a:gd name="T6" fmla="*/ 986 w 991"/>
                  <a:gd name="T7" fmla="*/ 117 h 1718"/>
                  <a:gd name="T8" fmla="*/ 991 w 991"/>
                  <a:gd name="T9" fmla="*/ 164 h 1718"/>
                  <a:gd name="T10" fmla="*/ 991 w 991"/>
                  <a:gd name="T11" fmla="*/ 1485 h 1718"/>
                  <a:gd name="T12" fmla="*/ 986 w 991"/>
                  <a:gd name="T13" fmla="*/ 1531 h 1718"/>
                  <a:gd name="T14" fmla="*/ 972 w 991"/>
                  <a:gd name="T15" fmla="*/ 1576 h 1718"/>
                  <a:gd name="T16" fmla="*/ 951 w 991"/>
                  <a:gd name="T17" fmla="*/ 1614 h 1718"/>
                  <a:gd name="T18" fmla="*/ 923 w 991"/>
                  <a:gd name="T19" fmla="*/ 1650 h 1718"/>
                  <a:gd name="T20" fmla="*/ 889 w 991"/>
                  <a:gd name="T21" fmla="*/ 1678 h 1718"/>
                  <a:gd name="T22" fmla="*/ 849 w 991"/>
                  <a:gd name="T23" fmla="*/ 1699 h 1718"/>
                  <a:gd name="T24" fmla="*/ 804 w 991"/>
                  <a:gd name="T25" fmla="*/ 1712 h 1718"/>
                  <a:gd name="T26" fmla="*/ 757 w 991"/>
                  <a:gd name="T27" fmla="*/ 1718 h 1718"/>
                  <a:gd name="T28" fmla="*/ 233 w 991"/>
                  <a:gd name="T29" fmla="*/ 1718 h 1718"/>
                  <a:gd name="T30" fmla="*/ 186 w 991"/>
                  <a:gd name="T31" fmla="*/ 1712 h 1718"/>
                  <a:gd name="T32" fmla="*/ 142 w 991"/>
                  <a:gd name="T33" fmla="*/ 1699 h 1718"/>
                  <a:gd name="T34" fmla="*/ 102 w 991"/>
                  <a:gd name="T35" fmla="*/ 1678 h 1718"/>
                  <a:gd name="T36" fmla="*/ 68 w 991"/>
                  <a:gd name="T37" fmla="*/ 1650 h 1718"/>
                  <a:gd name="T38" fmla="*/ 40 w 991"/>
                  <a:gd name="T39" fmla="*/ 1616 h 1718"/>
                  <a:gd name="T40" fmla="*/ 17 w 991"/>
                  <a:gd name="T41" fmla="*/ 1576 h 1718"/>
                  <a:gd name="T42" fmla="*/ 4 w 991"/>
                  <a:gd name="T43" fmla="*/ 1533 h 1718"/>
                  <a:gd name="T44" fmla="*/ 0 w 991"/>
                  <a:gd name="T45" fmla="*/ 1485 h 1718"/>
                  <a:gd name="T46" fmla="*/ 0 w 991"/>
                  <a:gd name="T47" fmla="*/ 881 h 1718"/>
                  <a:gd name="T48" fmla="*/ 51 w 991"/>
                  <a:gd name="T49" fmla="*/ 852 h 1718"/>
                  <a:gd name="T50" fmla="*/ 101 w 991"/>
                  <a:gd name="T51" fmla="*/ 818 h 1718"/>
                  <a:gd name="T52" fmla="*/ 144 w 991"/>
                  <a:gd name="T53" fmla="*/ 779 h 1718"/>
                  <a:gd name="T54" fmla="*/ 203 w 991"/>
                  <a:gd name="T55" fmla="*/ 722 h 1718"/>
                  <a:gd name="T56" fmla="*/ 923 w 991"/>
                  <a:gd name="T57" fmla="*/ 0 h 1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91" h="1718">
                    <a:moveTo>
                      <a:pt x="923" y="0"/>
                    </a:moveTo>
                    <a:lnTo>
                      <a:pt x="951" y="36"/>
                    </a:lnTo>
                    <a:lnTo>
                      <a:pt x="972" y="75"/>
                    </a:lnTo>
                    <a:lnTo>
                      <a:pt x="986" y="117"/>
                    </a:lnTo>
                    <a:lnTo>
                      <a:pt x="991" y="164"/>
                    </a:lnTo>
                    <a:lnTo>
                      <a:pt x="991" y="1485"/>
                    </a:lnTo>
                    <a:lnTo>
                      <a:pt x="986" y="1531"/>
                    </a:lnTo>
                    <a:lnTo>
                      <a:pt x="972" y="1576"/>
                    </a:lnTo>
                    <a:lnTo>
                      <a:pt x="951" y="1614"/>
                    </a:lnTo>
                    <a:lnTo>
                      <a:pt x="923" y="1650"/>
                    </a:lnTo>
                    <a:lnTo>
                      <a:pt x="889" y="1678"/>
                    </a:lnTo>
                    <a:lnTo>
                      <a:pt x="849" y="1699"/>
                    </a:lnTo>
                    <a:lnTo>
                      <a:pt x="804" y="1712"/>
                    </a:lnTo>
                    <a:lnTo>
                      <a:pt x="757" y="1718"/>
                    </a:lnTo>
                    <a:lnTo>
                      <a:pt x="233" y="1718"/>
                    </a:lnTo>
                    <a:lnTo>
                      <a:pt x="186" y="1712"/>
                    </a:lnTo>
                    <a:lnTo>
                      <a:pt x="142" y="1699"/>
                    </a:lnTo>
                    <a:lnTo>
                      <a:pt x="102" y="1678"/>
                    </a:lnTo>
                    <a:lnTo>
                      <a:pt x="68" y="1650"/>
                    </a:lnTo>
                    <a:lnTo>
                      <a:pt x="40" y="1616"/>
                    </a:lnTo>
                    <a:lnTo>
                      <a:pt x="17" y="1576"/>
                    </a:lnTo>
                    <a:lnTo>
                      <a:pt x="4" y="1533"/>
                    </a:lnTo>
                    <a:lnTo>
                      <a:pt x="0" y="1485"/>
                    </a:lnTo>
                    <a:lnTo>
                      <a:pt x="0" y="881"/>
                    </a:lnTo>
                    <a:lnTo>
                      <a:pt x="51" y="852"/>
                    </a:lnTo>
                    <a:lnTo>
                      <a:pt x="101" y="818"/>
                    </a:lnTo>
                    <a:lnTo>
                      <a:pt x="144" y="779"/>
                    </a:lnTo>
                    <a:lnTo>
                      <a:pt x="203" y="722"/>
                    </a:lnTo>
                    <a:lnTo>
                      <a:pt x="9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8" name="Freeform 50"/>
              <p:cNvSpPr/>
              <p:nvPr/>
            </p:nvSpPr>
            <p:spPr bwMode="auto">
              <a:xfrm>
                <a:off x="3621" y="1900"/>
                <a:ext cx="496" cy="1574"/>
              </a:xfrm>
              <a:custGeom>
                <a:avLst/>
                <a:gdLst>
                  <a:gd name="T0" fmla="*/ 988 w 991"/>
                  <a:gd name="T1" fmla="*/ 0 h 3149"/>
                  <a:gd name="T2" fmla="*/ 991 w 991"/>
                  <a:gd name="T3" fmla="*/ 32 h 3149"/>
                  <a:gd name="T4" fmla="*/ 991 w 991"/>
                  <a:gd name="T5" fmla="*/ 2915 h 3149"/>
                  <a:gd name="T6" fmla="*/ 986 w 991"/>
                  <a:gd name="T7" fmla="*/ 2962 h 3149"/>
                  <a:gd name="T8" fmla="*/ 972 w 991"/>
                  <a:gd name="T9" fmla="*/ 3005 h 3149"/>
                  <a:gd name="T10" fmla="*/ 952 w 991"/>
                  <a:gd name="T11" fmla="*/ 3045 h 3149"/>
                  <a:gd name="T12" fmla="*/ 923 w 991"/>
                  <a:gd name="T13" fmla="*/ 3079 h 3149"/>
                  <a:gd name="T14" fmla="*/ 887 w 991"/>
                  <a:gd name="T15" fmla="*/ 3107 h 3149"/>
                  <a:gd name="T16" fmla="*/ 849 w 991"/>
                  <a:gd name="T17" fmla="*/ 3130 h 3149"/>
                  <a:gd name="T18" fmla="*/ 804 w 991"/>
                  <a:gd name="T19" fmla="*/ 3143 h 3149"/>
                  <a:gd name="T20" fmla="*/ 757 w 991"/>
                  <a:gd name="T21" fmla="*/ 3149 h 3149"/>
                  <a:gd name="T22" fmla="*/ 233 w 991"/>
                  <a:gd name="T23" fmla="*/ 3149 h 3149"/>
                  <a:gd name="T24" fmla="*/ 186 w 991"/>
                  <a:gd name="T25" fmla="*/ 3143 h 3149"/>
                  <a:gd name="T26" fmla="*/ 142 w 991"/>
                  <a:gd name="T27" fmla="*/ 3130 h 3149"/>
                  <a:gd name="T28" fmla="*/ 103 w 991"/>
                  <a:gd name="T29" fmla="*/ 3109 h 3149"/>
                  <a:gd name="T30" fmla="*/ 69 w 991"/>
                  <a:gd name="T31" fmla="*/ 3081 h 3149"/>
                  <a:gd name="T32" fmla="*/ 40 w 991"/>
                  <a:gd name="T33" fmla="*/ 3045 h 3149"/>
                  <a:gd name="T34" fmla="*/ 17 w 991"/>
                  <a:gd name="T35" fmla="*/ 3005 h 3149"/>
                  <a:gd name="T36" fmla="*/ 4 w 991"/>
                  <a:gd name="T37" fmla="*/ 2962 h 3149"/>
                  <a:gd name="T38" fmla="*/ 0 w 991"/>
                  <a:gd name="T39" fmla="*/ 2915 h 3149"/>
                  <a:gd name="T40" fmla="*/ 0 w 991"/>
                  <a:gd name="T41" fmla="*/ 989 h 3149"/>
                  <a:gd name="T42" fmla="*/ 57 w 991"/>
                  <a:gd name="T43" fmla="*/ 932 h 3149"/>
                  <a:gd name="T44" fmla="*/ 144 w 991"/>
                  <a:gd name="T45" fmla="*/ 845 h 3149"/>
                  <a:gd name="T46" fmla="*/ 988 w 991"/>
                  <a:gd name="T47" fmla="*/ 0 h 3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91" h="3149">
                    <a:moveTo>
                      <a:pt x="988" y="0"/>
                    </a:moveTo>
                    <a:lnTo>
                      <a:pt x="991" y="32"/>
                    </a:lnTo>
                    <a:lnTo>
                      <a:pt x="991" y="2915"/>
                    </a:lnTo>
                    <a:lnTo>
                      <a:pt x="986" y="2962"/>
                    </a:lnTo>
                    <a:lnTo>
                      <a:pt x="972" y="3005"/>
                    </a:lnTo>
                    <a:lnTo>
                      <a:pt x="952" y="3045"/>
                    </a:lnTo>
                    <a:lnTo>
                      <a:pt x="923" y="3079"/>
                    </a:lnTo>
                    <a:lnTo>
                      <a:pt x="887" y="3107"/>
                    </a:lnTo>
                    <a:lnTo>
                      <a:pt x="849" y="3130"/>
                    </a:lnTo>
                    <a:lnTo>
                      <a:pt x="804" y="3143"/>
                    </a:lnTo>
                    <a:lnTo>
                      <a:pt x="757" y="3149"/>
                    </a:lnTo>
                    <a:lnTo>
                      <a:pt x="233" y="3149"/>
                    </a:lnTo>
                    <a:lnTo>
                      <a:pt x="186" y="3143"/>
                    </a:lnTo>
                    <a:lnTo>
                      <a:pt x="142" y="3130"/>
                    </a:lnTo>
                    <a:lnTo>
                      <a:pt x="103" y="3109"/>
                    </a:lnTo>
                    <a:lnTo>
                      <a:pt x="69" y="3081"/>
                    </a:lnTo>
                    <a:lnTo>
                      <a:pt x="40" y="3045"/>
                    </a:lnTo>
                    <a:lnTo>
                      <a:pt x="17" y="3005"/>
                    </a:lnTo>
                    <a:lnTo>
                      <a:pt x="4" y="2962"/>
                    </a:lnTo>
                    <a:lnTo>
                      <a:pt x="0" y="2915"/>
                    </a:lnTo>
                    <a:lnTo>
                      <a:pt x="0" y="989"/>
                    </a:lnTo>
                    <a:lnTo>
                      <a:pt x="57" y="932"/>
                    </a:lnTo>
                    <a:lnTo>
                      <a:pt x="144" y="845"/>
                    </a:lnTo>
                    <a:lnTo>
                      <a:pt x="98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>
              <a:off x="7143327" y="1690843"/>
              <a:ext cx="7536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HKD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17" y="3853435"/>
            <a:ext cx="604744" cy="604744"/>
          </a:xfrm>
          <a:prstGeom prst="rect">
            <a:avLst/>
          </a:prstGeom>
        </p:spPr>
      </p:pic>
      <p:grpSp>
        <p:nvGrpSpPr>
          <p:cNvPr id="98" name="Group 58"/>
          <p:cNvGrpSpPr>
            <a:grpSpLocks noChangeAspect="1"/>
          </p:cNvGrpSpPr>
          <p:nvPr/>
        </p:nvGrpSpPr>
        <p:grpSpPr bwMode="auto">
          <a:xfrm>
            <a:off x="5259657" y="3927207"/>
            <a:ext cx="457200" cy="457200"/>
            <a:chOff x="831" y="111"/>
            <a:chExt cx="4098" cy="4098"/>
          </a:xfrm>
          <a:solidFill>
            <a:schemeClr val="bg1"/>
          </a:solidFill>
        </p:grpSpPr>
        <p:sp>
          <p:nvSpPr>
            <p:cNvPr id="101" name="Rectangle 60"/>
            <p:cNvSpPr>
              <a:spLocks noChangeArrowheads="1"/>
            </p:cNvSpPr>
            <p:nvPr/>
          </p:nvSpPr>
          <p:spPr bwMode="auto">
            <a:xfrm>
              <a:off x="3768" y="3321"/>
              <a:ext cx="137" cy="13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Rectangle 61"/>
            <p:cNvSpPr>
              <a:spLocks noChangeArrowheads="1"/>
            </p:cNvSpPr>
            <p:nvPr/>
          </p:nvSpPr>
          <p:spPr bwMode="auto">
            <a:xfrm>
              <a:off x="1924" y="3321"/>
              <a:ext cx="136" cy="13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" name="Rectangle 62"/>
            <p:cNvSpPr>
              <a:spLocks noChangeArrowheads="1"/>
            </p:cNvSpPr>
            <p:nvPr/>
          </p:nvSpPr>
          <p:spPr bwMode="auto">
            <a:xfrm>
              <a:off x="2539" y="3321"/>
              <a:ext cx="136" cy="13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Rectangle 63"/>
            <p:cNvSpPr>
              <a:spLocks noChangeArrowheads="1"/>
            </p:cNvSpPr>
            <p:nvPr/>
          </p:nvSpPr>
          <p:spPr bwMode="auto">
            <a:xfrm>
              <a:off x="3153" y="3321"/>
              <a:ext cx="137" cy="13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Rectangle 64"/>
            <p:cNvSpPr>
              <a:spLocks noChangeArrowheads="1"/>
            </p:cNvSpPr>
            <p:nvPr/>
          </p:nvSpPr>
          <p:spPr bwMode="auto">
            <a:xfrm>
              <a:off x="4383" y="3321"/>
              <a:ext cx="136" cy="13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Rectangle 65"/>
            <p:cNvSpPr>
              <a:spLocks noChangeArrowheads="1"/>
            </p:cNvSpPr>
            <p:nvPr/>
          </p:nvSpPr>
          <p:spPr bwMode="auto">
            <a:xfrm>
              <a:off x="1309" y="3321"/>
              <a:ext cx="137" cy="13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7" name="Freeform 66"/>
            <p:cNvSpPr>
              <a:spLocks noEditPoints="1"/>
            </p:cNvSpPr>
            <p:nvPr/>
          </p:nvSpPr>
          <p:spPr bwMode="auto">
            <a:xfrm>
              <a:off x="831" y="111"/>
              <a:ext cx="4098" cy="4098"/>
            </a:xfrm>
            <a:custGeom>
              <a:avLst/>
              <a:gdLst>
                <a:gd name="T0" fmla="*/ 3483 w 4098"/>
                <a:gd name="T1" fmla="*/ 3757 h 4098"/>
                <a:gd name="T2" fmla="*/ 3757 w 4098"/>
                <a:gd name="T3" fmla="*/ 3620 h 4098"/>
                <a:gd name="T4" fmla="*/ 2846 w 4098"/>
                <a:gd name="T5" fmla="*/ 3753 h 4098"/>
                <a:gd name="T6" fmla="*/ 3164 w 4098"/>
                <a:gd name="T7" fmla="*/ 3624 h 4098"/>
                <a:gd name="T8" fmla="*/ 2212 w 4098"/>
                <a:gd name="T9" fmla="*/ 3744 h 4098"/>
                <a:gd name="T10" fmla="*/ 2569 w 4098"/>
                <a:gd name="T11" fmla="*/ 3632 h 4098"/>
                <a:gd name="T12" fmla="*/ 1583 w 4098"/>
                <a:gd name="T13" fmla="*/ 3730 h 4098"/>
                <a:gd name="T14" fmla="*/ 1968 w 4098"/>
                <a:gd name="T15" fmla="*/ 3646 h 4098"/>
                <a:gd name="T16" fmla="*/ 960 w 4098"/>
                <a:gd name="T17" fmla="*/ 3711 h 4098"/>
                <a:gd name="T18" fmla="*/ 1362 w 4098"/>
                <a:gd name="T19" fmla="*/ 3666 h 4098"/>
                <a:gd name="T20" fmla="*/ 342 w 4098"/>
                <a:gd name="T21" fmla="*/ 3688 h 4098"/>
                <a:gd name="T22" fmla="*/ 751 w 4098"/>
                <a:gd name="T23" fmla="*/ 3688 h 4098"/>
                <a:gd name="T24" fmla="*/ 3419 w 4098"/>
                <a:gd name="T25" fmla="*/ 3119 h 4098"/>
                <a:gd name="T26" fmla="*/ 3812 w 4098"/>
                <a:gd name="T27" fmla="*/ 3457 h 4098"/>
                <a:gd name="T28" fmla="*/ 2846 w 4098"/>
                <a:gd name="T29" fmla="*/ 3077 h 4098"/>
                <a:gd name="T30" fmla="*/ 3142 w 4098"/>
                <a:gd name="T31" fmla="*/ 3483 h 4098"/>
                <a:gd name="T32" fmla="*/ 3142 w 4098"/>
                <a:gd name="T33" fmla="*/ 3074 h 4098"/>
                <a:gd name="T34" fmla="*/ 2212 w 4098"/>
                <a:gd name="T35" fmla="*/ 3471 h 4098"/>
                <a:gd name="T36" fmla="*/ 2583 w 4098"/>
                <a:gd name="T37" fmla="*/ 3100 h 4098"/>
                <a:gd name="T38" fmla="*/ 1571 w 4098"/>
                <a:gd name="T39" fmla="*/ 3415 h 4098"/>
                <a:gd name="T40" fmla="*/ 1981 w 4098"/>
                <a:gd name="T41" fmla="*/ 3415 h 4098"/>
                <a:gd name="T42" fmla="*/ 969 w 4098"/>
                <a:gd name="T43" fmla="*/ 3100 h 4098"/>
                <a:gd name="T44" fmla="*/ 1340 w 4098"/>
                <a:gd name="T45" fmla="*/ 3471 h 4098"/>
                <a:gd name="T46" fmla="*/ 410 w 4098"/>
                <a:gd name="T47" fmla="*/ 3074 h 4098"/>
                <a:gd name="T48" fmla="*/ 410 w 4098"/>
                <a:gd name="T49" fmla="*/ 3483 h 4098"/>
                <a:gd name="T50" fmla="*/ 705 w 4098"/>
                <a:gd name="T51" fmla="*/ 3077 h 4098"/>
                <a:gd name="T52" fmla="*/ 1503 w 4098"/>
                <a:gd name="T53" fmla="*/ 2322 h 4098"/>
                <a:gd name="T54" fmla="*/ 2436 w 4098"/>
                <a:gd name="T55" fmla="*/ 2182 h 4098"/>
                <a:gd name="T56" fmla="*/ 3847 w 4098"/>
                <a:gd name="T57" fmla="*/ 2053 h 4098"/>
                <a:gd name="T58" fmla="*/ 231 w 4098"/>
                <a:gd name="T59" fmla="*/ 2173 h 4098"/>
                <a:gd name="T60" fmla="*/ 1681 w 4098"/>
                <a:gd name="T61" fmla="*/ 2061 h 4098"/>
                <a:gd name="T62" fmla="*/ 2403 w 4098"/>
                <a:gd name="T63" fmla="*/ 1272 h 4098"/>
                <a:gd name="T64" fmla="*/ 3881 w 4098"/>
                <a:gd name="T65" fmla="*/ 1187 h 4098"/>
                <a:gd name="T66" fmla="*/ 209 w 4098"/>
                <a:gd name="T67" fmla="*/ 1252 h 4098"/>
                <a:gd name="T68" fmla="*/ 1704 w 4098"/>
                <a:gd name="T69" fmla="*/ 1207 h 4098"/>
                <a:gd name="T70" fmla="*/ 1150 w 4098"/>
                <a:gd name="T71" fmla="*/ 215 h 4098"/>
                <a:gd name="T72" fmla="*/ 1392 w 4098"/>
                <a:gd name="T73" fmla="*/ 493 h 4098"/>
                <a:gd name="T74" fmla="*/ 1676 w 4098"/>
                <a:gd name="T75" fmla="*/ 1028 h 4098"/>
                <a:gd name="T76" fmla="*/ 1817 w 4098"/>
                <a:gd name="T77" fmla="*/ 1334 h 4098"/>
                <a:gd name="T78" fmla="*/ 1772 w 4098"/>
                <a:gd name="T79" fmla="*/ 1960 h 4098"/>
                <a:gd name="T80" fmla="*/ 1744 w 4098"/>
                <a:gd name="T81" fmla="*/ 2295 h 4098"/>
                <a:gd name="T82" fmla="*/ 2301 w 4098"/>
                <a:gd name="T83" fmla="*/ 2250 h 4098"/>
                <a:gd name="T84" fmla="*/ 2386 w 4098"/>
                <a:gd name="T85" fmla="*/ 1925 h 4098"/>
                <a:gd name="T86" fmla="*/ 2258 w 4098"/>
                <a:gd name="T87" fmla="*/ 1267 h 4098"/>
                <a:gd name="T88" fmla="*/ 2459 w 4098"/>
                <a:gd name="T89" fmla="*/ 943 h 4098"/>
                <a:gd name="T90" fmla="*/ 2811 w 4098"/>
                <a:gd name="T91" fmla="*/ 441 h 4098"/>
                <a:gd name="T92" fmla="*/ 2870 w 4098"/>
                <a:gd name="T93" fmla="*/ 166 h 4098"/>
                <a:gd name="T94" fmla="*/ 3000 w 4098"/>
                <a:gd name="T95" fmla="*/ 83 h 4098"/>
                <a:gd name="T96" fmla="*/ 3472 w 4098"/>
                <a:gd name="T97" fmla="*/ 441 h 4098"/>
                <a:gd name="T98" fmla="*/ 3825 w 4098"/>
                <a:gd name="T99" fmla="*/ 943 h 4098"/>
                <a:gd name="T100" fmla="*/ 4026 w 4098"/>
                <a:gd name="T101" fmla="*/ 1267 h 4098"/>
                <a:gd name="T102" fmla="*/ 3898 w 4098"/>
                <a:gd name="T103" fmla="*/ 1925 h 4098"/>
                <a:gd name="T104" fmla="*/ 3983 w 4098"/>
                <a:gd name="T105" fmla="*/ 2250 h 4098"/>
                <a:gd name="T106" fmla="*/ 4094 w 4098"/>
                <a:gd name="T107" fmla="*/ 2778 h 4098"/>
                <a:gd name="T108" fmla="*/ 12 w 4098"/>
                <a:gd name="T109" fmla="*/ 4072 h 4098"/>
                <a:gd name="T110" fmla="*/ 236 w 4098"/>
                <a:gd name="T111" fmla="*/ 2318 h 4098"/>
                <a:gd name="T112" fmla="*/ 96 w 4098"/>
                <a:gd name="T113" fmla="*/ 2013 h 4098"/>
                <a:gd name="T114" fmla="*/ 140 w 4098"/>
                <a:gd name="T115" fmla="*/ 1387 h 4098"/>
                <a:gd name="T116" fmla="*/ 169 w 4098"/>
                <a:gd name="T117" fmla="*/ 1052 h 4098"/>
                <a:gd name="T118" fmla="*/ 430 w 4098"/>
                <a:gd name="T119" fmla="*/ 566 h 4098"/>
                <a:gd name="T120" fmla="*/ 949 w 4098"/>
                <a:gd name="T121" fmla="*/ 248 h 4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98" h="4098">
                  <a:moveTo>
                    <a:pt x="3483" y="3620"/>
                  </a:moveTo>
                  <a:lnTo>
                    <a:pt x="3461" y="3624"/>
                  </a:lnTo>
                  <a:lnTo>
                    <a:pt x="3441" y="3632"/>
                  </a:lnTo>
                  <a:lnTo>
                    <a:pt x="3427" y="3646"/>
                  </a:lnTo>
                  <a:lnTo>
                    <a:pt x="3419" y="3666"/>
                  </a:lnTo>
                  <a:lnTo>
                    <a:pt x="3415" y="3688"/>
                  </a:lnTo>
                  <a:lnTo>
                    <a:pt x="3419" y="3711"/>
                  </a:lnTo>
                  <a:lnTo>
                    <a:pt x="3427" y="3730"/>
                  </a:lnTo>
                  <a:lnTo>
                    <a:pt x="3441" y="3744"/>
                  </a:lnTo>
                  <a:lnTo>
                    <a:pt x="3461" y="3753"/>
                  </a:lnTo>
                  <a:lnTo>
                    <a:pt x="3483" y="3757"/>
                  </a:lnTo>
                  <a:lnTo>
                    <a:pt x="3757" y="3757"/>
                  </a:lnTo>
                  <a:lnTo>
                    <a:pt x="3779" y="3753"/>
                  </a:lnTo>
                  <a:lnTo>
                    <a:pt x="3799" y="3744"/>
                  </a:lnTo>
                  <a:lnTo>
                    <a:pt x="3812" y="3730"/>
                  </a:lnTo>
                  <a:lnTo>
                    <a:pt x="3821" y="3711"/>
                  </a:lnTo>
                  <a:lnTo>
                    <a:pt x="3825" y="3688"/>
                  </a:lnTo>
                  <a:lnTo>
                    <a:pt x="3821" y="3666"/>
                  </a:lnTo>
                  <a:lnTo>
                    <a:pt x="3812" y="3646"/>
                  </a:lnTo>
                  <a:lnTo>
                    <a:pt x="3799" y="3632"/>
                  </a:lnTo>
                  <a:lnTo>
                    <a:pt x="3779" y="3624"/>
                  </a:lnTo>
                  <a:lnTo>
                    <a:pt x="3757" y="3620"/>
                  </a:lnTo>
                  <a:lnTo>
                    <a:pt x="3483" y="3620"/>
                  </a:lnTo>
                  <a:close/>
                  <a:moveTo>
                    <a:pt x="2869" y="3620"/>
                  </a:moveTo>
                  <a:lnTo>
                    <a:pt x="2846" y="3624"/>
                  </a:lnTo>
                  <a:lnTo>
                    <a:pt x="2826" y="3632"/>
                  </a:lnTo>
                  <a:lnTo>
                    <a:pt x="2813" y="3646"/>
                  </a:lnTo>
                  <a:lnTo>
                    <a:pt x="2804" y="3666"/>
                  </a:lnTo>
                  <a:lnTo>
                    <a:pt x="2800" y="3688"/>
                  </a:lnTo>
                  <a:lnTo>
                    <a:pt x="2804" y="3711"/>
                  </a:lnTo>
                  <a:lnTo>
                    <a:pt x="2813" y="3730"/>
                  </a:lnTo>
                  <a:lnTo>
                    <a:pt x="2826" y="3744"/>
                  </a:lnTo>
                  <a:lnTo>
                    <a:pt x="2846" y="3753"/>
                  </a:lnTo>
                  <a:lnTo>
                    <a:pt x="2869" y="3757"/>
                  </a:lnTo>
                  <a:lnTo>
                    <a:pt x="3142" y="3757"/>
                  </a:lnTo>
                  <a:lnTo>
                    <a:pt x="3164" y="3753"/>
                  </a:lnTo>
                  <a:lnTo>
                    <a:pt x="3184" y="3744"/>
                  </a:lnTo>
                  <a:lnTo>
                    <a:pt x="3198" y="3730"/>
                  </a:lnTo>
                  <a:lnTo>
                    <a:pt x="3206" y="3711"/>
                  </a:lnTo>
                  <a:lnTo>
                    <a:pt x="3210" y="3688"/>
                  </a:lnTo>
                  <a:lnTo>
                    <a:pt x="3206" y="3666"/>
                  </a:lnTo>
                  <a:lnTo>
                    <a:pt x="3198" y="3646"/>
                  </a:lnTo>
                  <a:lnTo>
                    <a:pt x="3184" y="3632"/>
                  </a:lnTo>
                  <a:lnTo>
                    <a:pt x="3164" y="3624"/>
                  </a:lnTo>
                  <a:lnTo>
                    <a:pt x="3142" y="3620"/>
                  </a:lnTo>
                  <a:lnTo>
                    <a:pt x="2869" y="3620"/>
                  </a:lnTo>
                  <a:close/>
                  <a:moveTo>
                    <a:pt x="2254" y="3620"/>
                  </a:moveTo>
                  <a:lnTo>
                    <a:pt x="2232" y="3624"/>
                  </a:lnTo>
                  <a:lnTo>
                    <a:pt x="2212" y="3632"/>
                  </a:lnTo>
                  <a:lnTo>
                    <a:pt x="2198" y="3646"/>
                  </a:lnTo>
                  <a:lnTo>
                    <a:pt x="2189" y="3666"/>
                  </a:lnTo>
                  <a:lnTo>
                    <a:pt x="2186" y="3688"/>
                  </a:lnTo>
                  <a:lnTo>
                    <a:pt x="2189" y="3711"/>
                  </a:lnTo>
                  <a:lnTo>
                    <a:pt x="2198" y="3730"/>
                  </a:lnTo>
                  <a:lnTo>
                    <a:pt x="2212" y="3744"/>
                  </a:lnTo>
                  <a:lnTo>
                    <a:pt x="2232" y="3753"/>
                  </a:lnTo>
                  <a:lnTo>
                    <a:pt x="2254" y="3757"/>
                  </a:lnTo>
                  <a:lnTo>
                    <a:pt x="2527" y="3757"/>
                  </a:lnTo>
                  <a:lnTo>
                    <a:pt x="2549" y="3753"/>
                  </a:lnTo>
                  <a:lnTo>
                    <a:pt x="2569" y="3744"/>
                  </a:lnTo>
                  <a:lnTo>
                    <a:pt x="2583" y="3730"/>
                  </a:lnTo>
                  <a:lnTo>
                    <a:pt x="2592" y="3711"/>
                  </a:lnTo>
                  <a:lnTo>
                    <a:pt x="2595" y="3688"/>
                  </a:lnTo>
                  <a:lnTo>
                    <a:pt x="2592" y="3666"/>
                  </a:lnTo>
                  <a:lnTo>
                    <a:pt x="2583" y="3646"/>
                  </a:lnTo>
                  <a:lnTo>
                    <a:pt x="2569" y="3632"/>
                  </a:lnTo>
                  <a:lnTo>
                    <a:pt x="2549" y="3624"/>
                  </a:lnTo>
                  <a:lnTo>
                    <a:pt x="2527" y="3620"/>
                  </a:lnTo>
                  <a:lnTo>
                    <a:pt x="2254" y="3620"/>
                  </a:lnTo>
                  <a:close/>
                  <a:moveTo>
                    <a:pt x="1639" y="3620"/>
                  </a:moveTo>
                  <a:lnTo>
                    <a:pt x="1617" y="3624"/>
                  </a:lnTo>
                  <a:lnTo>
                    <a:pt x="1597" y="3632"/>
                  </a:lnTo>
                  <a:lnTo>
                    <a:pt x="1583" y="3646"/>
                  </a:lnTo>
                  <a:lnTo>
                    <a:pt x="1575" y="3666"/>
                  </a:lnTo>
                  <a:lnTo>
                    <a:pt x="1571" y="3688"/>
                  </a:lnTo>
                  <a:lnTo>
                    <a:pt x="1575" y="3711"/>
                  </a:lnTo>
                  <a:lnTo>
                    <a:pt x="1583" y="3730"/>
                  </a:lnTo>
                  <a:lnTo>
                    <a:pt x="1597" y="3744"/>
                  </a:lnTo>
                  <a:lnTo>
                    <a:pt x="1617" y="3753"/>
                  </a:lnTo>
                  <a:lnTo>
                    <a:pt x="1639" y="3757"/>
                  </a:lnTo>
                  <a:lnTo>
                    <a:pt x="1912" y="3757"/>
                  </a:lnTo>
                  <a:lnTo>
                    <a:pt x="1935" y="3753"/>
                  </a:lnTo>
                  <a:lnTo>
                    <a:pt x="1955" y="3744"/>
                  </a:lnTo>
                  <a:lnTo>
                    <a:pt x="1968" y="3730"/>
                  </a:lnTo>
                  <a:lnTo>
                    <a:pt x="1977" y="3711"/>
                  </a:lnTo>
                  <a:lnTo>
                    <a:pt x="1981" y="3688"/>
                  </a:lnTo>
                  <a:lnTo>
                    <a:pt x="1977" y="3666"/>
                  </a:lnTo>
                  <a:lnTo>
                    <a:pt x="1968" y="3646"/>
                  </a:lnTo>
                  <a:lnTo>
                    <a:pt x="1955" y="3632"/>
                  </a:lnTo>
                  <a:lnTo>
                    <a:pt x="1935" y="3624"/>
                  </a:lnTo>
                  <a:lnTo>
                    <a:pt x="1912" y="3620"/>
                  </a:lnTo>
                  <a:lnTo>
                    <a:pt x="1639" y="3620"/>
                  </a:lnTo>
                  <a:close/>
                  <a:moveTo>
                    <a:pt x="1025" y="3620"/>
                  </a:moveTo>
                  <a:lnTo>
                    <a:pt x="1002" y="3624"/>
                  </a:lnTo>
                  <a:lnTo>
                    <a:pt x="982" y="3632"/>
                  </a:lnTo>
                  <a:lnTo>
                    <a:pt x="969" y="3646"/>
                  </a:lnTo>
                  <a:lnTo>
                    <a:pt x="960" y="3666"/>
                  </a:lnTo>
                  <a:lnTo>
                    <a:pt x="956" y="3688"/>
                  </a:lnTo>
                  <a:lnTo>
                    <a:pt x="960" y="3711"/>
                  </a:lnTo>
                  <a:lnTo>
                    <a:pt x="969" y="3730"/>
                  </a:lnTo>
                  <a:lnTo>
                    <a:pt x="982" y="3744"/>
                  </a:lnTo>
                  <a:lnTo>
                    <a:pt x="1002" y="3753"/>
                  </a:lnTo>
                  <a:lnTo>
                    <a:pt x="1025" y="3757"/>
                  </a:lnTo>
                  <a:lnTo>
                    <a:pt x="1298" y="3757"/>
                  </a:lnTo>
                  <a:lnTo>
                    <a:pt x="1320" y="3753"/>
                  </a:lnTo>
                  <a:lnTo>
                    <a:pt x="1340" y="3744"/>
                  </a:lnTo>
                  <a:lnTo>
                    <a:pt x="1354" y="3730"/>
                  </a:lnTo>
                  <a:lnTo>
                    <a:pt x="1362" y="3711"/>
                  </a:lnTo>
                  <a:lnTo>
                    <a:pt x="1366" y="3688"/>
                  </a:lnTo>
                  <a:lnTo>
                    <a:pt x="1362" y="3666"/>
                  </a:lnTo>
                  <a:lnTo>
                    <a:pt x="1354" y="3646"/>
                  </a:lnTo>
                  <a:lnTo>
                    <a:pt x="1340" y="3632"/>
                  </a:lnTo>
                  <a:lnTo>
                    <a:pt x="1320" y="3624"/>
                  </a:lnTo>
                  <a:lnTo>
                    <a:pt x="1298" y="3620"/>
                  </a:lnTo>
                  <a:lnTo>
                    <a:pt x="1025" y="3620"/>
                  </a:lnTo>
                  <a:close/>
                  <a:moveTo>
                    <a:pt x="410" y="3620"/>
                  </a:moveTo>
                  <a:lnTo>
                    <a:pt x="387" y="3624"/>
                  </a:lnTo>
                  <a:lnTo>
                    <a:pt x="368" y="3632"/>
                  </a:lnTo>
                  <a:lnTo>
                    <a:pt x="354" y="3646"/>
                  </a:lnTo>
                  <a:lnTo>
                    <a:pt x="345" y="3666"/>
                  </a:lnTo>
                  <a:lnTo>
                    <a:pt x="342" y="3688"/>
                  </a:lnTo>
                  <a:lnTo>
                    <a:pt x="345" y="3711"/>
                  </a:lnTo>
                  <a:lnTo>
                    <a:pt x="354" y="3730"/>
                  </a:lnTo>
                  <a:lnTo>
                    <a:pt x="368" y="3744"/>
                  </a:lnTo>
                  <a:lnTo>
                    <a:pt x="387" y="3753"/>
                  </a:lnTo>
                  <a:lnTo>
                    <a:pt x="410" y="3757"/>
                  </a:lnTo>
                  <a:lnTo>
                    <a:pt x="683" y="3757"/>
                  </a:lnTo>
                  <a:lnTo>
                    <a:pt x="705" y="3753"/>
                  </a:lnTo>
                  <a:lnTo>
                    <a:pt x="725" y="3744"/>
                  </a:lnTo>
                  <a:lnTo>
                    <a:pt x="739" y="3730"/>
                  </a:lnTo>
                  <a:lnTo>
                    <a:pt x="748" y="3711"/>
                  </a:lnTo>
                  <a:lnTo>
                    <a:pt x="751" y="3688"/>
                  </a:lnTo>
                  <a:lnTo>
                    <a:pt x="748" y="3666"/>
                  </a:lnTo>
                  <a:lnTo>
                    <a:pt x="739" y="3646"/>
                  </a:lnTo>
                  <a:lnTo>
                    <a:pt x="725" y="3632"/>
                  </a:lnTo>
                  <a:lnTo>
                    <a:pt x="705" y="3624"/>
                  </a:lnTo>
                  <a:lnTo>
                    <a:pt x="683" y="3620"/>
                  </a:lnTo>
                  <a:lnTo>
                    <a:pt x="410" y="3620"/>
                  </a:lnTo>
                  <a:close/>
                  <a:moveTo>
                    <a:pt x="3483" y="3074"/>
                  </a:moveTo>
                  <a:lnTo>
                    <a:pt x="3461" y="3077"/>
                  </a:lnTo>
                  <a:lnTo>
                    <a:pt x="3441" y="3086"/>
                  </a:lnTo>
                  <a:lnTo>
                    <a:pt x="3427" y="3100"/>
                  </a:lnTo>
                  <a:lnTo>
                    <a:pt x="3419" y="3119"/>
                  </a:lnTo>
                  <a:lnTo>
                    <a:pt x="3415" y="3142"/>
                  </a:lnTo>
                  <a:lnTo>
                    <a:pt x="3415" y="3415"/>
                  </a:lnTo>
                  <a:lnTo>
                    <a:pt x="3419" y="3437"/>
                  </a:lnTo>
                  <a:lnTo>
                    <a:pt x="3427" y="3457"/>
                  </a:lnTo>
                  <a:lnTo>
                    <a:pt x="3441" y="3471"/>
                  </a:lnTo>
                  <a:lnTo>
                    <a:pt x="3461" y="3480"/>
                  </a:lnTo>
                  <a:lnTo>
                    <a:pt x="3483" y="3483"/>
                  </a:lnTo>
                  <a:lnTo>
                    <a:pt x="3757" y="3483"/>
                  </a:lnTo>
                  <a:lnTo>
                    <a:pt x="3779" y="3480"/>
                  </a:lnTo>
                  <a:lnTo>
                    <a:pt x="3799" y="3471"/>
                  </a:lnTo>
                  <a:lnTo>
                    <a:pt x="3812" y="3457"/>
                  </a:lnTo>
                  <a:lnTo>
                    <a:pt x="3821" y="3437"/>
                  </a:lnTo>
                  <a:lnTo>
                    <a:pt x="3825" y="3415"/>
                  </a:lnTo>
                  <a:lnTo>
                    <a:pt x="3825" y="3142"/>
                  </a:lnTo>
                  <a:lnTo>
                    <a:pt x="3821" y="3119"/>
                  </a:lnTo>
                  <a:lnTo>
                    <a:pt x="3812" y="3100"/>
                  </a:lnTo>
                  <a:lnTo>
                    <a:pt x="3799" y="3086"/>
                  </a:lnTo>
                  <a:lnTo>
                    <a:pt x="3779" y="3077"/>
                  </a:lnTo>
                  <a:lnTo>
                    <a:pt x="3757" y="3074"/>
                  </a:lnTo>
                  <a:lnTo>
                    <a:pt x="3483" y="3074"/>
                  </a:lnTo>
                  <a:close/>
                  <a:moveTo>
                    <a:pt x="2869" y="3074"/>
                  </a:moveTo>
                  <a:lnTo>
                    <a:pt x="2846" y="3077"/>
                  </a:lnTo>
                  <a:lnTo>
                    <a:pt x="2826" y="3086"/>
                  </a:lnTo>
                  <a:lnTo>
                    <a:pt x="2813" y="3100"/>
                  </a:lnTo>
                  <a:lnTo>
                    <a:pt x="2804" y="3119"/>
                  </a:lnTo>
                  <a:lnTo>
                    <a:pt x="2800" y="3142"/>
                  </a:lnTo>
                  <a:lnTo>
                    <a:pt x="2800" y="3415"/>
                  </a:lnTo>
                  <a:lnTo>
                    <a:pt x="2804" y="3437"/>
                  </a:lnTo>
                  <a:lnTo>
                    <a:pt x="2813" y="3457"/>
                  </a:lnTo>
                  <a:lnTo>
                    <a:pt x="2826" y="3471"/>
                  </a:lnTo>
                  <a:lnTo>
                    <a:pt x="2846" y="3480"/>
                  </a:lnTo>
                  <a:lnTo>
                    <a:pt x="2869" y="3483"/>
                  </a:lnTo>
                  <a:lnTo>
                    <a:pt x="3142" y="3483"/>
                  </a:lnTo>
                  <a:lnTo>
                    <a:pt x="3164" y="3480"/>
                  </a:lnTo>
                  <a:lnTo>
                    <a:pt x="3184" y="3471"/>
                  </a:lnTo>
                  <a:lnTo>
                    <a:pt x="3198" y="3457"/>
                  </a:lnTo>
                  <a:lnTo>
                    <a:pt x="3206" y="3437"/>
                  </a:lnTo>
                  <a:lnTo>
                    <a:pt x="3210" y="3415"/>
                  </a:lnTo>
                  <a:lnTo>
                    <a:pt x="3210" y="3142"/>
                  </a:lnTo>
                  <a:lnTo>
                    <a:pt x="3206" y="3119"/>
                  </a:lnTo>
                  <a:lnTo>
                    <a:pt x="3198" y="3100"/>
                  </a:lnTo>
                  <a:lnTo>
                    <a:pt x="3184" y="3086"/>
                  </a:lnTo>
                  <a:lnTo>
                    <a:pt x="3164" y="3077"/>
                  </a:lnTo>
                  <a:lnTo>
                    <a:pt x="3142" y="3074"/>
                  </a:lnTo>
                  <a:lnTo>
                    <a:pt x="2869" y="3074"/>
                  </a:lnTo>
                  <a:close/>
                  <a:moveTo>
                    <a:pt x="2254" y="3074"/>
                  </a:moveTo>
                  <a:lnTo>
                    <a:pt x="2232" y="3077"/>
                  </a:lnTo>
                  <a:lnTo>
                    <a:pt x="2212" y="3086"/>
                  </a:lnTo>
                  <a:lnTo>
                    <a:pt x="2198" y="3100"/>
                  </a:lnTo>
                  <a:lnTo>
                    <a:pt x="2189" y="3119"/>
                  </a:lnTo>
                  <a:lnTo>
                    <a:pt x="2186" y="3142"/>
                  </a:lnTo>
                  <a:lnTo>
                    <a:pt x="2186" y="3415"/>
                  </a:lnTo>
                  <a:lnTo>
                    <a:pt x="2189" y="3437"/>
                  </a:lnTo>
                  <a:lnTo>
                    <a:pt x="2198" y="3457"/>
                  </a:lnTo>
                  <a:lnTo>
                    <a:pt x="2212" y="3471"/>
                  </a:lnTo>
                  <a:lnTo>
                    <a:pt x="2232" y="3480"/>
                  </a:lnTo>
                  <a:lnTo>
                    <a:pt x="2254" y="3483"/>
                  </a:lnTo>
                  <a:lnTo>
                    <a:pt x="2527" y="3483"/>
                  </a:lnTo>
                  <a:lnTo>
                    <a:pt x="2549" y="3480"/>
                  </a:lnTo>
                  <a:lnTo>
                    <a:pt x="2569" y="3471"/>
                  </a:lnTo>
                  <a:lnTo>
                    <a:pt x="2583" y="3457"/>
                  </a:lnTo>
                  <a:lnTo>
                    <a:pt x="2592" y="3437"/>
                  </a:lnTo>
                  <a:lnTo>
                    <a:pt x="2595" y="3415"/>
                  </a:lnTo>
                  <a:lnTo>
                    <a:pt x="2595" y="3142"/>
                  </a:lnTo>
                  <a:lnTo>
                    <a:pt x="2592" y="3119"/>
                  </a:lnTo>
                  <a:lnTo>
                    <a:pt x="2583" y="3100"/>
                  </a:lnTo>
                  <a:lnTo>
                    <a:pt x="2569" y="3086"/>
                  </a:lnTo>
                  <a:lnTo>
                    <a:pt x="2549" y="3077"/>
                  </a:lnTo>
                  <a:lnTo>
                    <a:pt x="2527" y="3074"/>
                  </a:lnTo>
                  <a:lnTo>
                    <a:pt x="2254" y="3074"/>
                  </a:lnTo>
                  <a:close/>
                  <a:moveTo>
                    <a:pt x="1639" y="3074"/>
                  </a:moveTo>
                  <a:lnTo>
                    <a:pt x="1617" y="3077"/>
                  </a:lnTo>
                  <a:lnTo>
                    <a:pt x="1597" y="3086"/>
                  </a:lnTo>
                  <a:lnTo>
                    <a:pt x="1583" y="3100"/>
                  </a:lnTo>
                  <a:lnTo>
                    <a:pt x="1575" y="3119"/>
                  </a:lnTo>
                  <a:lnTo>
                    <a:pt x="1571" y="3142"/>
                  </a:lnTo>
                  <a:lnTo>
                    <a:pt x="1571" y="3415"/>
                  </a:lnTo>
                  <a:lnTo>
                    <a:pt x="1575" y="3437"/>
                  </a:lnTo>
                  <a:lnTo>
                    <a:pt x="1583" y="3457"/>
                  </a:lnTo>
                  <a:lnTo>
                    <a:pt x="1597" y="3471"/>
                  </a:lnTo>
                  <a:lnTo>
                    <a:pt x="1617" y="3480"/>
                  </a:lnTo>
                  <a:lnTo>
                    <a:pt x="1639" y="3483"/>
                  </a:lnTo>
                  <a:lnTo>
                    <a:pt x="1912" y="3483"/>
                  </a:lnTo>
                  <a:lnTo>
                    <a:pt x="1935" y="3480"/>
                  </a:lnTo>
                  <a:lnTo>
                    <a:pt x="1955" y="3471"/>
                  </a:lnTo>
                  <a:lnTo>
                    <a:pt x="1968" y="3457"/>
                  </a:lnTo>
                  <a:lnTo>
                    <a:pt x="1977" y="3437"/>
                  </a:lnTo>
                  <a:lnTo>
                    <a:pt x="1981" y="3415"/>
                  </a:lnTo>
                  <a:lnTo>
                    <a:pt x="1981" y="3142"/>
                  </a:lnTo>
                  <a:lnTo>
                    <a:pt x="1977" y="3119"/>
                  </a:lnTo>
                  <a:lnTo>
                    <a:pt x="1968" y="3100"/>
                  </a:lnTo>
                  <a:lnTo>
                    <a:pt x="1955" y="3086"/>
                  </a:lnTo>
                  <a:lnTo>
                    <a:pt x="1935" y="3077"/>
                  </a:lnTo>
                  <a:lnTo>
                    <a:pt x="1912" y="3074"/>
                  </a:lnTo>
                  <a:lnTo>
                    <a:pt x="1639" y="3074"/>
                  </a:lnTo>
                  <a:close/>
                  <a:moveTo>
                    <a:pt x="1025" y="3074"/>
                  </a:moveTo>
                  <a:lnTo>
                    <a:pt x="1002" y="3077"/>
                  </a:lnTo>
                  <a:lnTo>
                    <a:pt x="982" y="3086"/>
                  </a:lnTo>
                  <a:lnTo>
                    <a:pt x="969" y="3100"/>
                  </a:lnTo>
                  <a:lnTo>
                    <a:pt x="960" y="3119"/>
                  </a:lnTo>
                  <a:lnTo>
                    <a:pt x="956" y="3142"/>
                  </a:lnTo>
                  <a:lnTo>
                    <a:pt x="956" y="3415"/>
                  </a:lnTo>
                  <a:lnTo>
                    <a:pt x="960" y="3437"/>
                  </a:lnTo>
                  <a:lnTo>
                    <a:pt x="969" y="3457"/>
                  </a:lnTo>
                  <a:lnTo>
                    <a:pt x="982" y="3471"/>
                  </a:lnTo>
                  <a:lnTo>
                    <a:pt x="1002" y="3480"/>
                  </a:lnTo>
                  <a:lnTo>
                    <a:pt x="1025" y="3483"/>
                  </a:lnTo>
                  <a:lnTo>
                    <a:pt x="1298" y="3483"/>
                  </a:lnTo>
                  <a:lnTo>
                    <a:pt x="1320" y="3480"/>
                  </a:lnTo>
                  <a:lnTo>
                    <a:pt x="1340" y="3471"/>
                  </a:lnTo>
                  <a:lnTo>
                    <a:pt x="1354" y="3457"/>
                  </a:lnTo>
                  <a:lnTo>
                    <a:pt x="1362" y="3437"/>
                  </a:lnTo>
                  <a:lnTo>
                    <a:pt x="1366" y="3415"/>
                  </a:lnTo>
                  <a:lnTo>
                    <a:pt x="1366" y="3142"/>
                  </a:lnTo>
                  <a:lnTo>
                    <a:pt x="1362" y="3119"/>
                  </a:lnTo>
                  <a:lnTo>
                    <a:pt x="1354" y="3100"/>
                  </a:lnTo>
                  <a:lnTo>
                    <a:pt x="1340" y="3086"/>
                  </a:lnTo>
                  <a:lnTo>
                    <a:pt x="1320" y="3077"/>
                  </a:lnTo>
                  <a:lnTo>
                    <a:pt x="1298" y="3074"/>
                  </a:lnTo>
                  <a:lnTo>
                    <a:pt x="1025" y="3074"/>
                  </a:lnTo>
                  <a:close/>
                  <a:moveTo>
                    <a:pt x="410" y="3074"/>
                  </a:moveTo>
                  <a:lnTo>
                    <a:pt x="387" y="3077"/>
                  </a:lnTo>
                  <a:lnTo>
                    <a:pt x="368" y="3086"/>
                  </a:lnTo>
                  <a:lnTo>
                    <a:pt x="354" y="3100"/>
                  </a:lnTo>
                  <a:lnTo>
                    <a:pt x="345" y="3119"/>
                  </a:lnTo>
                  <a:lnTo>
                    <a:pt x="342" y="3142"/>
                  </a:lnTo>
                  <a:lnTo>
                    <a:pt x="342" y="3415"/>
                  </a:lnTo>
                  <a:lnTo>
                    <a:pt x="345" y="3437"/>
                  </a:lnTo>
                  <a:lnTo>
                    <a:pt x="354" y="3457"/>
                  </a:lnTo>
                  <a:lnTo>
                    <a:pt x="368" y="3471"/>
                  </a:lnTo>
                  <a:lnTo>
                    <a:pt x="387" y="3480"/>
                  </a:lnTo>
                  <a:lnTo>
                    <a:pt x="410" y="3483"/>
                  </a:lnTo>
                  <a:lnTo>
                    <a:pt x="683" y="3483"/>
                  </a:lnTo>
                  <a:lnTo>
                    <a:pt x="705" y="3480"/>
                  </a:lnTo>
                  <a:lnTo>
                    <a:pt x="725" y="3471"/>
                  </a:lnTo>
                  <a:lnTo>
                    <a:pt x="739" y="3457"/>
                  </a:lnTo>
                  <a:lnTo>
                    <a:pt x="748" y="3437"/>
                  </a:lnTo>
                  <a:lnTo>
                    <a:pt x="751" y="3415"/>
                  </a:lnTo>
                  <a:lnTo>
                    <a:pt x="751" y="3142"/>
                  </a:lnTo>
                  <a:lnTo>
                    <a:pt x="748" y="3119"/>
                  </a:lnTo>
                  <a:lnTo>
                    <a:pt x="739" y="3100"/>
                  </a:lnTo>
                  <a:lnTo>
                    <a:pt x="725" y="3086"/>
                  </a:lnTo>
                  <a:lnTo>
                    <a:pt x="705" y="3077"/>
                  </a:lnTo>
                  <a:lnTo>
                    <a:pt x="683" y="3074"/>
                  </a:lnTo>
                  <a:lnTo>
                    <a:pt x="410" y="3074"/>
                  </a:lnTo>
                  <a:close/>
                  <a:moveTo>
                    <a:pt x="2595" y="2322"/>
                  </a:moveTo>
                  <a:lnTo>
                    <a:pt x="2595" y="2732"/>
                  </a:lnTo>
                  <a:lnTo>
                    <a:pt x="3688" y="2732"/>
                  </a:lnTo>
                  <a:lnTo>
                    <a:pt x="3688" y="2322"/>
                  </a:lnTo>
                  <a:lnTo>
                    <a:pt x="2595" y="2322"/>
                  </a:lnTo>
                  <a:close/>
                  <a:moveTo>
                    <a:pt x="410" y="2322"/>
                  </a:moveTo>
                  <a:lnTo>
                    <a:pt x="410" y="2732"/>
                  </a:lnTo>
                  <a:lnTo>
                    <a:pt x="1503" y="2732"/>
                  </a:lnTo>
                  <a:lnTo>
                    <a:pt x="1503" y="2322"/>
                  </a:lnTo>
                  <a:lnTo>
                    <a:pt x="410" y="2322"/>
                  </a:lnTo>
                  <a:close/>
                  <a:moveTo>
                    <a:pt x="2459" y="2049"/>
                  </a:moveTo>
                  <a:lnTo>
                    <a:pt x="2436" y="2053"/>
                  </a:lnTo>
                  <a:lnTo>
                    <a:pt x="2417" y="2061"/>
                  </a:lnTo>
                  <a:lnTo>
                    <a:pt x="2403" y="2075"/>
                  </a:lnTo>
                  <a:lnTo>
                    <a:pt x="2394" y="2095"/>
                  </a:lnTo>
                  <a:lnTo>
                    <a:pt x="2391" y="2117"/>
                  </a:lnTo>
                  <a:lnTo>
                    <a:pt x="2394" y="2140"/>
                  </a:lnTo>
                  <a:lnTo>
                    <a:pt x="2403" y="2160"/>
                  </a:lnTo>
                  <a:lnTo>
                    <a:pt x="2417" y="2173"/>
                  </a:lnTo>
                  <a:lnTo>
                    <a:pt x="2436" y="2182"/>
                  </a:lnTo>
                  <a:lnTo>
                    <a:pt x="2459" y="2186"/>
                  </a:lnTo>
                  <a:lnTo>
                    <a:pt x="3825" y="2186"/>
                  </a:lnTo>
                  <a:lnTo>
                    <a:pt x="3847" y="2182"/>
                  </a:lnTo>
                  <a:lnTo>
                    <a:pt x="3867" y="2173"/>
                  </a:lnTo>
                  <a:lnTo>
                    <a:pt x="3881" y="2160"/>
                  </a:lnTo>
                  <a:lnTo>
                    <a:pt x="3889" y="2140"/>
                  </a:lnTo>
                  <a:lnTo>
                    <a:pt x="3893" y="2117"/>
                  </a:lnTo>
                  <a:lnTo>
                    <a:pt x="3889" y="2095"/>
                  </a:lnTo>
                  <a:lnTo>
                    <a:pt x="3881" y="2075"/>
                  </a:lnTo>
                  <a:lnTo>
                    <a:pt x="3867" y="2061"/>
                  </a:lnTo>
                  <a:lnTo>
                    <a:pt x="3847" y="2053"/>
                  </a:lnTo>
                  <a:lnTo>
                    <a:pt x="3825" y="2049"/>
                  </a:lnTo>
                  <a:lnTo>
                    <a:pt x="2459" y="2049"/>
                  </a:lnTo>
                  <a:close/>
                  <a:moveTo>
                    <a:pt x="273" y="2049"/>
                  </a:moveTo>
                  <a:lnTo>
                    <a:pt x="251" y="2053"/>
                  </a:lnTo>
                  <a:lnTo>
                    <a:pt x="231" y="2061"/>
                  </a:lnTo>
                  <a:lnTo>
                    <a:pt x="217" y="2075"/>
                  </a:lnTo>
                  <a:lnTo>
                    <a:pt x="209" y="2095"/>
                  </a:lnTo>
                  <a:lnTo>
                    <a:pt x="205" y="2117"/>
                  </a:lnTo>
                  <a:lnTo>
                    <a:pt x="209" y="2140"/>
                  </a:lnTo>
                  <a:lnTo>
                    <a:pt x="217" y="2160"/>
                  </a:lnTo>
                  <a:lnTo>
                    <a:pt x="231" y="2173"/>
                  </a:lnTo>
                  <a:lnTo>
                    <a:pt x="251" y="2182"/>
                  </a:lnTo>
                  <a:lnTo>
                    <a:pt x="273" y="2186"/>
                  </a:lnTo>
                  <a:lnTo>
                    <a:pt x="1639" y="2186"/>
                  </a:lnTo>
                  <a:lnTo>
                    <a:pt x="1662" y="2182"/>
                  </a:lnTo>
                  <a:lnTo>
                    <a:pt x="1681" y="2173"/>
                  </a:lnTo>
                  <a:lnTo>
                    <a:pt x="1695" y="2160"/>
                  </a:lnTo>
                  <a:lnTo>
                    <a:pt x="1704" y="2140"/>
                  </a:lnTo>
                  <a:lnTo>
                    <a:pt x="1708" y="2117"/>
                  </a:lnTo>
                  <a:lnTo>
                    <a:pt x="1704" y="2095"/>
                  </a:lnTo>
                  <a:lnTo>
                    <a:pt x="1695" y="2075"/>
                  </a:lnTo>
                  <a:lnTo>
                    <a:pt x="1681" y="2061"/>
                  </a:lnTo>
                  <a:lnTo>
                    <a:pt x="1662" y="2053"/>
                  </a:lnTo>
                  <a:lnTo>
                    <a:pt x="1639" y="2049"/>
                  </a:lnTo>
                  <a:lnTo>
                    <a:pt x="273" y="2049"/>
                  </a:lnTo>
                  <a:close/>
                  <a:moveTo>
                    <a:pt x="2459" y="1161"/>
                  </a:moveTo>
                  <a:lnTo>
                    <a:pt x="2436" y="1165"/>
                  </a:lnTo>
                  <a:lnTo>
                    <a:pt x="2417" y="1174"/>
                  </a:lnTo>
                  <a:lnTo>
                    <a:pt x="2403" y="1187"/>
                  </a:lnTo>
                  <a:lnTo>
                    <a:pt x="2394" y="1207"/>
                  </a:lnTo>
                  <a:lnTo>
                    <a:pt x="2391" y="1229"/>
                  </a:lnTo>
                  <a:lnTo>
                    <a:pt x="2394" y="1252"/>
                  </a:lnTo>
                  <a:lnTo>
                    <a:pt x="2403" y="1272"/>
                  </a:lnTo>
                  <a:lnTo>
                    <a:pt x="2417" y="1285"/>
                  </a:lnTo>
                  <a:lnTo>
                    <a:pt x="2436" y="1294"/>
                  </a:lnTo>
                  <a:lnTo>
                    <a:pt x="2459" y="1298"/>
                  </a:lnTo>
                  <a:lnTo>
                    <a:pt x="3825" y="1298"/>
                  </a:lnTo>
                  <a:lnTo>
                    <a:pt x="3847" y="1294"/>
                  </a:lnTo>
                  <a:lnTo>
                    <a:pt x="3867" y="1285"/>
                  </a:lnTo>
                  <a:lnTo>
                    <a:pt x="3881" y="1272"/>
                  </a:lnTo>
                  <a:lnTo>
                    <a:pt x="3889" y="1252"/>
                  </a:lnTo>
                  <a:lnTo>
                    <a:pt x="3893" y="1229"/>
                  </a:lnTo>
                  <a:lnTo>
                    <a:pt x="3889" y="1207"/>
                  </a:lnTo>
                  <a:lnTo>
                    <a:pt x="3881" y="1187"/>
                  </a:lnTo>
                  <a:lnTo>
                    <a:pt x="3867" y="1174"/>
                  </a:lnTo>
                  <a:lnTo>
                    <a:pt x="3847" y="1165"/>
                  </a:lnTo>
                  <a:lnTo>
                    <a:pt x="3825" y="1161"/>
                  </a:lnTo>
                  <a:lnTo>
                    <a:pt x="2459" y="1161"/>
                  </a:lnTo>
                  <a:close/>
                  <a:moveTo>
                    <a:pt x="273" y="1161"/>
                  </a:moveTo>
                  <a:lnTo>
                    <a:pt x="251" y="1165"/>
                  </a:lnTo>
                  <a:lnTo>
                    <a:pt x="231" y="1174"/>
                  </a:lnTo>
                  <a:lnTo>
                    <a:pt x="217" y="1187"/>
                  </a:lnTo>
                  <a:lnTo>
                    <a:pt x="209" y="1207"/>
                  </a:lnTo>
                  <a:lnTo>
                    <a:pt x="205" y="1229"/>
                  </a:lnTo>
                  <a:lnTo>
                    <a:pt x="209" y="1252"/>
                  </a:lnTo>
                  <a:lnTo>
                    <a:pt x="217" y="1272"/>
                  </a:lnTo>
                  <a:lnTo>
                    <a:pt x="231" y="1285"/>
                  </a:lnTo>
                  <a:lnTo>
                    <a:pt x="251" y="1294"/>
                  </a:lnTo>
                  <a:lnTo>
                    <a:pt x="273" y="1298"/>
                  </a:lnTo>
                  <a:lnTo>
                    <a:pt x="1639" y="1298"/>
                  </a:lnTo>
                  <a:lnTo>
                    <a:pt x="1662" y="1294"/>
                  </a:lnTo>
                  <a:lnTo>
                    <a:pt x="1681" y="1285"/>
                  </a:lnTo>
                  <a:lnTo>
                    <a:pt x="1695" y="1272"/>
                  </a:lnTo>
                  <a:lnTo>
                    <a:pt x="1704" y="1252"/>
                  </a:lnTo>
                  <a:lnTo>
                    <a:pt x="1708" y="1229"/>
                  </a:lnTo>
                  <a:lnTo>
                    <a:pt x="1704" y="1207"/>
                  </a:lnTo>
                  <a:lnTo>
                    <a:pt x="1695" y="1187"/>
                  </a:lnTo>
                  <a:lnTo>
                    <a:pt x="1681" y="1174"/>
                  </a:lnTo>
                  <a:lnTo>
                    <a:pt x="1662" y="1165"/>
                  </a:lnTo>
                  <a:lnTo>
                    <a:pt x="1639" y="1161"/>
                  </a:lnTo>
                  <a:lnTo>
                    <a:pt x="273" y="1161"/>
                  </a:lnTo>
                  <a:close/>
                  <a:moveTo>
                    <a:pt x="1366" y="137"/>
                  </a:moveTo>
                  <a:lnTo>
                    <a:pt x="1318" y="140"/>
                  </a:lnTo>
                  <a:lnTo>
                    <a:pt x="1272" y="150"/>
                  </a:lnTo>
                  <a:lnTo>
                    <a:pt x="1228" y="166"/>
                  </a:lnTo>
                  <a:lnTo>
                    <a:pt x="1187" y="188"/>
                  </a:lnTo>
                  <a:lnTo>
                    <a:pt x="1150" y="215"/>
                  </a:lnTo>
                  <a:lnTo>
                    <a:pt x="1116" y="246"/>
                  </a:lnTo>
                  <a:lnTo>
                    <a:pt x="1088" y="282"/>
                  </a:lnTo>
                  <a:lnTo>
                    <a:pt x="1063" y="322"/>
                  </a:lnTo>
                  <a:lnTo>
                    <a:pt x="1044" y="364"/>
                  </a:lnTo>
                  <a:lnTo>
                    <a:pt x="1031" y="410"/>
                  </a:lnTo>
                  <a:lnTo>
                    <a:pt x="1106" y="410"/>
                  </a:lnTo>
                  <a:lnTo>
                    <a:pt x="1169" y="414"/>
                  </a:lnTo>
                  <a:lnTo>
                    <a:pt x="1228" y="423"/>
                  </a:lnTo>
                  <a:lnTo>
                    <a:pt x="1287" y="441"/>
                  </a:lnTo>
                  <a:lnTo>
                    <a:pt x="1340" y="464"/>
                  </a:lnTo>
                  <a:lnTo>
                    <a:pt x="1392" y="493"/>
                  </a:lnTo>
                  <a:lnTo>
                    <a:pt x="1439" y="527"/>
                  </a:lnTo>
                  <a:lnTo>
                    <a:pt x="1483" y="566"/>
                  </a:lnTo>
                  <a:lnTo>
                    <a:pt x="1522" y="610"/>
                  </a:lnTo>
                  <a:lnTo>
                    <a:pt x="1556" y="657"/>
                  </a:lnTo>
                  <a:lnTo>
                    <a:pt x="1585" y="709"/>
                  </a:lnTo>
                  <a:lnTo>
                    <a:pt x="1608" y="762"/>
                  </a:lnTo>
                  <a:lnTo>
                    <a:pt x="1626" y="821"/>
                  </a:lnTo>
                  <a:lnTo>
                    <a:pt x="1635" y="880"/>
                  </a:lnTo>
                  <a:lnTo>
                    <a:pt x="1639" y="943"/>
                  </a:lnTo>
                  <a:lnTo>
                    <a:pt x="1639" y="1025"/>
                  </a:lnTo>
                  <a:lnTo>
                    <a:pt x="1676" y="1028"/>
                  </a:lnTo>
                  <a:lnTo>
                    <a:pt x="1712" y="1037"/>
                  </a:lnTo>
                  <a:lnTo>
                    <a:pt x="1744" y="1052"/>
                  </a:lnTo>
                  <a:lnTo>
                    <a:pt x="1772" y="1072"/>
                  </a:lnTo>
                  <a:lnTo>
                    <a:pt x="1797" y="1097"/>
                  </a:lnTo>
                  <a:lnTo>
                    <a:pt x="1817" y="1125"/>
                  </a:lnTo>
                  <a:lnTo>
                    <a:pt x="1832" y="1156"/>
                  </a:lnTo>
                  <a:lnTo>
                    <a:pt x="1840" y="1192"/>
                  </a:lnTo>
                  <a:lnTo>
                    <a:pt x="1844" y="1229"/>
                  </a:lnTo>
                  <a:lnTo>
                    <a:pt x="1840" y="1267"/>
                  </a:lnTo>
                  <a:lnTo>
                    <a:pt x="1832" y="1303"/>
                  </a:lnTo>
                  <a:lnTo>
                    <a:pt x="1817" y="1334"/>
                  </a:lnTo>
                  <a:lnTo>
                    <a:pt x="1797" y="1362"/>
                  </a:lnTo>
                  <a:lnTo>
                    <a:pt x="1772" y="1387"/>
                  </a:lnTo>
                  <a:lnTo>
                    <a:pt x="1744" y="1407"/>
                  </a:lnTo>
                  <a:lnTo>
                    <a:pt x="1712" y="1422"/>
                  </a:lnTo>
                  <a:lnTo>
                    <a:pt x="1676" y="1431"/>
                  </a:lnTo>
                  <a:lnTo>
                    <a:pt x="1639" y="1434"/>
                  </a:lnTo>
                  <a:lnTo>
                    <a:pt x="1639" y="1912"/>
                  </a:lnTo>
                  <a:lnTo>
                    <a:pt x="1676" y="1916"/>
                  </a:lnTo>
                  <a:lnTo>
                    <a:pt x="1712" y="1925"/>
                  </a:lnTo>
                  <a:lnTo>
                    <a:pt x="1744" y="1940"/>
                  </a:lnTo>
                  <a:lnTo>
                    <a:pt x="1772" y="1960"/>
                  </a:lnTo>
                  <a:lnTo>
                    <a:pt x="1797" y="1984"/>
                  </a:lnTo>
                  <a:lnTo>
                    <a:pt x="1817" y="2013"/>
                  </a:lnTo>
                  <a:lnTo>
                    <a:pt x="1832" y="2044"/>
                  </a:lnTo>
                  <a:lnTo>
                    <a:pt x="1840" y="2080"/>
                  </a:lnTo>
                  <a:lnTo>
                    <a:pt x="1844" y="2117"/>
                  </a:lnTo>
                  <a:lnTo>
                    <a:pt x="1840" y="2155"/>
                  </a:lnTo>
                  <a:lnTo>
                    <a:pt x="1832" y="2191"/>
                  </a:lnTo>
                  <a:lnTo>
                    <a:pt x="1817" y="2222"/>
                  </a:lnTo>
                  <a:lnTo>
                    <a:pt x="1797" y="2250"/>
                  </a:lnTo>
                  <a:lnTo>
                    <a:pt x="1772" y="2275"/>
                  </a:lnTo>
                  <a:lnTo>
                    <a:pt x="1744" y="2295"/>
                  </a:lnTo>
                  <a:lnTo>
                    <a:pt x="1712" y="2310"/>
                  </a:lnTo>
                  <a:lnTo>
                    <a:pt x="1676" y="2318"/>
                  </a:lnTo>
                  <a:lnTo>
                    <a:pt x="1639" y="2322"/>
                  </a:lnTo>
                  <a:lnTo>
                    <a:pt x="1639" y="2732"/>
                  </a:lnTo>
                  <a:lnTo>
                    <a:pt x="2459" y="2732"/>
                  </a:lnTo>
                  <a:lnTo>
                    <a:pt x="2459" y="2322"/>
                  </a:lnTo>
                  <a:lnTo>
                    <a:pt x="2422" y="2318"/>
                  </a:lnTo>
                  <a:lnTo>
                    <a:pt x="2386" y="2310"/>
                  </a:lnTo>
                  <a:lnTo>
                    <a:pt x="2354" y="2295"/>
                  </a:lnTo>
                  <a:lnTo>
                    <a:pt x="2326" y="2275"/>
                  </a:lnTo>
                  <a:lnTo>
                    <a:pt x="2301" y="2250"/>
                  </a:lnTo>
                  <a:lnTo>
                    <a:pt x="2281" y="2222"/>
                  </a:lnTo>
                  <a:lnTo>
                    <a:pt x="2266" y="2191"/>
                  </a:lnTo>
                  <a:lnTo>
                    <a:pt x="2258" y="2155"/>
                  </a:lnTo>
                  <a:lnTo>
                    <a:pt x="2254" y="2117"/>
                  </a:lnTo>
                  <a:lnTo>
                    <a:pt x="2258" y="2080"/>
                  </a:lnTo>
                  <a:lnTo>
                    <a:pt x="2266" y="2044"/>
                  </a:lnTo>
                  <a:lnTo>
                    <a:pt x="2281" y="2013"/>
                  </a:lnTo>
                  <a:lnTo>
                    <a:pt x="2301" y="1984"/>
                  </a:lnTo>
                  <a:lnTo>
                    <a:pt x="2326" y="1960"/>
                  </a:lnTo>
                  <a:lnTo>
                    <a:pt x="2354" y="1940"/>
                  </a:lnTo>
                  <a:lnTo>
                    <a:pt x="2386" y="1925"/>
                  </a:lnTo>
                  <a:lnTo>
                    <a:pt x="2422" y="1916"/>
                  </a:lnTo>
                  <a:lnTo>
                    <a:pt x="2459" y="1912"/>
                  </a:lnTo>
                  <a:lnTo>
                    <a:pt x="2459" y="1434"/>
                  </a:lnTo>
                  <a:lnTo>
                    <a:pt x="2422" y="1431"/>
                  </a:lnTo>
                  <a:lnTo>
                    <a:pt x="2386" y="1422"/>
                  </a:lnTo>
                  <a:lnTo>
                    <a:pt x="2354" y="1407"/>
                  </a:lnTo>
                  <a:lnTo>
                    <a:pt x="2326" y="1387"/>
                  </a:lnTo>
                  <a:lnTo>
                    <a:pt x="2301" y="1362"/>
                  </a:lnTo>
                  <a:lnTo>
                    <a:pt x="2281" y="1334"/>
                  </a:lnTo>
                  <a:lnTo>
                    <a:pt x="2266" y="1303"/>
                  </a:lnTo>
                  <a:lnTo>
                    <a:pt x="2258" y="1267"/>
                  </a:lnTo>
                  <a:lnTo>
                    <a:pt x="2254" y="1229"/>
                  </a:lnTo>
                  <a:lnTo>
                    <a:pt x="2258" y="1192"/>
                  </a:lnTo>
                  <a:lnTo>
                    <a:pt x="2266" y="1156"/>
                  </a:lnTo>
                  <a:lnTo>
                    <a:pt x="2281" y="1125"/>
                  </a:lnTo>
                  <a:lnTo>
                    <a:pt x="2301" y="1097"/>
                  </a:lnTo>
                  <a:lnTo>
                    <a:pt x="2326" y="1072"/>
                  </a:lnTo>
                  <a:lnTo>
                    <a:pt x="2354" y="1052"/>
                  </a:lnTo>
                  <a:lnTo>
                    <a:pt x="2386" y="1037"/>
                  </a:lnTo>
                  <a:lnTo>
                    <a:pt x="2422" y="1028"/>
                  </a:lnTo>
                  <a:lnTo>
                    <a:pt x="2459" y="1025"/>
                  </a:lnTo>
                  <a:lnTo>
                    <a:pt x="2459" y="943"/>
                  </a:lnTo>
                  <a:lnTo>
                    <a:pt x="2463" y="880"/>
                  </a:lnTo>
                  <a:lnTo>
                    <a:pt x="2472" y="821"/>
                  </a:lnTo>
                  <a:lnTo>
                    <a:pt x="2490" y="762"/>
                  </a:lnTo>
                  <a:lnTo>
                    <a:pt x="2513" y="709"/>
                  </a:lnTo>
                  <a:lnTo>
                    <a:pt x="2542" y="657"/>
                  </a:lnTo>
                  <a:lnTo>
                    <a:pt x="2576" y="610"/>
                  </a:lnTo>
                  <a:lnTo>
                    <a:pt x="2615" y="566"/>
                  </a:lnTo>
                  <a:lnTo>
                    <a:pt x="2659" y="527"/>
                  </a:lnTo>
                  <a:lnTo>
                    <a:pt x="2706" y="493"/>
                  </a:lnTo>
                  <a:lnTo>
                    <a:pt x="2758" y="464"/>
                  </a:lnTo>
                  <a:lnTo>
                    <a:pt x="2811" y="441"/>
                  </a:lnTo>
                  <a:lnTo>
                    <a:pt x="2870" y="423"/>
                  </a:lnTo>
                  <a:lnTo>
                    <a:pt x="2929" y="414"/>
                  </a:lnTo>
                  <a:lnTo>
                    <a:pt x="2992" y="410"/>
                  </a:lnTo>
                  <a:lnTo>
                    <a:pt x="3067" y="410"/>
                  </a:lnTo>
                  <a:lnTo>
                    <a:pt x="3054" y="364"/>
                  </a:lnTo>
                  <a:lnTo>
                    <a:pt x="3035" y="322"/>
                  </a:lnTo>
                  <a:lnTo>
                    <a:pt x="3010" y="282"/>
                  </a:lnTo>
                  <a:lnTo>
                    <a:pt x="2982" y="246"/>
                  </a:lnTo>
                  <a:lnTo>
                    <a:pt x="2948" y="215"/>
                  </a:lnTo>
                  <a:lnTo>
                    <a:pt x="2911" y="188"/>
                  </a:lnTo>
                  <a:lnTo>
                    <a:pt x="2870" y="166"/>
                  </a:lnTo>
                  <a:lnTo>
                    <a:pt x="2826" y="150"/>
                  </a:lnTo>
                  <a:lnTo>
                    <a:pt x="2780" y="140"/>
                  </a:lnTo>
                  <a:lnTo>
                    <a:pt x="2732" y="137"/>
                  </a:lnTo>
                  <a:lnTo>
                    <a:pt x="1366" y="137"/>
                  </a:lnTo>
                  <a:close/>
                  <a:moveTo>
                    <a:pt x="1366" y="0"/>
                  </a:moveTo>
                  <a:lnTo>
                    <a:pt x="2732" y="0"/>
                  </a:lnTo>
                  <a:lnTo>
                    <a:pt x="2790" y="4"/>
                  </a:lnTo>
                  <a:lnTo>
                    <a:pt x="2847" y="14"/>
                  </a:lnTo>
                  <a:lnTo>
                    <a:pt x="2902" y="31"/>
                  </a:lnTo>
                  <a:lnTo>
                    <a:pt x="2953" y="55"/>
                  </a:lnTo>
                  <a:lnTo>
                    <a:pt x="3000" y="83"/>
                  </a:lnTo>
                  <a:lnTo>
                    <a:pt x="3045" y="118"/>
                  </a:lnTo>
                  <a:lnTo>
                    <a:pt x="3085" y="156"/>
                  </a:lnTo>
                  <a:lnTo>
                    <a:pt x="3119" y="200"/>
                  </a:lnTo>
                  <a:lnTo>
                    <a:pt x="3149" y="248"/>
                  </a:lnTo>
                  <a:lnTo>
                    <a:pt x="3173" y="299"/>
                  </a:lnTo>
                  <a:lnTo>
                    <a:pt x="3191" y="353"/>
                  </a:lnTo>
                  <a:lnTo>
                    <a:pt x="3203" y="410"/>
                  </a:lnTo>
                  <a:lnTo>
                    <a:pt x="3292" y="410"/>
                  </a:lnTo>
                  <a:lnTo>
                    <a:pt x="3354" y="414"/>
                  </a:lnTo>
                  <a:lnTo>
                    <a:pt x="3414" y="423"/>
                  </a:lnTo>
                  <a:lnTo>
                    <a:pt x="3472" y="441"/>
                  </a:lnTo>
                  <a:lnTo>
                    <a:pt x="3526" y="464"/>
                  </a:lnTo>
                  <a:lnTo>
                    <a:pt x="3578" y="493"/>
                  </a:lnTo>
                  <a:lnTo>
                    <a:pt x="3625" y="527"/>
                  </a:lnTo>
                  <a:lnTo>
                    <a:pt x="3668" y="566"/>
                  </a:lnTo>
                  <a:lnTo>
                    <a:pt x="3708" y="610"/>
                  </a:lnTo>
                  <a:lnTo>
                    <a:pt x="3742" y="657"/>
                  </a:lnTo>
                  <a:lnTo>
                    <a:pt x="3770" y="709"/>
                  </a:lnTo>
                  <a:lnTo>
                    <a:pt x="3794" y="762"/>
                  </a:lnTo>
                  <a:lnTo>
                    <a:pt x="3811" y="821"/>
                  </a:lnTo>
                  <a:lnTo>
                    <a:pt x="3821" y="880"/>
                  </a:lnTo>
                  <a:lnTo>
                    <a:pt x="3825" y="943"/>
                  </a:lnTo>
                  <a:lnTo>
                    <a:pt x="3825" y="1025"/>
                  </a:lnTo>
                  <a:lnTo>
                    <a:pt x="3862" y="1028"/>
                  </a:lnTo>
                  <a:lnTo>
                    <a:pt x="3898" y="1037"/>
                  </a:lnTo>
                  <a:lnTo>
                    <a:pt x="3929" y="1052"/>
                  </a:lnTo>
                  <a:lnTo>
                    <a:pt x="3958" y="1072"/>
                  </a:lnTo>
                  <a:lnTo>
                    <a:pt x="3983" y="1097"/>
                  </a:lnTo>
                  <a:lnTo>
                    <a:pt x="4002" y="1125"/>
                  </a:lnTo>
                  <a:lnTo>
                    <a:pt x="4017" y="1156"/>
                  </a:lnTo>
                  <a:lnTo>
                    <a:pt x="4026" y="1192"/>
                  </a:lnTo>
                  <a:lnTo>
                    <a:pt x="4030" y="1229"/>
                  </a:lnTo>
                  <a:lnTo>
                    <a:pt x="4026" y="1267"/>
                  </a:lnTo>
                  <a:lnTo>
                    <a:pt x="4017" y="1303"/>
                  </a:lnTo>
                  <a:lnTo>
                    <a:pt x="4002" y="1334"/>
                  </a:lnTo>
                  <a:lnTo>
                    <a:pt x="3983" y="1362"/>
                  </a:lnTo>
                  <a:lnTo>
                    <a:pt x="3958" y="1387"/>
                  </a:lnTo>
                  <a:lnTo>
                    <a:pt x="3929" y="1407"/>
                  </a:lnTo>
                  <a:lnTo>
                    <a:pt x="3898" y="1422"/>
                  </a:lnTo>
                  <a:lnTo>
                    <a:pt x="3862" y="1431"/>
                  </a:lnTo>
                  <a:lnTo>
                    <a:pt x="3825" y="1434"/>
                  </a:lnTo>
                  <a:lnTo>
                    <a:pt x="3825" y="1912"/>
                  </a:lnTo>
                  <a:lnTo>
                    <a:pt x="3862" y="1916"/>
                  </a:lnTo>
                  <a:lnTo>
                    <a:pt x="3898" y="1925"/>
                  </a:lnTo>
                  <a:lnTo>
                    <a:pt x="3929" y="1940"/>
                  </a:lnTo>
                  <a:lnTo>
                    <a:pt x="3958" y="1960"/>
                  </a:lnTo>
                  <a:lnTo>
                    <a:pt x="3983" y="1984"/>
                  </a:lnTo>
                  <a:lnTo>
                    <a:pt x="4002" y="2013"/>
                  </a:lnTo>
                  <a:lnTo>
                    <a:pt x="4017" y="2044"/>
                  </a:lnTo>
                  <a:lnTo>
                    <a:pt x="4026" y="2080"/>
                  </a:lnTo>
                  <a:lnTo>
                    <a:pt x="4030" y="2117"/>
                  </a:lnTo>
                  <a:lnTo>
                    <a:pt x="4026" y="2155"/>
                  </a:lnTo>
                  <a:lnTo>
                    <a:pt x="4017" y="2191"/>
                  </a:lnTo>
                  <a:lnTo>
                    <a:pt x="4002" y="2222"/>
                  </a:lnTo>
                  <a:lnTo>
                    <a:pt x="3983" y="2250"/>
                  </a:lnTo>
                  <a:lnTo>
                    <a:pt x="3958" y="2275"/>
                  </a:lnTo>
                  <a:lnTo>
                    <a:pt x="3929" y="2295"/>
                  </a:lnTo>
                  <a:lnTo>
                    <a:pt x="3898" y="2310"/>
                  </a:lnTo>
                  <a:lnTo>
                    <a:pt x="3862" y="2318"/>
                  </a:lnTo>
                  <a:lnTo>
                    <a:pt x="3825" y="2322"/>
                  </a:lnTo>
                  <a:lnTo>
                    <a:pt x="3825" y="2732"/>
                  </a:lnTo>
                  <a:lnTo>
                    <a:pt x="4030" y="2732"/>
                  </a:lnTo>
                  <a:lnTo>
                    <a:pt x="4052" y="2736"/>
                  </a:lnTo>
                  <a:lnTo>
                    <a:pt x="4072" y="2744"/>
                  </a:lnTo>
                  <a:lnTo>
                    <a:pt x="4086" y="2758"/>
                  </a:lnTo>
                  <a:lnTo>
                    <a:pt x="4094" y="2778"/>
                  </a:lnTo>
                  <a:lnTo>
                    <a:pt x="4098" y="2800"/>
                  </a:lnTo>
                  <a:lnTo>
                    <a:pt x="4098" y="4030"/>
                  </a:lnTo>
                  <a:lnTo>
                    <a:pt x="4094" y="4052"/>
                  </a:lnTo>
                  <a:lnTo>
                    <a:pt x="4086" y="4072"/>
                  </a:lnTo>
                  <a:lnTo>
                    <a:pt x="4072" y="4086"/>
                  </a:lnTo>
                  <a:lnTo>
                    <a:pt x="4052" y="4094"/>
                  </a:lnTo>
                  <a:lnTo>
                    <a:pt x="4030" y="4098"/>
                  </a:lnTo>
                  <a:lnTo>
                    <a:pt x="68" y="4098"/>
                  </a:lnTo>
                  <a:lnTo>
                    <a:pt x="46" y="4094"/>
                  </a:lnTo>
                  <a:lnTo>
                    <a:pt x="26" y="4086"/>
                  </a:lnTo>
                  <a:lnTo>
                    <a:pt x="12" y="4072"/>
                  </a:lnTo>
                  <a:lnTo>
                    <a:pt x="4" y="4052"/>
                  </a:lnTo>
                  <a:lnTo>
                    <a:pt x="0" y="4030"/>
                  </a:lnTo>
                  <a:lnTo>
                    <a:pt x="0" y="2800"/>
                  </a:lnTo>
                  <a:lnTo>
                    <a:pt x="4" y="2778"/>
                  </a:lnTo>
                  <a:lnTo>
                    <a:pt x="12" y="2758"/>
                  </a:lnTo>
                  <a:lnTo>
                    <a:pt x="26" y="2744"/>
                  </a:lnTo>
                  <a:lnTo>
                    <a:pt x="46" y="2736"/>
                  </a:lnTo>
                  <a:lnTo>
                    <a:pt x="68" y="2732"/>
                  </a:lnTo>
                  <a:lnTo>
                    <a:pt x="273" y="2732"/>
                  </a:lnTo>
                  <a:lnTo>
                    <a:pt x="273" y="2322"/>
                  </a:lnTo>
                  <a:lnTo>
                    <a:pt x="236" y="2318"/>
                  </a:lnTo>
                  <a:lnTo>
                    <a:pt x="200" y="2310"/>
                  </a:lnTo>
                  <a:lnTo>
                    <a:pt x="169" y="2295"/>
                  </a:lnTo>
                  <a:lnTo>
                    <a:pt x="140" y="2275"/>
                  </a:lnTo>
                  <a:lnTo>
                    <a:pt x="115" y="2250"/>
                  </a:lnTo>
                  <a:lnTo>
                    <a:pt x="96" y="2222"/>
                  </a:lnTo>
                  <a:lnTo>
                    <a:pt x="81" y="2191"/>
                  </a:lnTo>
                  <a:lnTo>
                    <a:pt x="72" y="2155"/>
                  </a:lnTo>
                  <a:lnTo>
                    <a:pt x="68" y="2117"/>
                  </a:lnTo>
                  <a:lnTo>
                    <a:pt x="72" y="2080"/>
                  </a:lnTo>
                  <a:lnTo>
                    <a:pt x="81" y="2044"/>
                  </a:lnTo>
                  <a:lnTo>
                    <a:pt x="96" y="2013"/>
                  </a:lnTo>
                  <a:lnTo>
                    <a:pt x="115" y="1984"/>
                  </a:lnTo>
                  <a:lnTo>
                    <a:pt x="140" y="1960"/>
                  </a:lnTo>
                  <a:lnTo>
                    <a:pt x="169" y="1940"/>
                  </a:lnTo>
                  <a:lnTo>
                    <a:pt x="200" y="1925"/>
                  </a:lnTo>
                  <a:lnTo>
                    <a:pt x="236" y="1916"/>
                  </a:lnTo>
                  <a:lnTo>
                    <a:pt x="273" y="1912"/>
                  </a:lnTo>
                  <a:lnTo>
                    <a:pt x="273" y="1434"/>
                  </a:lnTo>
                  <a:lnTo>
                    <a:pt x="236" y="1431"/>
                  </a:lnTo>
                  <a:lnTo>
                    <a:pt x="200" y="1422"/>
                  </a:lnTo>
                  <a:lnTo>
                    <a:pt x="169" y="1407"/>
                  </a:lnTo>
                  <a:lnTo>
                    <a:pt x="140" y="1387"/>
                  </a:lnTo>
                  <a:lnTo>
                    <a:pt x="115" y="1362"/>
                  </a:lnTo>
                  <a:lnTo>
                    <a:pt x="96" y="1334"/>
                  </a:lnTo>
                  <a:lnTo>
                    <a:pt x="81" y="1303"/>
                  </a:lnTo>
                  <a:lnTo>
                    <a:pt x="72" y="1267"/>
                  </a:lnTo>
                  <a:lnTo>
                    <a:pt x="68" y="1229"/>
                  </a:lnTo>
                  <a:lnTo>
                    <a:pt x="72" y="1192"/>
                  </a:lnTo>
                  <a:lnTo>
                    <a:pt x="81" y="1156"/>
                  </a:lnTo>
                  <a:lnTo>
                    <a:pt x="96" y="1125"/>
                  </a:lnTo>
                  <a:lnTo>
                    <a:pt x="115" y="1097"/>
                  </a:lnTo>
                  <a:lnTo>
                    <a:pt x="140" y="1072"/>
                  </a:lnTo>
                  <a:lnTo>
                    <a:pt x="169" y="1052"/>
                  </a:lnTo>
                  <a:lnTo>
                    <a:pt x="200" y="1037"/>
                  </a:lnTo>
                  <a:lnTo>
                    <a:pt x="236" y="1028"/>
                  </a:lnTo>
                  <a:lnTo>
                    <a:pt x="273" y="1025"/>
                  </a:lnTo>
                  <a:lnTo>
                    <a:pt x="273" y="943"/>
                  </a:lnTo>
                  <a:lnTo>
                    <a:pt x="277" y="880"/>
                  </a:lnTo>
                  <a:lnTo>
                    <a:pt x="287" y="821"/>
                  </a:lnTo>
                  <a:lnTo>
                    <a:pt x="304" y="762"/>
                  </a:lnTo>
                  <a:lnTo>
                    <a:pt x="328" y="709"/>
                  </a:lnTo>
                  <a:lnTo>
                    <a:pt x="356" y="657"/>
                  </a:lnTo>
                  <a:lnTo>
                    <a:pt x="390" y="610"/>
                  </a:lnTo>
                  <a:lnTo>
                    <a:pt x="430" y="566"/>
                  </a:lnTo>
                  <a:lnTo>
                    <a:pt x="473" y="527"/>
                  </a:lnTo>
                  <a:lnTo>
                    <a:pt x="520" y="493"/>
                  </a:lnTo>
                  <a:lnTo>
                    <a:pt x="572" y="464"/>
                  </a:lnTo>
                  <a:lnTo>
                    <a:pt x="626" y="441"/>
                  </a:lnTo>
                  <a:lnTo>
                    <a:pt x="684" y="423"/>
                  </a:lnTo>
                  <a:lnTo>
                    <a:pt x="744" y="414"/>
                  </a:lnTo>
                  <a:lnTo>
                    <a:pt x="806" y="410"/>
                  </a:lnTo>
                  <a:lnTo>
                    <a:pt x="895" y="410"/>
                  </a:lnTo>
                  <a:lnTo>
                    <a:pt x="907" y="353"/>
                  </a:lnTo>
                  <a:lnTo>
                    <a:pt x="925" y="299"/>
                  </a:lnTo>
                  <a:lnTo>
                    <a:pt x="949" y="248"/>
                  </a:lnTo>
                  <a:lnTo>
                    <a:pt x="979" y="200"/>
                  </a:lnTo>
                  <a:lnTo>
                    <a:pt x="1013" y="156"/>
                  </a:lnTo>
                  <a:lnTo>
                    <a:pt x="1053" y="118"/>
                  </a:lnTo>
                  <a:lnTo>
                    <a:pt x="1098" y="83"/>
                  </a:lnTo>
                  <a:lnTo>
                    <a:pt x="1145" y="55"/>
                  </a:lnTo>
                  <a:lnTo>
                    <a:pt x="1196" y="31"/>
                  </a:lnTo>
                  <a:lnTo>
                    <a:pt x="1251" y="14"/>
                  </a:lnTo>
                  <a:lnTo>
                    <a:pt x="1308" y="4"/>
                  </a:lnTo>
                  <a:lnTo>
                    <a:pt x="13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08" name="Group 19"/>
          <p:cNvGrpSpPr>
            <a:grpSpLocks noChangeAspect="1"/>
          </p:cNvGrpSpPr>
          <p:nvPr/>
        </p:nvGrpSpPr>
        <p:grpSpPr bwMode="auto">
          <a:xfrm>
            <a:off x="7357398" y="3927207"/>
            <a:ext cx="457088" cy="457200"/>
            <a:chOff x="831" y="111"/>
            <a:chExt cx="4097" cy="4098"/>
          </a:xfrm>
          <a:solidFill>
            <a:schemeClr val="bg1"/>
          </a:solidFill>
        </p:grpSpPr>
        <p:sp>
          <p:nvSpPr>
            <p:cNvPr id="109" name="Freeform 21"/>
            <p:cNvSpPr>
              <a:spLocks noEditPoints="1"/>
            </p:cNvSpPr>
            <p:nvPr/>
          </p:nvSpPr>
          <p:spPr bwMode="auto">
            <a:xfrm>
              <a:off x="831" y="111"/>
              <a:ext cx="4097" cy="4098"/>
            </a:xfrm>
            <a:custGeom>
              <a:avLst/>
              <a:gdLst>
                <a:gd name="T0" fmla="*/ 2665 w 4097"/>
                <a:gd name="T1" fmla="*/ 3276 h 4098"/>
                <a:gd name="T2" fmla="*/ 2641 w 4097"/>
                <a:gd name="T3" fmla="*/ 3131 h 4098"/>
                <a:gd name="T4" fmla="*/ 3399 w 4097"/>
                <a:gd name="T5" fmla="*/ 2197 h 4098"/>
                <a:gd name="T6" fmla="*/ 3343 w 4097"/>
                <a:gd name="T7" fmla="*/ 2253 h 4098"/>
                <a:gd name="T8" fmla="*/ 3234 w 4097"/>
                <a:gd name="T9" fmla="*/ 2363 h 4098"/>
                <a:gd name="T10" fmla="*/ 3095 w 4097"/>
                <a:gd name="T11" fmla="*/ 2504 h 4098"/>
                <a:gd name="T12" fmla="*/ 2949 w 4097"/>
                <a:gd name="T13" fmla="*/ 2650 h 4098"/>
                <a:gd name="T14" fmla="*/ 2821 w 4097"/>
                <a:gd name="T15" fmla="*/ 2778 h 4098"/>
                <a:gd name="T16" fmla="*/ 2736 w 4097"/>
                <a:gd name="T17" fmla="*/ 2864 h 4098"/>
                <a:gd name="T18" fmla="*/ 2811 w 4097"/>
                <a:gd name="T19" fmla="*/ 2960 h 4098"/>
                <a:gd name="T20" fmla="*/ 3399 w 4097"/>
                <a:gd name="T21" fmla="*/ 2197 h 4098"/>
                <a:gd name="T22" fmla="*/ 3652 w 4097"/>
                <a:gd name="T23" fmla="*/ 1942 h 4098"/>
                <a:gd name="T24" fmla="*/ 3838 w 4097"/>
                <a:gd name="T25" fmla="*/ 2090 h 4098"/>
                <a:gd name="T26" fmla="*/ 3851 w 4097"/>
                <a:gd name="T27" fmla="*/ 1988 h 4098"/>
                <a:gd name="T28" fmla="*/ 3776 w 4097"/>
                <a:gd name="T29" fmla="*/ 1914 h 4098"/>
                <a:gd name="T30" fmla="*/ 2641 w 4097"/>
                <a:gd name="T31" fmla="*/ 1208 h 4098"/>
                <a:gd name="T32" fmla="*/ 3112 w 4097"/>
                <a:gd name="T33" fmla="*/ 1142 h 4098"/>
                <a:gd name="T34" fmla="*/ 2728 w 4097"/>
                <a:gd name="T35" fmla="*/ 749 h 4098"/>
                <a:gd name="T36" fmla="*/ 2641 w 4097"/>
                <a:gd name="T37" fmla="*/ 729 h 4098"/>
                <a:gd name="T38" fmla="*/ 3122 w 4097"/>
                <a:gd name="T39" fmla="*/ 3158 h 4098"/>
                <a:gd name="T40" fmla="*/ 3069 w 4097"/>
                <a:gd name="T41" fmla="*/ 3210 h 4098"/>
                <a:gd name="T42" fmla="*/ 2979 w 4097"/>
                <a:gd name="T43" fmla="*/ 3301 h 4098"/>
                <a:gd name="T44" fmla="*/ 2885 w 4097"/>
                <a:gd name="T45" fmla="*/ 3396 h 4098"/>
                <a:gd name="T46" fmla="*/ 2819 w 4097"/>
                <a:gd name="T47" fmla="*/ 3462 h 4098"/>
                <a:gd name="T48" fmla="*/ 2754 w 4097"/>
                <a:gd name="T49" fmla="*/ 3502 h 4098"/>
                <a:gd name="T50" fmla="*/ 2228 w 4097"/>
                <a:gd name="T51" fmla="*/ 3598 h 4098"/>
                <a:gd name="T52" fmla="*/ 2164 w 4097"/>
                <a:gd name="T53" fmla="*/ 3518 h 4098"/>
                <a:gd name="T54" fmla="*/ 2277 w 4097"/>
                <a:gd name="T55" fmla="*/ 2997 h 4098"/>
                <a:gd name="T56" fmla="*/ 3122 w 4097"/>
                <a:gd name="T57" fmla="*/ 1449 h 4098"/>
                <a:gd name="T58" fmla="*/ 2446 w 4097"/>
                <a:gd name="T59" fmla="*/ 1422 h 4098"/>
                <a:gd name="T60" fmla="*/ 2402 w 4097"/>
                <a:gd name="T61" fmla="*/ 1329 h 4098"/>
                <a:gd name="T62" fmla="*/ 240 w 4097"/>
                <a:gd name="T63" fmla="*/ 1181 h 4098"/>
                <a:gd name="T64" fmla="*/ 240 w 4097"/>
                <a:gd name="T65" fmla="*/ 1592 h 4098"/>
                <a:gd name="T66" fmla="*/ 240 w 4097"/>
                <a:gd name="T67" fmla="*/ 2124 h 4098"/>
                <a:gd name="T68" fmla="*/ 240 w 4097"/>
                <a:gd name="T69" fmla="*/ 2620 h 4098"/>
                <a:gd name="T70" fmla="*/ 240 w 4097"/>
                <a:gd name="T71" fmla="*/ 2958 h 4098"/>
                <a:gd name="T72" fmla="*/ 240 w 4097"/>
                <a:gd name="T73" fmla="*/ 3328 h 4098"/>
                <a:gd name="T74" fmla="*/ 481 w 4097"/>
                <a:gd name="T75" fmla="*/ 3369 h 4098"/>
                <a:gd name="T76" fmla="*/ 507 w 4097"/>
                <a:gd name="T77" fmla="*/ 533 h 4098"/>
                <a:gd name="T78" fmla="*/ 600 w 4097"/>
                <a:gd name="T79" fmla="*/ 488 h 4098"/>
                <a:gd name="T80" fmla="*/ 120 w 4097"/>
                <a:gd name="T81" fmla="*/ 0 h 4098"/>
                <a:gd name="T82" fmla="*/ 2836 w 4097"/>
                <a:gd name="T83" fmla="*/ 26 h 4098"/>
                <a:gd name="T84" fmla="*/ 2881 w 4097"/>
                <a:gd name="T85" fmla="*/ 120 h 4098"/>
                <a:gd name="T86" fmla="*/ 3287 w 4097"/>
                <a:gd name="T87" fmla="*/ 969 h 4098"/>
                <a:gd name="T88" fmla="*/ 3359 w 4097"/>
                <a:gd name="T89" fmla="*/ 1140 h 4098"/>
                <a:gd name="T90" fmla="*/ 3519 w 4097"/>
                <a:gd name="T91" fmla="*/ 1740 h 4098"/>
                <a:gd name="T92" fmla="*/ 3691 w 4097"/>
                <a:gd name="T93" fmla="*/ 1670 h 4098"/>
                <a:gd name="T94" fmla="*/ 3873 w 4097"/>
                <a:gd name="T95" fmla="*/ 1693 h 4098"/>
                <a:gd name="T96" fmla="*/ 4023 w 4097"/>
                <a:gd name="T97" fmla="*/ 1809 h 4098"/>
                <a:gd name="T98" fmla="*/ 4094 w 4097"/>
                <a:gd name="T99" fmla="*/ 1981 h 4098"/>
                <a:gd name="T100" fmla="*/ 4071 w 4097"/>
                <a:gd name="T101" fmla="*/ 2162 h 4098"/>
                <a:gd name="T102" fmla="*/ 3362 w 4097"/>
                <a:gd name="T103" fmla="*/ 2916 h 4098"/>
                <a:gd name="T104" fmla="*/ 3336 w 4097"/>
                <a:gd name="T105" fmla="*/ 4053 h 4098"/>
                <a:gd name="T106" fmla="*/ 3241 w 4097"/>
                <a:gd name="T107" fmla="*/ 4098 h 4098"/>
                <a:gd name="T108" fmla="*/ 525 w 4097"/>
                <a:gd name="T109" fmla="*/ 4072 h 4098"/>
                <a:gd name="T110" fmla="*/ 481 w 4097"/>
                <a:gd name="T111" fmla="*/ 3978 h 4098"/>
                <a:gd name="T112" fmla="*/ 67 w 4097"/>
                <a:gd name="T113" fmla="*/ 3598 h 4098"/>
                <a:gd name="T114" fmla="*/ 4 w 4097"/>
                <a:gd name="T115" fmla="*/ 3517 h 4098"/>
                <a:gd name="T116" fmla="*/ 12 w 4097"/>
                <a:gd name="T117" fmla="*/ 67 h 4098"/>
                <a:gd name="T118" fmla="*/ 93 w 4097"/>
                <a:gd name="T119" fmla="*/ 4 h 4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97" h="4098">
                  <a:moveTo>
                    <a:pt x="2542" y="3060"/>
                  </a:moveTo>
                  <a:lnTo>
                    <a:pt x="2496" y="3106"/>
                  </a:lnTo>
                  <a:lnTo>
                    <a:pt x="2443" y="3328"/>
                  </a:lnTo>
                  <a:lnTo>
                    <a:pt x="2665" y="3276"/>
                  </a:lnTo>
                  <a:lnTo>
                    <a:pt x="2712" y="3230"/>
                  </a:lnTo>
                  <a:lnTo>
                    <a:pt x="2692" y="3194"/>
                  </a:lnTo>
                  <a:lnTo>
                    <a:pt x="2669" y="3160"/>
                  </a:lnTo>
                  <a:lnTo>
                    <a:pt x="2641" y="3131"/>
                  </a:lnTo>
                  <a:lnTo>
                    <a:pt x="2610" y="3103"/>
                  </a:lnTo>
                  <a:lnTo>
                    <a:pt x="2578" y="3080"/>
                  </a:lnTo>
                  <a:lnTo>
                    <a:pt x="2542" y="3060"/>
                  </a:lnTo>
                  <a:close/>
                  <a:moveTo>
                    <a:pt x="3399" y="2197"/>
                  </a:moveTo>
                  <a:lnTo>
                    <a:pt x="3391" y="2204"/>
                  </a:lnTo>
                  <a:lnTo>
                    <a:pt x="3379" y="2217"/>
                  </a:lnTo>
                  <a:lnTo>
                    <a:pt x="3363" y="2233"/>
                  </a:lnTo>
                  <a:lnTo>
                    <a:pt x="3343" y="2253"/>
                  </a:lnTo>
                  <a:lnTo>
                    <a:pt x="3321" y="2276"/>
                  </a:lnTo>
                  <a:lnTo>
                    <a:pt x="3293" y="2302"/>
                  </a:lnTo>
                  <a:lnTo>
                    <a:pt x="3265" y="2332"/>
                  </a:lnTo>
                  <a:lnTo>
                    <a:pt x="3234" y="2363"/>
                  </a:lnTo>
                  <a:lnTo>
                    <a:pt x="3201" y="2397"/>
                  </a:lnTo>
                  <a:lnTo>
                    <a:pt x="3167" y="2431"/>
                  </a:lnTo>
                  <a:lnTo>
                    <a:pt x="3131" y="2466"/>
                  </a:lnTo>
                  <a:lnTo>
                    <a:pt x="3095" y="2504"/>
                  </a:lnTo>
                  <a:lnTo>
                    <a:pt x="3057" y="2541"/>
                  </a:lnTo>
                  <a:lnTo>
                    <a:pt x="3021" y="2578"/>
                  </a:lnTo>
                  <a:lnTo>
                    <a:pt x="2984" y="2614"/>
                  </a:lnTo>
                  <a:lnTo>
                    <a:pt x="2949" y="2650"/>
                  </a:lnTo>
                  <a:lnTo>
                    <a:pt x="2915" y="2685"/>
                  </a:lnTo>
                  <a:lnTo>
                    <a:pt x="2881" y="2718"/>
                  </a:lnTo>
                  <a:lnTo>
                    <a:pt x="2850" y="2749"/>
                  </a:lnTo>
                  <a:lnTo>
                    <a:pt x="2821" y="2778"/>
                  </a:lnTo>
                  <a:lnTo>
                    <a:pt x="2795" y="2804"/>
                  </a:lnTo>
                  <a:lnTo>
                    <a:pt x="2772" y="2828"/>
                  </a:lnTo>
                  <a:lnTo>
                    <a:pt x="2752" y="2847"/>
                  </a:lnTo>
                  <a:lnTo>
                    <a:pt x="2736" y="2864"/>
                  </a:lnTo>
                  <a:lnTo>
                    <a:pt x="2725" y="2876"/>
                  </a:lnTo>
                  <a:lnTo>
                    <a:pt x="2717" y="2884"/>
                  </a:lnTo>
                  <a:lnTo>
                    <a:pt x="2766" y="2920"/>
                  </a:lnTo>
                  <a:lnTo>
                    <a:pt x="2811" y="2960"/>
                  </a:lnTo>
                  <a:lnTo>
                    <a:pt x="2851" y="3005"/>
                  </a:lnTo>
                  <a:lnTo>
                    <a:pt x="2887" y="3052"/>
                  </a:lnTo>
                  <a:lnTo>
                    <a:pt x="3568" y="2367"/>
                  </a:lnTo>
                  <a:lnTo>
                    <a:pt x="3399" y="2197"/>
                  </a:lnTo>
                  <a:close/>
                  <a:moveTo>
                    <a:pt x="3724" y="1907"/>
                  </a:moveTo>
                  <a:lnTo>
                    <a:pt x="3698" y="1914"/>
                  </a:lnTo>
                  <a:lnTo>
                    <a:pt x="3675" y="1925"/>
                  </a:lnTo>
                  <a:lnTo>
                    <a:pt x="3652" y="1942"/>
                  </a:lnTo>
                  <a:lnTo>
                    <a:pt x="3568" y="2027"/>
                  </a:lnTo>
                  <a:lnTo>
                    <a:pt x="3738" y="2197"/>
                  </a:lnTo>
                  <a:lnTo>
                    <a:pt x="3822" y="2112"/>
                  </a:lnTo>
                  <a:lnTo>
                    <a:pt x="3838" y="2090"/>
                  </a:lnTo>
                  <a:lnTo>
                    <a:pt x="3851" y="2065"/>
                  </a:lnTo>
                  <a:lnTo>
                    <a:pt x="3856" y="2040"/>
                  </a:lnTo>
                  <a:lnTo>
                    <a:pt x="3856" y="2013"/>
                  </a:lnTo>
                  <a:lnTo>
                    <a:pt x="3851" y="1988"/>
                  </a:lnTo>
                  <a:lnTo>
                    <a:pt x="3840" y="1963"/>
                  </a:lnTo>
                  <a:lnTo>
                    <a:pt x="3822" y="1942"/>
                  </a:lnTo>
                  <a:lnTo>
                    <a:pt x="3800" y="1925"/>
                  </a:lnTo>
                  <a:lnTo>
                    <a:pt x="3776" y="1914"/>
                  </a:lnTo>
                  <a:lnTo>
                    <a:pt x="3750" y="1907"/>
                  </a:lnTo>
                  <a:lnTo>
                    <a:pt x="3724" y="1907"/>
                  </a:lnTo>
                  <a:close/>
                  <a:moveTo>
                    <a:pt x="2641" y="729"/>
                  </a:moveTo>
                  <a:lnTo>
                    <a:pt x="2641" y="1208"/>
                  </a:lnTo>
                  <a:lnTo>
                    <a:pt x="3122" y="1208"/>
                  </a:lnTo>
                  <a:lnTo>
                    <a:pt x="3122" y="1188"/>
                  </a:lnTo>
                  <a:lnTo>
                    <a:pt x="3119" y="1165"/>
                  </a:lnTo>
                  <a:lnTo>
                    <a:pt x="3112" y="1142"/>
                  </a:lnTo>
                  <a:lnTo>
                    <a:pt x="3101" y="1121"/>
                  </a:lnTo>
                  <a:lnTo>
                    <a:pt x="3086" y="1103"/>
                  </a:lnTo>
                  <a:lnTo>
                    <a:pt x="2747" y="764"/>
                  </a:lnTo>
                  <a:lnTo>
                    <a:pt x="2728" y="749"/>
                  </a:lnTo>
                  <a:lnTo>
                    <a:pt x="2708" y="738"/>
                  </a:lnTo>
                  <a:lnTo>
                    <a:pt x="2686" y="730"/>
                  </a:lnTo>
                  <a:lnTo>
                    <a:pt x="2662" y="729"/>
                  </a:lnTo>
                  <a:lnTo>
                    <a:pt x="2641" y="729"/>
                  </a:lnTo>
                  <a:close/>
                  <a:moveTo>
                    <a:pt x="720" y="729"/>
                  </a:moveTo>
                  <a:lnTo>
                    <a:pt x="720" y="3858"/>
                  </a:lnTo>
                  <a:lnTo>
                    <a:pt x="3122" y="3858"/>
                  </a:lnTo>
                  <a:lnTo>
                    <a:pt x="3122" y="3158"/>
                  </a:lnTo>
                  <a:lnTo>
                    <a:pt x="3113" y="3165"/>
                  </a:lnTo>
                  <a:lnTo>
                    <a:pt x="3102" y="3178"/>
                  </a:lnTo>
                  <a:lnTo>
                    <a:pt x="3087" y="3193"/>
                  </a:lnTo>
                  <a:lnTo>
                    <a:pt x="3069" y="3210"/>
                  </a:lnTo>
                  <a:lnTo>
                    <a:pt x="3049" y="3231"/>
                  </a:lnTo>
                  <a:lnTo>
                    <a:pt x="3026" y="3254"/>
                  </a:lnTo>
                  <a:lnTo>
                    <a:pt x="3003" y="3277"/>
                  </a:lnTo>
                  <a:lnTo>
                    <a:pt x="2979" y="3301"/>
                  </a:lnTo>
                  <a:lnTo>
                    <a:pt x="2954" y="3326"/>
                  </a:lnTo>
                  <a:lnTo>
                    <a:pt x="2931" y="3350"/>
                  </a:lnTo>
                  <a:lnTo>
                    <a:pt x="2907" y="3374"/>
                  </a:lnTo>
                  <a:lnTo>
                    <a:pt x="2885" y="3396"/>
                  </a:lnTo>
                  <a:lnTo>
                    <a:pt x="2865" y="3416"/>
                  </a:lnTo>
                  <a:lnTo>
                    <a:pt x="2846" y="3435"/>
                  </a:lnTo>
                  <a:lnTo>
                    <a:pt x="2831" y="3450"/>
                  </a:lnTo>
                  <a:lnTo>
                    <a:pt x="2819" y="3462"/>
                  </a:lnTo>
                  <a:lnTo>
                    <a:pt x="2811" y="3470"/>
                  </a:lnTo>
                  <a:lnTo>
                    <a:pt x="2794" y="3483"/>
                  </a:lnTo>
                  <a:lnTo>
                    <a:pt x="2775" y="3494"/>
                  </a:lnTo>
                  <a:lnTo>
                    <a:pt x="2754" y="3502"/>
                  </a:lnTo>
                  <a:lnTo>
                    <a:pt x="2309" y="3606"/>
                  </a:lnTo>
                  <a:lnTo>
                    <a:pt x="2280" y="3610"/>
                  </a:lnTo>
                  <a:lnTo>
                    <a:pt x="2253" y="3606"/>
                  </a:lnTo>
                  <a:lnTo>
                    <a:pt x="2228" y="3598"/>
                  </a:lnTo>
                  <a:lnTo>
                    <a:pt x="2205" y="3584"/>
                  </a:lnTo>
                  <a:lnTo>
                    <a:pt x="2188" y="3565"/>
                  </a:lnTo>
                  <a:lnTo>
                    <a:pt x="2173" y="3543"/>
                  </a:lnTo>
                  <a:lnTo>
                    <a:pt x="2164" y="3518"/>
                  </a:lnTo>
                  <a:lnTo>
                    <a:pt x="2161" y="3491"/>
                  </a:lnTo>
                  <a:lnTo>
                    <a:pt x="2164" y="3462"/>
                  </a:lnTo>
                  <a:lnTo>
                    <a:pt x="2270" y="3018"/>
                  </a:lnTo>
                  <a:lnTo>
                    <a:pt x="2277" y="2997"/>
                  </a:lnTo>
                  <a:lnTo>
                    <a:pt x="2287" y="2978"/>
                  </a:lnTo>
                  <a:lnTo>
                    <a:pt x="2301" y="2960"/>
                  </a:lnTo>
                  <a:lnTo>
                    <a:pt x="3122" y="2136"/>
                  </a:lnTo>
                  <a:lnTo>
                    <a:pt x="3122" y="1449"/>
                  </a:lnTo>
                  <a:lnTo>
                    <a:pt x="2521" y="1449"/>
                  </a:lnTo>
                  <a:lnTo>
                    <a:pt x="2494" y="1445"/>
                  </a:lnTo>
                  <a:lnTo>
                    <a:pt x="2469" y="1437"/>
                  </a:lnTo>
                  <a:lnTo>
                    <a:pt x="2446" y="1422"/>
                  </a:lnTo>
                  <a:lnTo>
                    <a:pt x="2428" y="1403"/>
                  </a:lnTo>
                  <a:lnTo>
                    <a:pt x="2413" y="1381"/>
                  </a:lnTo>
                  <a:lnTo>
                    <a:pt x="2404" y="1356"/>
                  </a:lnTo>
                  <a:lnTo>
                    <a:pt x="2402" y="1329"/>
                  </a:lnTo>
                  <a:lnTo>
                    <a:pt x="2402" y="729"/>
                  </a:lnTo>
                  <a:lnTo>
                    <a:pt x="720" y="729"/>
                  </a:lnTo>
                  <a:close/>
                  <a:moveTo>
                    <a:pt x="240" y="240"/>
                  </a:moveTo>
                  <a:lnTo>
                    <a:pt x="240" y="1181"/>
                  </a:lnTo>
                  <a:lnTo>
                    <a:pt x="240" y="1280"/>
                  </a:lnTo>
                  <a:lnTo>
                    <a:pt x="240" y="1383"/>
                  </a:lnTo>
                  <a:lnTo>
                    <a:pt x="240" y="1486"/>
                  </a:lnTo>
                  <a:lnTo>
                    <a:pt x="240" y="1592"/>
                  </a:lnTo>
                  <a:lnTo>
                    <a:pt x="240" y="1804"/>
                  </a:lnTo>
                  <a:lnTo>
                    <a:pt x="240" y="1911"/>
                  </a:lnTo>
                  <a:lnTo>
                    <a:pt x="240" y="2018"/>
                  </a:lnTo>
                  <a:lnTo>
                    <a:pt x="240" y="2124"/>
                  </a:lnTo>
                  <a:lnTo>
                    <a:pt x="240" y="2227"/>
                  </a:lnTo>
                  <a:lnTo>
                    <a:pt x="240" y="2429"/>
                  </a:lnTo>
                  <a:lnTo>
                    <a:pt x="240" y="2527"/>
                  </a:lnTo>
                  <a:lnTo>
                    <a:pt x="240" y="2620"/>
                  </a:lnTo>
                  <a:lnTo>
                    <a:pt x="240" y="2712"/>
                  </a:lnTo>
                  <a:lnTo>
                    <a:pt x="240" y="2798"/>
                  </a:lnTo>
                  <a:lnTo>
                    <a:pt x="240" y="2881"/>
                  </a:lnTo>
                  <a:lnTo>
                    <a:pt x="240" y="2958"/>
                  </a:lnTo>
                  <a:lnTo>
                    <a:pt x="240" y="3030"/>
                  </a:lnTo>
                  <a:lnTo>
                    <a:pt x="240" y="3157"/>
                  </a:lnTo>
                  <a:lnTo>
                    <a:pt x="240" y="3211"/>
                  </a:lnTo>
                  <a:lnTo>
                    <a:pt x="240" y="3328"/>
                  </a:lnTo>
                  <a:lnTo>
                    <a:pt x="240" y="3350"/>
                  </a:lnTo>
                  <a:lnTo>
                    <a:pt x="240" y="3365"/>
                  </a:lnTo>
                  <a:lnTo>
                    <a:pt x="240" y="3369"/>
                  </a:lnTo>
                  <a:lnTo>
                    <a:pt x="481" y="3369"/>
                  </a:lnTo>
                  <a:lnTo>
                    <a:pt x="481" y="608"/>
                  </a:lnTo>
                  <a:lnTo>
                    <a:pt x="483" y="581"/>
                  </a:lnTo>
                  <a:lnTo>
                    <a:pt x="493" y="555"/>
                  </a:lnTo>
                  <a:lnTo>
                    <a:pt x="507" y="533"/>
                  </a:lnTo>
                  <a:lnTo>
                    <a:pt x="525" y="514"/>
                  </a:lnTo>
                  <a:lnTo>
                    <a:pt x="548" y="500"/>
                  </a:lnTo>
                  <a:lnTo>
                    <a:pt x="572" y="492"/>
                  </a:lnTo>
                  <a:lnTo>
                    <a:pt x="600" y="488"/>
                  </a:lnTo>
                  <a:lnTo>
                    <a:pt x="2641" y="488"/>
                  </a:lnTo>
                  <a:lnTo>
                    <a:pt x="2641" y="240"/>
                  </a:lnTo>
                  <a:lnTo>
                    <a:pt x="240" y="240"/>
                  </a:lnTo>
                  <a:close/>
                  <a:moveTo>
                    <a:pt x="120" y="0"/>
                  </a:moveTo>
                  <a:lnTo>
                    <a:pt x="2762" y="0"/>
                  </a:lnTo>
                  <a:lnTo>
                    <a:pt x="2789" y="4"/>
                  </a:lnTo>
                  <a:lnTo>
                    <a:pt x="2814" y="12"/>
                  </a:lnTo>
                  <a:lnTo>
                    <a:pt x="2836" y="26"/>
                  </a:lnTo>
                  <a:lnTo>
                    <a:pt x="2855" y="45"/>
                  </a:lnTo>
                  <a:lnTo>
                    <a:pt x="2869" y="67"/>
                  </a:lnTo>
                  <a:lnTo>
                    <a:pt x="2879" y="93"/>
                  </a:lnTo>
                  <a:lnTo>
                    <a:pt x="2881" y="120"/>
                  </a:lnTo>
                  <a:lnTo>
                    <a:pt x="2881" y="563"/>
                  </a:lnTo>
                  <a:lnTo>
                    <a:pt x="2917" y="594"/>
                  </a:lnTo>
                  <a:lnTo>
                    <a:pt x="3256" y="934"/>
                  </a:lnTo>
                  <a:lnTo>
                    <a:pt x="3287" y="969"/>
                  </a:lnTo>
                  <a:lnTo>
                    <a:pt x="3313" y="1008"/>
                  </a:lnTo>
                  <a:lnTo>
                    <a:pt x="3334" y="1051"/>
                  </a:lnTo>
                  <a:lnTo>
                    <a:pt x="3349" y="1094"/>
                  </a:lnTo>
                  <a:lnTo>
                    <a:pt x="3359" y="1140"/>
                  </a:lnTo>
                  <a:lnTo>
                    <a:pt x="3362" y="1188"/>
                  </a:lnTo>
                  <a:lnTo>
                    <a:pt x="3362" y="1894"/>
                  </a:lnTo>
                  <a:lnTo>
                    <a:pt x="3482" y="1772"/>
                  </a:lnTo>
                  <a:lnTo>
                    <a:pt x="3519" y="1740"/>
                  </a:lnTo>
                  <a:lnTo>
                    <a:pt x="3559" y="1714"/>
                  </a:lnTo>
                  <a:lnTo>
                    <a:pt x="3601" y="1693"/>
                  </a:lnTo>
                  <a:lnTo>
                    <a:pt x="3646" y="1679"/>
                  </a:lnTo>
                  <a:lnTo>
                    <a:pt x="3691" y="1670"/>
                  </a:lnTo>
                  <a:lnTo>
                    <a:pt x="3737" y="1667"/>
                  </a:lnTo>
                  <a:lnTo>
                    <a:pt x="3783" y="1670"/>
                  </a:lnTo>
                  <a:lnTo>
                    <a:pt x="3829" y="1679"/>
                  </a:lnTo>
                  <a:lnTo>
                    <a:pt x="3873" y="1693"/>
                  </a:lnTo>
                  <a:lnTo>
                    <a:pt x="3915" y="1714"/>
                  </a:lnTo>
                  <a:lnTo>
                    <a:pt x="3955" y="1740"/>
                  </a:lnTo>
                  <a:lnTo>
                    <a:pt x="3991" y="1772"/>
                  </a:lnTo>
                  <a:lnTo>
                    <a:pt x="4023" y="1809"/>
                  </a:lnTo>
                  <a:lnTo>
                    <a:pt x="4051" y="1849"/>
                  </a:lnTo>
                  <a:lnTo>
                    <a:pt x="4071" y="1891"/>
                  </a:lnTo>
                  <a:lnTo>
                    <a:pt x="4086" y="1935"/>
                  </a:lnTo>
                  <a:lnTo>
                    <a:pt x="4094" y="1981"/>
                  </a:lnTo>
                  <a:lnTo>
                    <a:pt x="4097" y="2027"/>
                  </a:lnTo>
                  <a:lnTo>
                    <a:pt x="4094" y="2073"/>
                  </a:lnTo>
                  <a:lnTo>
                    <a:pt x="4086" y="2119"/>
                  </a:lnTo>
                  <a:lnTo>
                    <a:pt x="4071" y="2162"/>
                  </a:lnTo>
                  <a:lnTo>
                    <a:pt x="4051" y="2204"/>
                  </a:lnTo>
                  <a:lnTo>
                    <a:pt x="4023" y="2244"/>
                  </a:lnTo>
                  <a:lnTo>
                    <a:pt x="3991" y="2281"/>
                  </a:lnTo>
                  <a:lnTo>
                    <a:pt x="3362" y="2916"/>
                  </a:lnTo>
                  <a:lnTo>
                    <a:pt x="3362" y="3978"/>
                  </a:lnTo>
                  <a:lnTo>
                    <a:pt x="3358" y="4005"/>
                  </a:lnTo>
                  <a:lnTo>
                    <a:pt x="3349" y="4031"/>
                  </a:lnTo>
                  <a:lnTo>
                    <a:pt x="3336" y="4053"/>
                  </a:lnTo>
                  <a:lnTo>
                    <a:pt x="3317" y="4072"/>
                  </a:lnTo>
                  <a:lnTo>
                    <a:pt x="3295" y="4086"/>
                  </a:lnTo>
                  <a:lnTo>
                    <a:pt x="3270" y="4094"/>
                  </a:lnTo>
                  <a:lnTo>
                    <a:pt x="3241" y="4098"/>
                  </a:lnTo>
                  <a:lnTo>
                    <a:pt x="600" y="4098"/>
                  </a:lnTo>
                  <a:lnTo>
                    <a:pt x="572" y="4094"/>
                  </a:lnTo>
                  <a:lnTo>
                    <a:pt x="548" y="4086"/>
                  </a:lnTo>
                  <a:lnTo>
                    <a:pt x="525" y="4072"/>
                  </a:lnTo>
                  <a:lnTo>
                    <a:pt x="507" y="4053"/>
                  </a:lnTo>
                  <a:lnTo>
                    <a:pt x="493" y="4031"/>
                  </a:lnTo>
                  <a:lnTo>
                    <a:pt x="483" y="4005"/>
                  </a:lnTo>
                  <a:lnTo>
                    <a:pt x="481" y="3978"/>
                  </a:lnTo>
                  <a:lnTo>
                    <a:pt x="481" y="3610"/>
                  </a:lnTo>
                  <a:lnTo>
                    <a:pt x="120" y="3610"/>
                  </a:lnTo>
                  <a:lnTo>
                    <a:pt x="93" y="3606"/>
                  </a:lnTo>
                  <a:lnTo>
                    <a:pt x="67" y="3598"/>
                  </a:lnTo>
                  <a:lnTo>
                    <a:pt x="45" y="3584"/>
                  </a:lnTo>
                  <a:lnTo>
                    <a:pt x="26" y="3565"/>
                  </a:lnTo>
                  <a:lnTo>
                    <a:pt x="12" y="3543"/>
                  </a:lnTo>
                  <a:lnTo>
                    <a:pt x="4" y="3517"/>
                  </a:lnTo>
                  <a:lnTo>
                    <a:pt x="0" y="3490"/>
                  </a:lnTo>
                  <a:lnTo>
                    <a:pt x="0" y="120"/>
                  </a:lnTo>
                  <a:lnTo>
                    <a:pt x="4" y="93"/>
                  </a:lnTo>
                  <a:lnTo>
                    <a:pt x="12" y="67"/>
                  </a:lnTo>
                  <a:lnTo>
                    <a:pt x="26" y="45"/>
                  </a:lnTo>
                  <a:lnTo>
                    <a:pt x="45" y="26"/>
                  </a:lnTo>
                  <a:lnTo>
                    <a:pt x="67" y="12"/>
                  </a:lnTo>
                  <a:lnTo>
                    <a:pt x="93" y="4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" name="Freeform 22"/>
            <p:cNvSpPr/>
            <p:nvPr/>
          </p:nvSpPr>
          <p:spPr bwMode="auto">
            <a:xfrm>
              <a:off x="1791" y="1080"/>
              <a:ext cx="1201" cy="239"/>
            </a:xfrm>
            <a:custGeom>
              <a:avLst/>
              <a:gdLst>
                <a:gd name="T0" fmla="*/ 120 w 1201"/>
                <a:gd name="T1" fmla="*/ 0 h 239"/>
                <a:gd name="T2" fmla="*/ 1082 w 1201"/>
                <a:gd name="T3" fmla="*/ 0 h 239"/>
                <a:gd name="T4" fmla="*/ 1109 w 1201"/>
                <a:gd name="T5" fmla="*/ 2 h 239"/>
                <a:gd name="T6" fmla="*/ 1134 w 1201"/>
                <a:gd name="T7" fmla="*/ 12 h 239"/>
                <a:gd name="T8" fmla="*/ 1156 w 1201"/>
                <a:gd name="T9" fmla="*/ 26 h 239"/>
                <a:gd name="T10" fmla="*/ 1175 w 1201"/>
                <a:gd name="T11" fmla="*/ 44 h 239"/>
                <a:gd name="T12" fmla="*/ 1188 w 1201"/>
                <a:gd name="T13" fmla="*/ 67 h 239"/>
                <a:gd name="T14" fmla="*/ 1198 w 1201"/>
                <a:gd name="T15" fmla="*/ 92 h 239"/>
                <a:gd name="T16" fmla="*/ 1201 w 1201"/>
                <a:gd name="T17" fmla="*/ 120 h 239"/>
                <a:gd name="T18" fmla="*/ 1198 w 1201"/>
                <a:gd name="T19" fmla="*/ 147 h 239"/>
                <a:gd name="T20" fmla="*/ 1188 w 1201"/>
                <a:gd name="T21" fmla="*/ 172 h 239"/>
                <a:gd name="T22" fmla="*/ 1175 w 1201"/>
                <a:gd name="T23" fmla="*/ 195 h 239"/>
                <a:gd name="T24" fmla="*/ 1156 w 1201"/>
                <a:gd name="T25" fmla="*/ 213 h 239"/>
                <a:gd name="T26" fmla="*/ 1134 w 1201"/>
                <a:gd name="T27" fmla="*/ 227 h 239"/>
                <a:gd name="T28" fmla="*/ 1109 w 1201"/>
                <a:gd name="T29" fmla="*/ 237 h 239"/>
                <a:gd name="T30" fmla="*/ 1082 w 1201"/>
                <a:gd name="T31" fmla="*/ 239 h 239"/>
                <a:gd name="T32" fmla="*/ 120 w 1201"/>
                <a:gd name="T33" fmla="*/ 239 h 239"/>
                <a:gd name="T34" fmla="*/ 93 w 1201"/>
                <a:gd name="T35" fmla="*/ 237 h 239"/>
                <a:gd name="T36" fmla="*/ 68 w 1201"/>
                <a:gd name="T37" fmla="*/ 227 h 239"/>
                <a:gd name="T38" fmla="*/ 46 w 1201"/>
                <a:gd name="T39" fmla="*/ 213 h 239"/>
                <a:gd name="T40" fmla="*/ 27 w 1201"/>
                <a:gd name="T41" fmla="*/ 195 h 239"/>
                <a:gd name="T42" fmla="*/ 12 w 1201"/>
                <a:gd name="T43" fmla="*/ 172 h 239"/>
                <a:gd name="T44" fmla="*/ 4 w 1201"/>
                <a:gd name="T45" fmla="*/ 147 h 239"/>
                <a:gd name="T46" fmla="*/ 0 w 1201"/>
                <a:gd name="T47" fmla="*/ 120 h 239"/>
                <a:gd name="T48" fmla="*/ 4 w 1201"/>
                <a:gd name="T49" fmla="*/ 92 h 239"/>
                <a:gd name="T50" fmla="*/ 12 w 1201"/>
                <a:gd name="T51" fmla="*/ 67 h 239"/>
                <a:gd name="T52" fmla="*/ 27 w 1201"/>
                <a:gd name="T53" fmla="*/ 44 h 239"/>
                <a:gd name="T54" fmla="*/ 46 w 1201"/>
                <a:gd name="T55" fmla="*/ 26 h 239"/>
                <a:gd name="T56" fmla="*/ 68 w 1201"/>
                <a:gd name="T57" fmla="*/ 12 h 239"/>
                <a:gd name="T58" fmla="*/ 93 w 1201"/>
                <a:gd name="T59" fmla="*/ 2 h 239"/>
                <a:gd name="T60" fmla="*/ 120 w 1201"/>
                <a:gd name="T61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01" h="239">
                  <a:moveTo>
                    <a:pt x="120" y="0"/>
                  </a:moveTo>
                  <a:lnTo>
                    <a:pt x="1082" y="0"/>
                  </a:lnTo>
                  <a:lnTo>
                    <a:pt x="1109" y="2"/>
                  </a:lnTo>
                  <a:lnTo>
                    <a:pt x="1134" y="12"/>
                  </a:lnTo>
                  <a:lnTo>
                    <a:pt x="1156" y="26"/>
                  </a:lnTo>
                  <a:lnTo>
                    <a:pt x="1175" y="44"/>
                  </a:lnTo>
                  <a:lnTo>
                    <a:pt x="1188" y="67"/>
                  </a:lnTo>
                  <a:lnTo>
                    <a:pt x="1198" y="92"/>
                  </a:lnTo>
                  <a:lnTo>
                    <a:pt x="1201" y="120"/>
                  </a:lnTo>
                  <a:lnTo>
                    <a:pt x="1198" y="147"/>
                  </a:lnTo>
                  <a:lnTo>
                    <a:pt x="1188" y="172"/>
                  </a:lnTo>
                  <a:lnTo>
                    <a:pt x="1175" y="195"/>
                  </a:lnTo>
                  <a:lnTo>
                    <a:pt x="1156" y="213"/>
                  </a:lnTo>
                  <a:lnTo>
                    <a:pt x="1134" y="227"/>
                  </a:lnTo>
                  <a:lnTo>
                    <a:pt x="1109" y="237"/>
                  </a:lnTo>
                  <a:lnTo>
                    <a:pt x="1082" y="239"/>
                  </a:lnTo>
                  <a:lnTo>
                    <a:pt x="120" y="239"/>
                  </a:lnTo>
                  <a:lnTo>
                    <a:pt x="93" y="237"/>
                  </a:lnTo>
                  <a:lnTo>
                    <a:pt x="68" y="227"/>
                  </a:lnTo>
                  <a:lnTo>
                    <a:pt x="46" y="213"/>
                  </a:lnTo>
                  <a:lnTo>
                    <a:pt x="27" y="195"/>
                  </a:lnTo>
                  <a:lnTo>
                    <a:pt x="12" y="172"/>
                  </a:lnTo>
                  <a:lnTo>
                    <a:pt x="4" y="147"/>
                  </a:lnTo>
                  <a:lnTo>
                    <a:pt x="0" y="120"/>
                  </a:lnTo>
                  <a:lnTo>
                    <a:pt x="4" y="92"/>
                  </a:lnTo>
                  <a:lnTo>
                    <a:pt x="12" y="67"/>
                  </a:lnTo>
                  <a:lnTo>
                    <a:pt x="27" y="44"/>
                  </a:lnTo>
                  <a:lnTo>
                    <a:pt x="46" y="26"/>
                  </a:lnTo>
                  <a:lnTo>
                    <a:pt x="68" y="12"/>
                  </a:lnTo>
                  <a:lnTo>
                    <a:pt x="93" y="2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Freeform 23"/>
            <p:cNvSpPr/>
            <p:nvPr/>
          </p:nvSpPr>
          <p:spPr bwMode="auto">
            <a:xfrm>
              <a:off x="1791" y="1560"/>
              <a:ext cx="1201" cy="240"/>
            </a:xfrm>
            <a:custGeom>
              <a:avLst/>
              <a:gdLst>
                <a:gd name="T0" fmla="*/ 120 w 1201"/>
                <a:gd name="T1" fmla="*/ 0 h 240"/>
                <a:gd name="T2" fmla="*/ 1082 w 1201"/>
                <a:gd name="T3" fmla="*/ 0 h 240"/>
                <a:gd name="T4" fmla="*/ 1109 w 1201"/>
                <a:gd name="T5" fmla="*/ 3 h 240"/>
                <a:gd name="T6" fmla="*/ 1134 w 1201"/>
                <a:gd name="T7" fmla="*/ 11 h 240"/>
                <a:gd name="T8" fmla="*/ 1156 w 1201"/>
                <a:gd name="T9" fmla="*/ 26 h 240"/>
                <a:gd name="T10" fmla="*/ 1175 w 1201"/>
                <a:gd name="T11" fmla="*/ 45 h 240"/>
                <a:gd name="T12" fmla="*/ 1188 w 1201"/>
                <a:gd name="T13" fmla="*/ 67 h 240"/>
                <a:gd name="T14" fmla="*/ 1198 w 1201"/>
                <a:gd name="T15" fmla="*/ 92 h 240"/>
                <a:gd name="T16" fmla="*/ 1201 w 1201"/>
                <a:gd name="T17" fmla="*/ 119 h 240"/>
                <a:gd name="T18" fmla="*/ 1198 w 1201"/>
                <a:gd name="T19" fmla="*/ 147 h 240"/>
                <a:gd name="T20" fmla="*/ 1188 w 1201"/>
                <a:gd name="T21" fmla="*/ 173 h 240"/>
                <a:gd name="T22" fmla="*/ 1175 w 1201"/>
                <a:gd name="T23" fmla="*/ 195 h 240"/>
                <a:gd name="T24" fmla="*/ 1156 w 1201"/>
                <a:gd name="T25" fmla="*/ 214 h 240"/>
                <a:gd name="T26" fmla="*/ 1134 w 1201"/>
                <a:gd name="T27" fmla="*/ 227 h 240"/>
                <a:gd name="T28" fmla="*/ 1109 w 1201"/>
                <a:gd name="T29" fmla="*/ 236 h 240"/>
                <a:gd name="T30" fmla="*/ 1082 w 1201"/>
                <a:gd name="T31" fmla="*/ 240 h 240"/>
                <a:gd name="T32" fmla="*/ 120 w 1201"/>
                <a:gd name="T33" fmla="*/ 240 h 240"/>
                <a:gd name="T34" fmla="*/ 93 w 1201"/>
                <a:gd name="T35" fmla="*/ 236 h 240"/>
                <a:gd name="T36" fmla="*/ 68 w 1201"/>
                <a:gd name="T37" fmla="*/ 227 h 240"/>
                <a:gd name="T38" fmla="*/ 46 w 1201"/>
                <a:gd name="T39" fmla="*/ 214 h 240"/>
                <a:gd name="T40" fmla="*/ 27 w 1201"/>
                <a:gd name="T41" fmla="*/ 195 h 240"/>
                <a:gd name="T42" fmla="*/ 12 w 1201"/>
                <a:gd name="T43" fmla="*/ 173 h 240"/>
                <a:gd name="T44" fmla="*/ 4 w 1201"/>
                <a:gd name="T45" fmla="*/ 147 h 240"/>
                <a:gd name="T46" fmla="*/ 0 w 1201"/>
                <a:gd name="T47" fmla="*/ 119 h 240"/>
                <a:gd name="T48" fmla="*/ 4 w 1201"/>
                <a:gd name="T49" fmla="*/ 92 h 240"/>
                <a:gd name="T50" fmla="*/ 12 w 1201"/>
                <a:gd name="T51" fmla="*/ 67 h 240"/>
                <a:gd name="T52" fmla="*/ 27 w 1201"/>
                <a:gd name="T53" fmla="*/ 45 h 240"/>
                <a:gd name="T54" fmla="*/ 46 w 1201"/>
                <a:gd name="T55" fmla="*/ 26 h 240"/>
                <a:gd name="T56" fmla="*/ 68 w 1201"/>
                <a:gd name="T57" fmla="*/ 11 h 240"/>
                <a:gd name="T58" fmla="*/ 93 w 1201"/>
                <a:gd name="T59" fmla="*/ 3 h 240"/>
                <a:gd name="T60" fmla="*/ 120 w 1201"/>
                <a:gd name="T6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01" h="240">
                  <a:moveTo>
                    <a:pt x="120" y="0"/>
                  </a:moveTo>
                  <a:lnTo>
                    <a:pt x="1082" y="0"/>
                  </a:lnTo>
                  <a:lnTo>
                    <a:pt x="1109" y="3"/>
                  </a:lnTo>
                  <a:lnTo>
                    <a:pt x="1134" y="11"/>
                  </a:lnTo>
                  <a:lnTo>
                    <a:pt x="1156" y="26"/>
                  </a:lnTo>
                  <a:lnTo>
                    <a:pt x="1175" y="45"/>
                  </a:lnTo>
                  <a:lnTo>
                    <a:pt x="1188" y="67"/>
                  </a:lnTo>
                  <a:lnTo>
                    <a:pt x="1198" y="92"/>
                  </a:lnTo>
                  <a:lnTo>
                    <a:pt x="1201" y="119"/>
                  </a:lnTo>
                  <a:lnTo>
                    <a:pt x="1198" y="147"/>
                  </a:lnTo>
                  <a:lnTo>
                    <a:pt x="1188" y="173"/>
                  </a:lnTo>
                  <a:lnTo>
                    <a:pt x="1175" y="195"/>
                  </a:lnTo>
                  <a:lnTo>
                    <a:pt x="1156" y="214"/>
                  </a:lnTo>
                  <a:lnTo>
                    <a:pt x="1134" y="227"/>
                  </a:lnTo>
                  <a:lnTo>
                    <a:pt x="1109" y="236"/>
                  </a:lnTo>
                  <a:lnTo>
                    <a:pt x="1082" y="240"/>
                  </a:lnTo>
                  <a:lnTo>
                    <a:pt x="120" y="240"/>
                  </a:lnTo>
                  <a:lnTo>
                    <a:pt x="93" y="236"/>
                  </a:lnTo>
                  <a:lnTo>
                    <a:pt x="68" y="227"/>
                  </a:lnTo>
                  <a:lnTo>
                    <a:pt x="46" y="214"/>
                  </a:lnTo>
                  <a:lnTo>
                    <a:pt x="27" y="195"/>
                  </a:lnTo>
                  <a:lnTo>
                    <a:pt x="12" y="173"/>
                  </a:lnTo>
                  <a:lnTo>
                    <a:pt x="4" y="147"/>
                  </a:lnTo>
                  <a:lnTo>
                    <a:pt x="0" y="119"/>
                  </a:lnTo>
                  <a:lnTo>
                    <a:pt x="4" y="92"/>
                  </a:lnTo>
                  <a:lnTo>
                    <a:pt x="12" y="67"/>
                  </a:lnTo>
                  <a:lnTo>
                    <a:pt x="27" y="45"/>
                  </a:lnTo>
                  <a:lnTo>
                    <a:pt x="46" y="26"/>
                  </a:lnTo>
                  <a:lnTo>
                    <a:pt x="68" y="11"/>
                  </a:lnTo>
                  <a:lnTo>
                    <a:pt x="93" y="3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" name="Freeform 24"/>
            <p:cNvSpPr/>
            <p:nvPr/>
          </p:nvSpPr>
          <p:spPr bwMode="auto">
            <a:xfrm>
              <a:off x="1791" y="2040"/>
              <a:ext cx="1921" cy="240"/>
            </a:xfrm>
            <a:custGeom>
              <a:avLst/>
              <a:gdLst>
                <a:gd name="T0" fmla="*/ 120 w 1921"/>
                <a:gd name="T1" fmla="*/ 0 h 240"/>
                <a:gd name="T2" fmla="*/ 1802 w 1921"/>
                <a:gd name="T3" fmla="*/ 0 h 240"/>
                <a:gd name="T4" fmla="*/ 1829 w 1921"/>
                <a:gd name="T5" fmla="*/ 3 h 240"/>
                <a:gd name="T6" fmla="*/ 1854 w 1921"/>
                <a:gd name="T7" fmla="*/ 12 h 240"/>
                <a:gd name="T8" fmla="*/ 1876 w 1921"/>
                <a:gd name="T9" fmla="*/ 27 h 240"/>
                <a:gd name="T10" fmla="*/ 1895 w 1921"/>
                <a:gd name="T11" fmla="*/ 45 h 240"/>
                <a:gd name="T12" fmla="*/ 1909 w 1921"/>
                <a:gd name="T13" fmla="*/ 67 h 240"/>
                <a:gd name="T14" fmla="*/ 1919 w 1921"/>
                <a:gd name="T15" fmla="*/ 93 h 240"/>
                <a:gd name="T16" fmla="*/ 1921 w 1921"/>
                <a:gd name="T17" fmla="*/ 120 h 240"/>
                <a:gd name="T18" fmla="*/ 1919 w 1921"/>
                <a:gd name="T19" fmla="*/ 147 h 240"/>
                <a:gd name="T20" fmla="*/ 1909 w 1921"/>
                <a:gd name="T21" fmla="*/ 173 h 240"/>
                <a:gd name="T22" fmla="*/ 1895 w 1921"/>
                <a:gd name="T23" fmla="*/ 195 h 240"/>
                <a:gd name="T24" fmla="*/ 1876 w 1921"/>
                <a:gd name="T25" fmla="*/ 213 h 240"/>
                <a:gd name="T26" fmla="*/ 1854 w 1921"/>
                <a:gd name="T27" fmla="*/ 228 h 240"/>
                <a:gd name="T28" fmla="*/ 1829 w 1921"/>
                <a:gd name="T29" fmla="*/ 237 h 240"/>
                <a:gd name="T30" fmla="*/ 1802 w 1921"/>
                <a:gd name="T31" fmla="*/ 240 h 240"/>
                <a:gd name="T32" fmla="*/ 120 w 1921"/>
                <a:gd name="T33" fmla="*/ 240 h 240"/>
                <a:gd name="T34" fmla="*/ 93 w 1921"/>
                <a:gd name="T35" fmla="*/ 237 h 240"/>
                <a:gd name="T36" fmla="*/ 68 w 1921"/>
                <a:gd name="T37" fmla="*/ 228 h 240"/>
                <a:gd name="T38" fmla="*/ 46 w 1921"/>
                <a:gd name="T39" fmla="*/ 213 h 240"/>
                <a:gd name="T40" fmla="*/ 27 w 1921"/>
                <a:gd name="T41" fmla="*/ 195 h 240"/>
                <a:gd name="T42" fmla="*/ 12 w 1921"/>
                <a:gd name="T43" fmla="*/ 173 h 240"/>
                <a:gd name="T44" fmla="*/ 4 w 1921"/>
                <a:gd name="T45" fmla="*/ 147 h 240"/>
                <a:gd name="T46" fmla="*/ 0 w 1921"/>
                <a:gd name="T47" fmla="*/ 120 h 240"/>
                <a:gd name="T48" fmla="*/ 4 w 1921"/>
                <a:gd name="T49" fmla="*/ 93 h 240"/>
                <a:gd name="T50" fmla="*/ 12 w 1921"/>
                <a:gd name="T51" fmla="*/ 67 h 240"/>
                <a:gd name="T52" fmla="*/ 27 w 1921"/>
                <a:gd name="T53" fmla="*/ 45 h 240"/>
                <a:gd name="T54" fmla="*/ 46 w 1921"/>
                <a:gd name="T55" fmla="*/ 27 h 240"/>
                <a:gd name="T56" fmla="*/ 68 w 1921"/>
                <a:gd name="T57" fmla="*/ 12 h 240"/>
                <a:gd name="T58" fmla="*/ 93 w 1921"/>
                <a:gd name="T59" fmla="*/ 3 h 240"/>
                <a:gd name="T60" fmla="*/ 120 w 1921"/>
                <a:gd name="T6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21" h="240">
                  <a:moveTo>
                    <a:pt x="120" y="0"/>
                  </a:moveTo>
                  <a:lnTo>
                    <a:pt x="1802" y="0"/>
                  </a:lnTo>
                  <a:lnTo>
                    <a:pt x="1829" y="3"/>
                  </a:lnTo>
                  <a:lnTo>
                    <a:pt x="1854" y="12"/>
                  </a:lnTo>
                  <a:lnTo>
                    <a:pt x="1876" y="27"/>
                  </a:lnTo>
                  <a:lnTo>
                    <a:pt x="1895" y="45"/>
                  </a:lnTo>
                  <a:lnTo>
                    <a:pt x="1909" y="67"/>
                  </a:lnTo>
                  <a:lnTo>
                    <a:pt x="1919" y="93"/>
                  </a:lnTo>
                  <a:lnTo>
                    <a:pt x="1921" y="120"/>
                  </a:lnTo>
                  <a:lnTo>
                    <a:pt x="1919" y="147"/>
                  </a:lnTo>
                  <a:lnTo>
                    <a:pt x="1909" y="173"/>
                  </a:lnTo>
                  <a:lnTo>
                    <a:pt x="1895" y="195"/>
                  </a:lnTo>
                  <a:lnTo>
                    <a:pt x="1876" y="213"/>
                  </a:lnTo>
                  <a:lnTo>
                    <a:pt x="1854" y="228"/>
                  </a:lnTo>
                  <a:lnTo>
                    <a:pt x="1829" y="237"/>
                  </a:lnTo>
                  <a:lnTo>
                    <a:pt x="1802" y="240"/>
                  </a:lnTo>
                  <a:lnTo>
                    <a:pt x="120" y="240"/>
                  </a:lnTo>
                  <a:lnTo>
                    <a:pt x="93" y="237"/>
                  </a:lnTo>
                  <a:lnTo>
                    <a:pt x="68" y="228"/>
                  </a:lnTo>
                  <a:lnTo>
                    <a:pt x="46" y="213"/>
                  </a:lnTo>
                  <a:lnTo>
                    <a:pt x="27" y="195"/>
                  </a:lnTo>
                  <a:lnTo>
                    <a:pt x="12" y="173"/>
                  </a:lnTo>
                  <a:lnTo>
                    <a:pt x="4" y="147"/>
                  </a:lnTo>
                  <a:lnTo>
                    <a:pt x="0" y="120"/>
                  </a:lnTo>
                  <a:lnTo>
                    <a:pt x="4" y="93"/>
                  </a:lnTo>
                  <a:lnTo>
                    <a:pt x="12" y="67"/>
                  </a:lnTo>
                  <a:lnTo>
                    <a:pt x="27" y="45"/>
                  </a:lnTo>
                  <a:lnTo>
                    <a:pt x="46" y="27"/>
                  </a:lnTo>
                  <a:lnTo>
                    <a:pt x="68" y="12"/>
                  </a:lnTo>
                  <a:lnTo>
                    <a:pt x="93" y="3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" name="Freeform 25"/>
            <p:cNvSpPr/>
            <p:nvPr/>
          </p:nvSpPr>
          <p:spPr bwMode="auto">
            <a:xfrm>
              <a:off x="1792" y="2761"/>
              <a:ext cx="1200" cy="959"/>
            </a:xfrm>
            <a:custGeom>
              <a:avLst/>
              <a:gdLst>
                <a:gd name="T0" fmla="*/ 1067 w 1200"/>
                <a:gd name="T1" fmla="*/ 0 h 959"/>
                <a:gd name="T2" fmla="*/ 1093 w 1200"/>
                <a:gd name="T3" fmla="*/ 0 h 959"/>
                <a:gd name="T4" fmla="*/ 1119 w 1200"/>
                <a:gd name="T5" fmla="*/ 6 h 959"/>
                <a:gd name="T6" fmla="*/ 1143 w 1200"/>
                <a:gd name="T7" fmla="*/ 17 h 959"/>
                <a:gd name="T8" fmla="*/ 1165 w 1200"/>
                <a:gd name="T9" fmla="*/ 35 h 959"/>
                <a:gd name="T10" fmla="*/ 1182 w 1200"/>
                <a:gd name="T11" fmla="*/ 56 h 959"/>
                <a:gd name="T12" fmla="*/ 1194 w 1200"/>
                <a:gd name="T13" fmla="*/ 81 h 959"/>
                <a:gd name="T14" fmla="*/ 1200 w 1200"/>
                <a:gd name="T15" fmla="*/ 106 h 959"/>
                <a:gd name="T16" fmla="*/ 1200 w 1200"/>
                <a:gd name="T17" fmla="*/ 133 h 959"/>
                <a:gd name="T18" fmla="*/ 1194 w 1200"/>
                <a:gd name="T19" fmla="*/ 158 h 959"/>
                <a:gd name="T20" fmla="*/ 1182 w 1200"/>
                <a:gd name="T21" fmla="*/ 183 h 959"/>
                <a:gd name="T22" fmla="*/ 1165 w 1200"/>
                <a:gd name="T23" fmla="*/ 204 h 959"/>
                <a:gd name="T24" fmla="*/ 445 w 1200"/>
                <a:gd name="T25" fmla="*/ 925 h 959"/>
                <a:gd name="T26" fmla="*/ 422 w 1200"/>
                <a:gd name="T27" fmla="*/ 941 h 959"/>
                <a:gd name="T28" fmla="*/ 399 w 1200"/>
                <a:gd name="T29" fmla="*/ 954 h 959"/>
                <a:gd name="T30" fmla="*/ 373 w 1200"/>
                <a:gd name="T31" fmla="*/ 959 h 959"/>
                <a:gd name="T32" fmla="*/ 347 w 1200"/>
                <a:gd name="T33" fmla="*/ 959 h 959"/>
                <a:gd name="T34" fmla="*/ 321 w 1200"/>
                <a:gd name="T35" fmla="*/ 954 h 959"/>
                <a:gd name="T36" fmla="*/ 297 w 1200"/>
                <a:gd name="T37" fmla="*/ 941 h 959"/>
                <a:gd name="T38" fmla="*/ 275 w 1200"/>
                <a:gd name="T39" fmla="*/ 925 h 959"/>
                <a:gd name="T40" fmla="*/ 35 w 1200"/>
                <a:gd name="T41" fmla="*/ 684 h 959"/>
                <a:gd name="T42" fmla="*/ 18 w 1200"/>
                <a:gd name="T43" fmla="*/ 663 h 959"/>
                <a:gd name="T44" fmla="*/ 6 w 1200"/>
                <a:gd name="T45" fmla="*/ 638 h 959"/>
                <a:gd name="T46" fmla="*/ 0 w 1200"/>
                <a:gd name="T47" fmla="*/ 612 h 959"/>
                <a:gd name="T48" fmla="*/ 0 w 1200"/>
                <a:gd name="T49" fmla="*/ 586 h 959"/>
                <a:gd name="T50" fmla="*/ 6 w 1200"/>
                <a:gd name="T51" fmla="*/ 560 h 959"/>
                <a:gd name="T52" fmla="*/ 18 w 1200"/>
                <a:gd name="T53" fmla="*/ 537 h 959"/>
                <a:gd name="T54" fmla="*/ 35 w 1200"/>
                <a:gd name="T55" fmla="*/ 514 h 959"/>
                <a:gd name="T56" fmla="*/ 56 w 1200"/>
                <a:gd name="T57" fmla="*/ 498 h 959"/>
                <a:gd name="T58" fmla="*/ 81 w 1200"/>
                <a:gd name="T59" fmla="*/ 486 h 959"/>
                <a:gd name="T60" fmla="*/ 107 w 1200"/>
                <a:gd name="T61" fmla="*/ 481 h 959"/>
                <a:gd name="T62" fmla="*/ 133 w 1200"/>
                <a:gd name="T63" fmla="*/ 481 h 959"/>
                <a:gd name="T64" fmla="*/ 158 w 1200"/>
                <a:gd name="T65" fmla="*/ 486 h 959"/>
                <a:gd name="T66" fmla="*/ 183 w 1200"/>
                <a:gd name="T67" fmla="*/ 498 h 959"/>
                <a:gd name="T68" fmla="*/ 204 w 1200"/>
                <a:gd name="T69" fmla="*/ 514 h 959"/>
                <a:gd name="T70" fmla="*/ 359 w 1200"/>
                <a:gd name="T71" fmla="*/ 669 h 959"/>
                <a:gd name="T72" fmla="*/ 995 w 1200"/>
                <a:gd name="T73" fmla="*/ 35 h 959"/>
                <a:gd name="T74" fmla="*/ 1017 w 1200"/>
                <a:gd name="T75" fmla="*/ 17 h 959"/>
                <a:gd name="T76" fmla="*/ 1041 w 1200"/>
                <a:gd name="T77" fmla="*/ 6 h 959"/>
                <a:gd name="T78" fmla="*/ 1067 w 1200"/>
                <a:gd name="T79" fmla="*/ 0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00" h="959">
                  <a:moveTo>
                    <a:pt x="1067" y="0"/>
                  </a:moveTo>
                  <a:lnTo>
                    <a:pt x="1093" y="0"/>
                  </a:lnTo>
                  <a:lnTo>
                    <a:pt x="1119" y="6"/>
                  </a:lnTo>
                  <a:lnTo>
                    <a:pt x="1143" y="17"/>
                  </a:lnTo>
                  <a:lnTo>
                    <a:pt x="1165" y="35"/>
                  </a:lnTo>
                  <a:lnTo>
                    <a:pt x="1182" y="56"/>
                  </a:lnTo>
                  <a:lnTo>
                    <a:pt x="1194" y="81"/>
                  </a:lnTo>
                  <a:lnTo>
                    <a:pt x="1200" y="106"/>
                  </a:lnTo>
                  <a:lnTo>
                    <a:pt x="1200" y="133"/>
                  </a:lnTo>
                  <a:lnTo>
                    <a:pt x="1194" y="158"/>
                  </a:lnTo>
                  <a:lnTo>
                    <a:pt x="1182" y="183"/>
                  </a:lnTo>
                  <a:lnTo>
                    <a:pt x="1165" y="204"/>
                  </a:lnTo>
                  <a:lnTo>
                    <a:pt x="445" y="925"/>
                  </a:lnTo>
                  <a:lnTo>
                    <a:pt x="422" y="941"/>
                  </a:lnTo>
                  <a:lnTo>
                    <a:pt x="399" y="954"/>
                  </a:lnTo>
                  <a:lnTo>
                    <a:pt x="373" y="959"/>
                  </a:lnTo>
                  <a:lnTo>
                    <a:pt x="347" y="959"/>
                  </a:lnTo>
                  <a:lnTo>
                    <a:pt x="321" y="954"/>
                  </a:lnTo>
                  <a:lnTo>
                    <a:pt x="297" y="941"/>
                  </a:lnTo>
                  <a:lnTo>
                    <a:pt x="275" y="925"/>
                  </a:lnTo>
                  <a:lnTo>
                    <a:pt x="35" y="684"/>
                  </a:lnTo>
                  <a:lnTo>
                    <a:pt x="18" y="663"/>
                  </a:lnTo>
                  <a:lnTo>
                    <a:pt x="6" y="638"/>
                  </a:lnTo>
                  <a:lnTo>
                    <a:pt x="0" y="612"/>
                  </a:lnTo>
                  <a:lnTo>
                    <a:pt x="0" y="586"/>
                  </a:lnTo>
                  <a:lnTo>
                    <a:pt x="6" y="560"/>
                  </a:lnTo>
                  <a:lnTo>
                    <a:pt x="18" y="537"/>
                  </a:lnTo>
                  <a:lnTo>
                    <a:pt x="35" y="514"/>
                  </a:lnTo>
                  <a:lnTo>
                    <a:pt x="56" y="498"/>
                  </a:lnTo>
                  <a:lnTo>
                    <a:pt x="81" y="486"/>
                  </a:lnTo>
                  <a:lnTo>
                    <a:pt x="107" y="481"/>
                  </a:lnTo>
                  <a:lnTo>
                    <a:pt x="133" y="481"/>
                  </a:lnTo>
                  <a:lnTo>
                    <a:pt x="158" y="486"/>
                  </a:lnTo>
                  <a:lnTo>
                    <a:pt x="183" y="498"/>
                  </a:lnTo>
                  <a:lnTo>
                    <a:pt x="204" y="514"/>
                  </a:lnTo>
                  <a:lnTo>
                    <a:pt x="359" y="669"/>
                  </a:lnTo>
                  <a:lnTo>
                    <a:pt x="995" y="35"/>
                  </a:lnTo>
                  <a:lnTo>
                    <a:pt x="1017" y="17"/>
                  </a:lnTo>
                  <a:lnTo>
                    <a:pt x="1041" y="6"/>
                  </a:lnTo>
                  <a:lnTo>
                    <a:pt x="10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119505" y="1154430"/>
            <a:ext cx="6954520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      成立时间：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1993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年正式成立，主导生产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PCB</a:t>
            </a:r>
          </a:p>
          <a:p>
            <a:endParaRPr lang="zh-CN" altLang="en-US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      量产时间：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1993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年正式投入量产</a:t>
            </a:r>
          </a:p>
          <a:p>
            <a:endParaRPr lang="zh-CN" altLang="en-US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      注册资金：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3900 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万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HKD  </a:t>
            </a:r>
          </a:p>
          <a:p>
            <a:endParaRPr lang="en-US" altLang="zh-CN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      资本性质：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100%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独立资本运营</a:t>
            </a:r>
          </a:p>
          <a:p>
            <a:endParaRPr lang="en-US" altLang="zh-CN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      现有的认证取得：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ISO14001, TS16949, UL</a:t>
            </a:r>
          </a:p>
          <a:p>
            <a:endParaRPr lang="en-US" altLang="zh-CN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      现有的营业范围：单面板，双面板，多层板，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LED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板</a:t>
            </a:r>
          </a:p>
          <a:p>
            <a:endParaRPr lang="zh-CN" altLang="en-US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      现有的职工人数：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132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名，</a:t>
            </a:r>
          </a:p>
          <a:p>
            <a:endParaRPr lang="zh-CN" altLang="en-US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      现有的生产能力： 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130000 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平方米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/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月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,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将来 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150000 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平方米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/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月</a:t>
            </a:r>
            <a:endParaRPr lang="en-US" altLang="zh-CN"/>
          </a:p>
          <a:p>
            <a:endParaRPr lang="en-US" altLang="zh-CN"/>
          </a:p>
        </p:txBody>
      </p:sp>
      <p:sp>
        <p:nvSpPr>
          <p:cNvPr id="8" name="Oval 7"/>
          <p:cNvSpPr/>
          <p:nvPr/>
        </p:nvSpPr>
        <p:spPr>
          <a:xfrm>
            <a:off x="1090930" y="1485265"/>
            <a:ext cx="330835" cy="330835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Oval 7"/>
          <p:cNvSpPr/>
          <p:nvPr/>
        </p:nvSpPr>
        <p:spPr>
          <a:xfrm>
            <a:off x="1101090" y="1962150"/>
            <a:ext cx="330835" cy="330835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Oval 7"/>
          <p:cNvSpPr/>
          <p:nvPr/>
        </p:nvSpPr>
        <p:spPr>
          <a:xfrm>
            <a:off x="1101090" y="2496820"/>
            <a:ext cx="330835" cy="330835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Oval 7"/>
          <p:cNvSpPr/>
          <p:nvPr/>
        </p:nvSpPr>
        <p:spPr>
          <a:xfrm>
            <a:off x="1101090" y="3096260"/>
            <a:ext cx="330835" cy="330835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Oval 7"/>
          <p:cNvSpPr/>
          <p:nvPr/>
        </p:nvSpPr>
        <p:spPr>
          <a:xfrm>
            <a:off x="1101090" y="3596640"/>
            <a:ext cx="330835" cy="330835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Oval 7"/>
          <p:cNvSpPr/>
          <p:nvPr/>
        </p:nvSpPr>
        <p:spPr>
          <a:xfrm>
            <a:off x="1094105" y="4168775"/>
            <a:ext cx="330835" cy="330835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Oval 7"/>
          <p:cNvSpPr/>
          <p:nvPr/>
        </p:nvSpPr>
        <p:spPr>
          <a:xfrm>
            <a:off x="1101090" y="4745355"/>
            <a:ext cx="330835" cy="330835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Oval 7"/>
          <p:cNvSpPr/>
          <p:nvPr/>
        </p:nvSpPr>
        <p:spPr>
          <a:xfrm>
            <a:off x="1101090" y="5284470"/>
            <a:ext cx="330835" cy="330835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Organization structure/</a:t>
            </a:r>
            <a:endParaRPr lang="en-US" altLang="ja-JP" sz="2800" b="1" dirty="0" smtClean="0">
              <a:solidFill>
                <a:srgbClr val="0C6C3C"/>
              </a:solidFill>
              <a:effectLst/>
              <a:latin typeface="华文楷体" panose="02010600040101010101" charset="-122"/>
              <a:ea typeface="华文楷体" panose="02010600040101010101" charset="-122"/>
              <a:cs typeface="Meiryo UI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组织架构图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707697" y="1677253"/>
            <a:ext cx="7881006" cy="3282484"/>
            <a:chOff x="983052" y="1506923"/>
            <a:chExt cx="7881006" cy="3282484"/>
          </a:xfrm>
        </p:grpSpPr>
        <p:sp>
          <p:nvSpPr>
            <p:cNvPr id="46" name="Rounded Rectangle 45"/>
            <p:cNvSpPr/>
            <p:nvPr/>
          </p:nvSpPr>
          <p:spPr>
            <a:xfrm>
              <a:off x="1412176" y="3172154"/>
              <a:ext cx="1545504" cy="59975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 sz="1000" dirty="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rPr>
                <a:t>DEPUTY GENERAL</a:t>
              </a:r>
            </a:p>
            <a:p>
              <a:pPr lvl="0" algn="ctr"/>
              <a:r>
                <a:rPr lang="en-US" altLang="zh-CN" sz="1000" dirty="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rPr>
                <a:t>MANAGER</a:t>
              </a:r>
            </a:p>
            <a:p>
              <a:pPr lvl="0" algn="ctr"/>
              <a:r>
                <a:rPr lang="ja-JP" altLang="en-US" sz="1000" dirty="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rPr>
                <a:t>丛海杰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003116" y="1506923"/>
              <a:ext cx="2233143" cy="80313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 sz="1400" dirty="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rPr>
                <a:t>DIRECTOR </a:t>
              </a:r>
            </a:p>
            <a:p>
              <a:pPr lvl="0" algn="ctr"/>
              <a:r>
                <a:rPr lang="ja-JP" altLang="en-US" sz="1400" dirty="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rPr>
                <a:t>董事长</a:t>
              </a:r>
            </a:p>
            <a:p>
              <a:pPr lvl="0" algn="ctr"/>
              <a:r>
                <a:rPr lang="ja-JP" altLang="en-US" sz="1400" dirty="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rPr>
                <a:t>萧铭铧</a:t>
              </a: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1731450" y="4075113"/>
              <a:ext cx="885701" cy="714294"/>
              <a:chOff x="875232" y="4075113"/>
              <a:chExt cx="885701" cy="714294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972083" y="4075113"/>
                <a:ext cx="691998" cy="67636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ja-JP" altLang="en-US" sz="800" dirty="0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875232" y="4236322"/>
                <a:ext cx="885701" cy="553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eaLnBrk="0" hangingPunct="0"/>
                <a:r>
                  <a:rPr lang="en-US" altLang="zh-CN" sz="7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Maintenance</a:t>
                </a:r>
              </a:p>
              <a:p>
                <a:pPr lvl="0" algn="ctr" eaLnBrk="0" hangingPunct="0"/>
                <a:endParaRPr lang="en-US" altLang="zh-CN" sz="200" dirty="0" smtClean="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sym typeface="Arial" panose="020B0604020202020204" pitchFamily="34" charset="0"/>
                </a:endParaRPr>
              </a:p>
              <a:p>
                <a:pPr lvl="0" algn="ctr" eaLnBrk="0" hangingPunct="0"/>
                <a:r>
                  <a:rPr lang="ja-JP" altLang="en-US" sz="700" dirty="0" smtClean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設</a:t>
                </a:r>
                <a:r>
                  <a:rPr lang="ja-JP" altLang="en-US" sz="7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備部</a:t>
                </a:r>
              </a:p>
              <a:p>
                <a:pPr lvl="0" algn="ctr" eaLnBrk="0" hangingPunct="0"/>
                <a:r>
                  <a:rPr lang="ja-JP" altLang="en-US" sz="7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（排水処理）</a:t>
                </a:r>
                <a:endParaRPr lang="ja-JP" altLang="en-US" sz="700" dirty="0">
                  <a:solidFill>
                    <a:schemeClr val="bg1"/>
                  </a:solidFill>
                  <a:latin typeface="+mj-lt"/>
                  <a:ea typeface="宋体" panose="02010600030101010101" pitchFamily="2" charset="-122"/>
                  <a:sym typeface="Arial" panose="020B0604020202020204" pitchFamily="34" charset="0"/>
                </a:endParaRPr>
              </a:p>
              <a:p>
                <a:pPr lvl="0" algn="ctr" eaLnBrk="0" hangingPunct="0"/>
                <a:endParaRPr lang="ja-JP" altLang="en-US" sz="700" dirty="0">
                  <a:solidFill>
                    <a:schemeClr val="bg1"/>
                  </a:solidFill>
                  <a:latin typeface="+mj-lt"/>
                  <a:ea typeface="宋体" panose="02010600030101010101" pitchFamily="2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2591727" y="4075113"/>
              <a:ext cx="740697" cy="676361"/>
              <a:chOff x="983052" y="4075113"/>
              <a:chExt cx="740697" cy="676361"/>
            </a:xfrm>
          </p:grpSpPr>
          <p:sp>
            <p:nvSpPr>
              <p:cNvPr id="62" name="Rounded Rectangle 61"/>
              <p:cNvSpPr/>
              <p:nvPr/>
            </p:nvSpPr>
            <p:spPr>
              <a:xfrm>
                <a:off x="1007401" y="4075113"/>
                <a:ext cx="691998" cy="67636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ja-JP" altLang="en-US" sz="800" dirty="0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983052" y="4236322"/>
                <a:ext cx="740697" cy="3371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eaLnBrk="0" hangingPunct="0"/>
                <a:r>
                  <a:rPr lang="en-US" altLang="zh-CN" sz="7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Marketing</a:t>
                </a:r>
              </a:p>
              <a:p>
                <a:pPr lvl="0" algn="ctr" eaLnBrk="0" hangingPunct="0"/>
                <a:endParaRPr lang="en-US" altLang="zh-CN" sz="200" dirty="0" smtClean="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sym typeface="Arial" panose="020B0604020202020204" pitchFamily="34" charset="0"/>
                </a:endParaRPr>
              </a:p>
              <a:p>
                <a:pPr lvl="0" algn="ctr" eaLnBrk="0" hangingPunct="0"/>
                <a:r>
                  <a:rPr lang="ja-JP" altLang="en-US" sz="700" dirty="0" smtClean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市</a:t>
                </a:r>
                <a:r>
                  <a:rPr lang="ja-JP" altLang="en-US" sz="7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場部</a:t>
                </a: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3373286" y="4075113"/>
              <a:ext cx="752210" cy="676361"/>
              <a:chOff x="983052" y="4075113"/>
              <a:chExt cx="752210" cy="676361"/>
            </a:xfrm>
          </p:grpSpPr>
          <p:sp>
            <p:nvSpPr>
              <p:cNvPr id="65" name="Rounded Rectangle 64"/>
              <p:cNvSpPr/>
              <p:nvPr/>
            </p:nvSpPr>
            <p:spPr>
              <a:xfrm>
                <a:off x="1007401" y="4075113"/>
                <a:ext cx="691998" cy="67636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ja-JP" altLang="en-US" sz="800" dirty="0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983052" y="4236322"/>
                <a:ext cx="752210" cy="378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eaLnBrk="0" hangingPunct="0">
                  <a:lnSpc>
                    <a:spcPts val="700"/>
                  </a:lnSpc>
                </a:pPr>
                <a:r>
                  <a:rPr lang="en-US" altLang="zh-CN" sz="7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Product </a:t>
                </a:r>
              </a:p>
              <a:p>
                <a:pPr lvl="0" algn="ctr" eaLnBrk="0" hangingPunct="0">
                  <a:lnSpc>
                    <a:spcPts val="700"/>
                  </a:lnSpc>
                </a:pPr>
                <a:r>
                  <a:rPr lang="en-US" altLang="zh-CN" sz="7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design ENG</a:t>
                </a:r>
              </a:p>
              <a:p>
                <a:pPr lvl="0" algn="ctr" eaLnBrk="0" hangingPunct="0"/>
                <a:r>
                  <a:rPr lang="ja-JP" altLang="en-US" sz="7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技術部</a:t>
                </a: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4189055" y="4075113"/>
              <a:ext cx="740697" cy="676361"/>
              <a:chOff x="983052" y="4075113"/>
              <a:chExt cx="740697" cy="676361"/>
            </a:xfrm>
          </p:grpSpPr>
          <p:sp>
            <p:nvSpPr>
              <p:cNvPr id="68" name="Rounded Rectangle 67"/>
              <p:cNvSpPr/>
              <p:nvPr/>
            </p:nvSpPr>
            <p:spPr>
              <a:xfrm>
                <a:off x="1007401" y="4075113"/>
                <a:ext cx="691998" cy="67636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ja-JP" altLang="en-US" sz="800" dirty="0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983052" y="4236322"/>
                <a:ext cx="740697" cy="378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eaLnBrk="0" hangingPunct="0">
                  <a:lnSpc>
                    <a:spcPts val="700"/>
                  </a:lnSpc>
                </a:pPr>
                <a:r>
                  <a:rPr lang="en-US" altLang="zh-CN" sz="7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Finance </a:t>
                </a:r>
              </a:p>
              <a:p>
                <a:pPr lvl="0" algn="ctr" eaLnBrk="0" hangingPunct="0">
                  <a:lnSpc>
                    <a:spcPts val="700"/>
                  </a:lnSpc>
                </a:pPr>
                <a:r>
                  <a:rPr lang="en-US" altLang="zh-CN" sz="7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Department</a:t>
                </a:r>
              </a:p>
              <a:p>
                <a:pPr lvl="0" algn="ctr" eaLnBrk="0" hangingPunct="0"/>
                <a:r>
                  <a:rPr lang="ja-JP" altLang="en-US" sz="7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財務部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4952149" y="4075113"/>
              <a:ext cx="740697" cy="676361"/>
              <a:chOff x="983052" y="4075113"/>
              <a:chExt cx="740697" cy="676361"/>
            </a:xfrm>
          </p:grpSpPr>
          <p:sp>
            <p:nvSpPr>
              <p:cNvPr id="71" name="Rounded Rectangle 70"/>
              <p:cNvSpPr/>
              <p:nvPr/>
            </p:nvSpPr>
            <p:spPr>
              <a:xfrm>
                <a:off x="1007401" y="4075113"/>
                <a:ext cx="691998" cy="67636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ja-JP" altLang="en-US" sz="800" dirty="0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983052" y="4236322"/>
                <a:ext cx="740697" cy="378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eaLnBrk="0" hangingPunct="0">
                  <a:lnSpc>
                    <a:spcPts val="700"/>
                  </a:lnSpc>
                </a:pPr>
                <a:r>
                  <a:rPr lang="en-US" altLang="zh-CN" sz="7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Personnel</a:t>
                </a:r>
              </a:p>
              <a:p>
                <a:pPr lvl="0" algn="ctr" eaLnBrk="0" hangingPunct="0">
                  <a:lnSpc>
                    <a:spcPts val="700"/>
                  </a:lnSpc>
                </a:pPr>
                <a:r>
                  <a:rPr lang="en-US" altLang="zh-CN" sz="7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 Department</a:t>
                </a:r>
              </a:p>
              <a:p>
                <a:pPr lvl="0" algn="ctr" eaLnBrk="0" hangingPunct="0"/>
                <a:r>
                  <a:rPr lang="ja-JP" altLang="en-US" sz="7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人事部</a:t>
                </a: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5738953" y="4075113"/>
              <a:ext cx="740697" cy="676361"/>
              <a:chOff x="983052" y="4075113"/>
              <a:chExt cx="740697" cy="676361"/>
            </a:xfrm>
          </p:grpSpPr>
          <p:sp>
            <p:nvSpPr>
              <p:cNvPr id="74" name="Rounded Rectangle 73"/>
              <p:cNvSpPr/>
              <p:nvPr/>
            </p:nvSpPr>
            <p:spPr>
              <a:xfrm>
                <a:off x="1007401" y="4075113"/>
                <a:ext cx="691998" cy="67636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ja-JP" altLang="en-US" sz="800" dirty="0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983052" y="4236322"/>
                <a:ext cx="740697" cy="360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eaLnBrk="0" hangingPunct="0">
                  <a:lnSpc>
                    <a:spcPts val="700"/>
                  </a:lnSpc>
                </a:pPr>
                <a:r>
                  <a:rPr lang="en-US" altLang="zh-CN" sz="7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Production</a:t>
                </a:r>
              </a:p>
              <a:p>
                <a:pPr lvl="0" algn="ctr" eaLnBrk="0" hangingPunct="0">
                  <a:lnSpc>
                    <a:spcPts val="700"/>
                  </a:lnSpc>
                </a:pPr>
                <a:r>
                  <a:rPr lang="en-US" altLang="zh-CN" sz="700" dirty="0" err="1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planing</a:t>
                </a:r>
                <a:endParaRPr lang="en-US" altLang="zh-CN" sz="700" dirty="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sym typeface="Arial" panose="020B0604020202020204" pitchFamily="34" charset="0"/>
                </a:endParaRPr>
              </a:p>
              <a:p>
                <a:pPr lvl="0" algn="ctr" eaLnBrk="0" hangingPunct="0">
                  <a:lnSpc>
                    <a:spcPts val="700"/>
                  </a:lnSpc>
                </a:pPr>
                <a:r>
                  <a:rPr lang="en-US" altLang="zh-CN" sz="7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PMC</a:t>
                </a: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6527876" y="4075113"/>
              <a:ext cx="740697" cy="676361"/>
              <a:chOff x="983052" y="4075113"/>
              <a:chExt cx="740697" cy="676361"/>
            </a:xfrm>
          </p:grpSpPr>
          <p:sp>
            <p:nvSpPr>
              <p:cNvPr id="77" name="Rounded Rectangle 76"/>
              <p:cNvSpPr/>
              <p:nvPr/>
            </p:nvSpPr>
            <p:spPr>
              <a:xfrm>
                <a:off x="1007401" y="4075113"/>
                <a:ext cx="691998" cy="67636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ja-JP" altLang="en-US" sz="800" dirty="0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983052" y="4236322"/>
                <a:ext cx="740697" cy="3067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eaLnBrk="0" hangingPunct="0"/>
                <a:r>
                  <a:rPr lang="en-US" altLang="zh-CN" sz="700" dirty="0" smtClean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Production</a:t>
                </a:r>
                <a:endParaRPr lang="en-US" altLang="zh-CN" sz="700" dirty="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sym typeface="Arial" panose="020B0604020202020204" pitchFamily="34" charset="0"/>
                </a:endParaRPr>
              </a:p>
              <a:p>
                <a:pPr lvl="0" algn="ctr" eaLnBrk="0" hangingPunct="0"/>
                <a:r>
                  <a:rPr lang="ja-JP" altLang="en-US" sz="7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製造部</a:t>
                </a: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7295958" y="4075113"/>
              <a:ext cx="740697" cy="676361"/>
              <a:chOff x="983052" y="4075113"/>
              <a:chExt cx="740697" cy="676361"/>
            </a:xfrm>
          </p:grpSpPr>
          <p:sp>
            <p:nvSpPr>
              <p:cNvPr id="80" name="Rounded Rectangle 79"/>
              <p:cNvSpPr/>
              <p:nvPr/>
            </p:nvSpPr>
            <p:spPr>
              <a:xfrm>
                <a:off x="1007401" y="4075113"/>
                <a:ext cx="691998" cy="67636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ja-JP" altLang="en-US" sz="800" dirty="0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983052" y="4236322"/>
                <a:ext cx="740697" cy="3067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eaLnBrk="0" hangingPunct="0"/>
                <a:r>
                  <a:rPr lang="en-US" altLang="zh-CN" sz="7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Q.A.</a:t>
                </a:r>
              </a:p>
              <a:p>
                <a:pPr lvl="0" algn="ctr" eaLnBrk="0" hangingPunct="0"/>
                <a:r>
                  <a:rPr lang="ja-JP" altLang="en-US" sz="7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品質保証部</a:t>
                </a:r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8123361" y="4075113"/>
              <a:ext cx="740697" cy="676361"/>
              <a:chOff x="983052" y="4075113"/>
              <a:chExt cx="740697" cy="676361"/>
            </a:xfrm>
          </p:grpSpPr>
          <p:sp>
            <p:nvSpPr>
              <p:cNvPr id="83" name="Rounded Rectangle 82"/>
              <p:cNvSpPr/>
              <p:nvPr/>
            </p:nvSpPr>
            <p:spPr>
              <a:xfrm>
                <a:off x="1007401" y="4075113"/>
                <a:ext cx="691998" cy="67636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ja-JP" altLang="en-US" sz="800" dirty="0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983052" y="4236322"/>
                <a:ext cx="740697" cy="467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eaLnBrk="0" hangingPunct="0">
                  <a:lnSpc>
                    <a:spcPts val="700"/>
                  </a:lnSpc>
                </a:pPr>
                <a:r>
                  <a:rPr lang="en-US" altLang="zh-CN" sz="7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Customs </a:t>
                </a:r>
              </a:p>
              <a:p>
                <a:pPr lvl="0" algn="ctr" eaLnBrk="0" hangingPunct="0">
                  <a:lnSpc>
                    <a:spcPts val="700"/>
                  </a:lnSpc>
                </a:pPr>
                <a:r>
                  <a:rPr lang="en-US" altLang="zh-CN" sz="7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declaration</a:t>
                </a:r>
              </a:p>
              <a:p>
                <a:pPr lvl="0" algn="ctr" eaLnBrk="0" hangingPunct="0">
                  <a:lnSpc>
                    <a:spcPts val="700"/>
                  </a:lnSpc>
                </a:pPr>
                <a:r>
                  <a:rPr lang="en-US" altLang="zh-CN" sz="7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 Department</a:t>
                </a:r>
              </a:p>
              <a:p>
                <a:pPr lvl="0" algn="ctr" eaLnBrk="0" hangingPunct="0"/>
                <a:r>
                  <a:rPr lang="ja-JP" altLang="en-US" sz="7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通関部</a:t>
                </a:r>
              </a:p>
            </p:txBody>
          </p:sp>
        </p:grpSp>
        <p:cxnSp>
          <p:nvCxnSpPr>
            <p:cNvPr id="20" name="_s1028"/>
            <p:cNvCxnSpPr>
              <a:cxnSpLocks noChangeShapeType="1"/>
            </p:cNvCxnSpPr>
            <p:nvPr/>
          </p:nvCxnSpPr>
          <p:spPr bwMode="auto">
            <a:xfrm rot="16200000">
              <a:off x="3349250" y="1401336"/>
              <a:ext cx="659949" cy="2879593"/>
            </a:xfrm>
            <a:prstGeom prst="bentConnector2">
              <a:avLst/>
            </a:prstGeom>
            <a:noFill/>
            <a:ln w="25400">
              <a:solidFill>
                <a:schemeClr val="tx2"/>
              </a:solidFill>
              <a:miter lim="800000"/>
              <a:headEnd type="oval"/>
              <a:tail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直接连接符 34"/>
            <p:cNvCxnSpPr>
              <a:cxnSpLocks noChangeShapeType="1"/>
              <a:stCxn id="47" idx="2"/>
            </p:cNvCxnSpPr>
            <p:nvPr/>
          </p:nvCxnSpPr>
          <p:spPr bwMode="auto">
            <a:xfrm flipH="1">
              <a:off x="5119021" y="2310055"/>
              <a:ext cx="667" cy="149835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oval"/>
              <a:tail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肘形连接符 35"/>
            <p:cNvCxnSpPr>
              <a:cxnSpLocks noChangeShapeType="1"/>
            </p:cNvCxnSpPr>
            <p:nvPr/>
          </p:nvCxnSpPr>
          <p:spPr bwMode="auto">
            <a:xfrm rot="16200000">
              <a:off x="3113088" y="2049463"/>
              <a:ext cx="266700" cy="3784600"/>
            </a:xfrm>
            <a:prstGeom prst="bentConnector2">
              <a:avLst/>
            </a:prstGeom>
            <a:noFill/>
            <a:ln w="12700">
              <a:solidFill>
                <a:schemeClr val="tx2"/>
              </a:solidFill>
              <a:round/>
              <a:headEnd type="stealth" w="med" len="med"/>
              <a:tailEnd type="non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肘形连接符 36"/>
            <p:cNvCxnSpPr>
              <a:cxnSpLocks noChangeShapeType="1"/>
            </p:cNvCxnSpPr>
            <p:nvPr/>
          </p:nvCxnSpPr>
          <p:spPr bwMode="auto">
            <a:xfrm rot="16200000" flipV="1">
              <a:off x="6676232" y="2269331"/>
              <a:ext cx="266700" cy="3344863"/>
            </a:xfrm>
            <a:prstGeom prst="bentConnector2">
              <a:avLst/>
            </a:prstGeom>
            <a:noFill/>
            <a:ln w="9525">
              <a:solidFill>
                <a:schemeClr val="tx2"/>
              </a:solidFill>
              <a:round/>
              <a:headEnd type="stealth" w="med" len="med"/>
              <a:tailEnd type="non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肘形连接符 37"/>
            <p:cNvCxnSpPr>
              <a:cxnSpLocks noChangeShapeType="1"/>
            </p:cNvCxnSpPr>
            <p:nvPr/>
          </p:nvCxnSpPr>
          <p:spPr bwMode="auto">
            <a:xfrm rot="16200000">
              <a:off x="3294063" y="2662238"/>
              <a:ext cx="266700" cy="2559050"/>
            </a:xfrm>
            <a:prstGeom prst="bentConnector2">
              <a:avLst/>
            </a:prstGeom>
            <a:noFill/>
            <a:ln w="12700">
              <a:solidFill>
                <a:schemeClr val="tx2"/>
              </a:solidFill>
              <a:round/>
              <a:headEnd type="stealth" w="med" len="med"/>
              <a:tailEnd type="non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直接连接符 47"/>
            <p:cNvCxnSpPr>
              <a:cxnSpLocks noChangeShapeType="1"/>
            </p:cNvCxnSpPr>
            <p:nvPr/>
          </p:nvCxnSpPr>
          <p:spPr bwMode="auto">
            <a:xfrm flipV="1">
              <a:off x="4524375" y="3810000"/>
              <a:ext cx="0" cy="2667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stealth" w="med" len="med"/>
              <a:tail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直接连接符 48"/>
            <p:cNvCxnSpPr>
              <a:cxnSpLocks noChangeShapeType="1"/>
            </p:cNvCxnSpPr>
            <p:nvPr/>
          </p:nvCxnSpPr>
          <p:spPr bwMode="auto">
            <a:xfrm flipV="1">
              <a:off x="3732213" y="3810000"/>
              <a:ext cx="0" cy="26670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stealth" w="med" len="med"/>
              <a:tail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直接连接符 49"/>
            <p:cNvCxnSpPr>
              <a:cxnSpLocks noChangeShapeType="1"/>
            </p:cNvCxnSpPr>
            <p:nvPr/>
          </p:nvCxnSpPr>
          <p:spPr bwMode="auto">
            <a:xfrm flipV="1">
              <a:off x="2940050" y="3817938"/>
              <a:ext cx="0" cy="258762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stealth" w="med" len="med"/>
              <a:tail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直接连接符 50"/>
            <p:cNvCxnSpPr>
              <a:cxnSpLocks noChangeShapeType="1"/>
            </p:cNvCxnSpPr>
            <p:nvPr/>
          </p:nvCxnSpPr>
          <p:spPr bwMode="auto">
            <a:xfrm flipV="1">
              <a:off x="5316538" y="3816910"/>
              <a:ext cx="0" cy="250825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stealth" w="med" len="med"/>
              <a:tail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直接连接符 53"/>
            <p:cNvCxnSpPr>
              <a:cxnSpLocks noChangeShapeType="1"/>
            </p:cNvCxnSpPr>
            <p:nvPr/>
          </p:nvCxnSpPr>
          <p:spPr bwMode="auto">
            <a:xfrm flipV="1">
              <a:off x="6899275" y="3817938"/>
              <a:ext cx="0" cy="258762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stealth" w="med" len="med"/>
              <a:tail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直接连接符 54"/>
            <p:cNvCxnSpPr>
              <a:cxnSpLocks noChangeShapeType="1"/>
            </p:cNvCxnSpPr>
            <p:nvPr/>
          </p:nvCxnSpPr>
          <p:spPr bwMode="auto">
            <a:xfrm flipV="1">
              <a:off x="7693025" y="3802063"/>
              <a:ext cx="0" cy="274637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stealth" w="med" len="med"/>
              <a:tail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直接连接符 69"/>
            <p:cNvCxnSpPr>
              <a:cxnSpLocks noChangeShapeType="1"/>
            </p:cNvCxnSpPr>
            <p:nvPr/>
          </p:nvCxnSpPr>
          <p:spPr bwMode="auto">
            <a:xfrm flipV="1">
              <a:off x="6108700" y="3810000"/>
              <a:ext cx="0" cy="26670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stealth" w="med" len="med"/>
              <a:tail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57" name="Group 56"/>
            <p:cNvGrpSpPr/>
            <p:nvPr/>
          </p:nvGrpSpPr>
          <p:grpSpPr>
            <a:xfrm>
              <a:off x="983052" y="4075113"/>
              <a:ext cx="740697" cy="676361"/>
              <a:chOff x="983052" y="4075113"/>
              <a:chExt cx="740697" cy="676361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1007401" y="4075113"/>
                <a:ext cx="691998" cy="67636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ja-JP" altLang="en-US" sz="800" dirty="0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983052" y="4236322"/>
                <a:ext cx="740697" cy="3524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eaLnBrk="0" hangingPunct="0"/>
                <a:r>
                  <a:rPr lang="en-US" altLang="zh-CN" sz="700" dirty="0">
                    <a:solidFill>
                      <a:schemeClr val="bg1"/>
                    </a:solidFill>
                    <a:latin typeface="+mj-lt"/>
                    <a:ea typeface="宋体" panose="02010600030101010101" pitchFamily="2" charset="-122"/>
                    <a:sym typeface="Arial" panose="020B0604020202020204" pitchFamily="34" charset="0"/>
                  </a:rPr>
                  <a:t>Purcha </a:t>
                </a:r>
                <a:r>
                  <a:rPr lang="en-US" altLang="zh-CN" sz="700" dirty="0" smtClean="0">
                    <a:solidFill>
                      <a:schemeClr val="bg1"/>
                    </a:solidFill>
                    <a:latin typeface="+mj-lt"/>
                    <a:ea typeface="宋体" panose="02010600030101010101" pitchFamily="2" charset="-122"/>
                    <a:sym typeface="Arial" panose="020B0604020202020204" pitchFamily="34" charset="0"/>
                  </a:rPr>
                  <a:t>sing</a:t>
                </a:r>
              </a:p>
              <a:p>
                <a:pPr lvl="0" algn="ctr" eaLnBrk="0" hangingPunct="0"/>
                <a:endParaRPr lang="en-US" altLang="zh-CN" sz="300" dirty="0">
                  <a:solidFill>
                    <a:schemeClr val="bg1"/>
                  </a:solidFill>
                  <a:latin typeface="+mj-lt"/>
                  <a:ea typeface="宋体" panose="02010600030101010101" pitchFamily="2" charset="-122"/>
                  <a:sym typeface="Arial" panose="020B0604020202020204" pitchFamily="34" charset="0"/>
                </a:endParaRPr>
              </a:p>
              <a:p>
                <a:pPr lvl="0" algn="ctr" eaLnBrk="0" hangingPunct="0"/>
                <a:r>
                  <a:rPr lang="ja-JP" altLang="en-US" sz="700" dirty="0" smtClean="0">
                    <a:solidFill>
                      <a:schemeClr val="bg1"/>
                    </a:solidFill>
                    <a:latin typeface="+mj-lt"/>
                    <a:ea typeface="宋体" panose="02010600030101010101" pitchFamily="2" charset="-122"/>
                    <a:sym typeface="Arial" panose="020B0604020202020204" pitchFamily="34" charset="0"/>
                  </a:rPr>
                  <a:t>購</a:t>
                </a:r>
                <a:r>
                  <a:rPr lang="ja-JP" altLang="en-US" sz="700" dirty="0">
                    <a:solidFill>
                      <a:schemeClr val="bg1"/>
                    </a:solidFill>
                    <a:latin typeface="+mj-lt"/>
                    <a:ea typeface="宋体" panose="02010600030101010101" pitchFamily="2" charset="-122"/>
                    <a:sym typeface="Arial" panose="020B0604020202020204" pitchFamily="34" charset="0"/>
                  </a:rPr>
                  <a:t>買部</a:t>
                </a:r>
              </a:p>
            </p:txBody>
          </p:sp>
        </p:grpSp>
        <p:cxnSp>
          <p:nvCxnSpPr>
            <p:cNvPr id="89" name="直接连接符 47"/>
            <p:cNvCxnSpPr>
              <a:cxnSpLocks noChangeShapeType="1"/>
            </p:cNvCxnSpPr>
            <p:nvPr/>
          </p:nvCxnSpPr>
          <p:spPr bwMode="auto">
            <a:xfrm flipV="1">
              <a:off x="2147888" y="3810000"/>
              <a:ext cx="0" cy="2667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stealth" w="med" len="med"/>
              <a:tail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" name="直接连接符 47"/>
            <p:cNvCxnSpPr>
              <a:cxnSpLocks noChangeShapeType="1"/>
            </p:cNvCxnSpPr>
            <p:nvPr/>
          </p:nvCxnSpPr>
          <p:spPr bwMode="auto">
            <a:xfrm flipV="1">
              <a:off x="1349758" y="3810000"/>
              <a:ext cx="0" cy="2667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stealth" w="med" len="med"/>
              <a:tail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" name="直接连接符 47"/>
            <p:cNvCxnSpPr>
              <a:cxnSpLocks noChangeShapeType="1"/>
            </p:cNvCxnSpPr>
            <p:nvPr/>
          </p:nvCxnSpPr>
          <p:spPr bwMode="auto">
            <a:xfrm flipV="1">
              <a:off x="8478102" y="3810000"/>
              <a:ext cx="0" cy="2667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stealth" w="med" len="med"/>
              <a:tail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Key Capabilities /</a:t>
            </a:r>
            <a:endParaRPr lang="en-US" altLang="ja-JP" sz="2800" b="1" dirty="0" smtClean="0">
              <a:solidFill>
                <a:srgbClr val="0C6C3C"/>
              </a:solidFill>
              <a:effectLst/>
              <a:latin typeface="华文楷体" panose="02010600040101010101" charset="-122"/>
              <a:ea typeface="华文楷体" panose="02010600040101010101" charset="-122"/>
              <a:cs typeface="Meiryo UI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工艺制作能力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9095" y="1403986"/>
            <a:ext cx="8158737" cy="4907280"/>
            <a:chOff x="1835007" y="2234152"/>
            <a:chExt cx="6742106" cy="4589759"/>
          </a:xfrm>
        </p:grpSpPr>
        <p:sp>
          <p:nvSpPr>
            <p:cNvPr id="6" name="Content Placeholder 3"/>
            <p:cNvSpPr txBox="1"/>
            <p:nvPr/>
          </p:nvSpPr>
          <p:spPr>
            <a:xfrm>
              <a:off x="1835007" y="2234152"/>
              <a:ext cx="6039788" cy="4589759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 panose="05020102010507070707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 panose="05000000000000000000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 panose="05020102010507070707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algn="l" defTabSz="914400" rtl="0" eaLnBrk="1" fontAlgn="auto" latinLnBrk="0" hangingPunct="1">
                <a:lnSpc>
                  <a:spcPts val="14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C6C3C"/>
                </a:buClr>
                <a:buSzPct val="85000"/>
                <a:buFont typeface="Arial" panose="020B0604020202020204" pitchFamily="34" charset="0"/>
                <a:buChar char="•"/>
                <a:defRPr/>
              </a:pPr>
              <a:r>
                <a:rPr lang="en-US" altLang="ja-JP" sz="1400" dirty="0" smtClean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Overall Thic</a:t>
              </a:r>
              <a:r>
                <a:rPr lang="en-US" altLang="zh-CN" sz="1400" dirty="0" smtClean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kness/</a:t>
              </a:r>
              <a:r>
                <a:rPr lang="zh-CN" altLang="en-US" sz="1400" dirty="0" smtClean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板材厚度       </a:t>
              </a:r>
              <a:r>
                <a:rPr lang="en-US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0.70mm~1.60mm</a:t>
              </a:r>
              <a:r>
                <a:rPr lang="en-US" altLang="ja-JP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± 0.13mm</a:t>
              </a:r>
            </a:p>
            <a:p>
              <a:pPr lvl="0"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altLang="zh-CN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Copper </a:t>
              </a:r>
              <a:r>
                <a:rPr lang="en-US" altLang="zh-CN" sz="1400" dirty="0" smtClean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Thickness/</a:t>
              </a:r>
              <a:r>
                <a:rPr lang="zh-CN" altLang="en-US" sz="1400" dirty="0" smtClean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铜箔厚度</a:t>
              </a:r>
              <a:r>
                <a:rPr lang="ja-JP" altLang="en-US" sz="1400" dirty="0" smtClean="0">
                  <a:solidFill>
                    <a:srgbClr val="00808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       </a:t>
              </a:r>
              <a:r>
                <a:rPr lang="en-US" altLang="ja-JP" sz="1400" b="0" noProof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1oz</a:t>
              </a:r>
              <a:r>
                <a:rPr lang="ja-JP" altLang="en-US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 </a:t>
              </a:r>
              <a:r>
                <a:rPr lang="en-US" altLang="ja-JP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or</a:t>
              </a:r>
              <a:r>
                <a:rPr lang="ja-JP" altLang="en-US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 </a:t>
              </a:r>
              <a:r>
                <a:rPr lang="en-US" altLang="ja-JP" sz="1400" b="0" noProof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2oz</a:t>
              </a:r>
              <a:r>
                <a:rPr lang="ja-JP" altLang="en-US" sz="1400" b="0" noProof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 </a:t>
              </a:r>
              <a:r>
                <a:rPr lang="en-US" altLang="ja-JP" sz="1400" b="0" noProof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(35</a:t>
              </a:r>
              <a:r>
                <a:rPr lang="en-US" altLang="ja-JP" sz="1400" b="0" dirty="0" err="1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μm</a:t>
              </a:r>
              <a:r>
                <a:rPr lang="en-US" altLang="ja-JP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 or 70μm)</a:t>
              </a: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endParaRPr>
            </a:p>
            <a:p>
              <a:pPr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Font typeface="Arial" panose="020B0604020202020204" pitchFamily="34" charset="0"/>
                <a:buChar char="•"/>
              </a:pPr>
              <a:r>
                <a:rPr lang="en-US" altLang="zh-CN" sz="1400" dirty="0" smtClean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Line </a:t>
              </a:r>
              <a:r>
                <a:rPr lang="en-US" altLang="zh-CN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&amp; Space/</a:t>
              </a:r>
              <a:r>
                <a:rPr lang="zh-CN" altLang="en-US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线宽</a:t>
              </a:r>
              <a:r>
                <a:rPr lang="en-US" altLang="zh-CN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/</a:t>
              </a:r>
              <a:r>
                <a:rPr lang="zh-CN" altLang="en-US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线距            </a:t>
              </a:r>
              <a:r>
                <a:rPr lang="en-US" altLang="ja-JP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200μm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/</a:t>
              </a:r>
              <a:r>
                <a:rPr kumimoji="0" lang="en-US" altLang="ja-JP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200</a:t>
              </a:r>
              <a:r>
                <a:rPr lang="en-US" altLang="ja-JP" sz="1400" b="0" dirty="0" err="1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μm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 (0.</a:t>
              </a:r>
              <a:r>
                <a:rPr kumimoji="0" lang="en-US" altLang="ja-JP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2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mm/0.</a:t>
              </a:r>
              <a:r>
                <a:rPr kumimoji="0" lang="en-US" altLang="ja-JP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2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mm) min.</a:t>
              </a:r>
            </a:p>
            <a:p>
              <a:pPr marR="0" lvl="0" algn="l" defTabSz="914400" rtl="0" eaLnBrk="1" fontAlgn="auto" latinLnBrk="0" hangingPunct="1">
                <a:lnSpc>
                  <a:spcPts val="14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C6C3C"/>
                </a:buClr>
                <a:buSzPct val="85000"/>
                <a:buFont typeface="Arial" panose="020B0604020202020204" pitchFamily="34" charset="0"/>
                <a:buChar char="•"/>
                <a:defRPr/>
              </a:pPr>
              <a:r>
                <a:rPr lang="en-US" altLang="ja-JP" sz="1400" dirty="0" smtClean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Hole</a:t>
              </a:r>
              <a:r>
                <a:rPr lang="ja-JP" altLang="en-US" sz="1400" dirty="0" smtClean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 </a:t>
              </a:r>
              <a:r>
                <a:rPr lang="en-US" altLang="ja-JP" sz="1400" dirty="0" smtClean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Size(Punching)/</a:t>
              </a:r>
              <a:r>
                <a:rPr lang="zh-CN" altLang="en-US" sz="1400" dirty="0" smtClean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模具孔径公差</a:t>
              </a:r>
              <a:endPara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endParaRPr>
            </a:p>
            <a:p>
              <a:pPr marR="0" lvl="1" algn="l" defTabSz="914400" rtl="0" eaLnBrk="1" fontAlgn="auto" latinLnBrk="0" hangingPunct="1">
                <a:lnSpc>
                  <a:spcPts val="14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C6C3C"/>
                </a:buClr>
                <a:buSzPct val="50000"/>
                <a:buFont typeface="Arial" panose="020B0604020202020204" pitchFamily="34" charset="0"/>
                <a:buChar char="•"/>
                <a:defRPr/>
              </a:pPr>
              <a:r>
                <a:rPr lang="en-US" altLang="ja-JP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FR-1: </a:t>
              </a:r>
              <a:r>
                <a:rPr lang="en-US" altLang="zh-CN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0.6mm+0.1/-0mm     </a:t>
              </a:r>
            </a:p>
            <a:p>
              <a:pPr marR="0" lvl="1" algn="l" defTabSz="914400" rtl="0" eaLnBrk="1" fontAlgn="auto" latinLnBrk="0" hangingPunct="1">
                <a:lnSpc>
                  <a:spcPts val="14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C6C3C"/>
                </a:buClr>
                <a:buSzPct val="50000"/>
                <a:buFont typeface="Arial" panose="020B0604020202020204" pitchFamily="34" charset="0"/>
                <a:buChar char="•"/>
                <a:defRPr/>
              </a:pPr>
              <a:r>
                <a:rPr lang="en-US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CEM-1: </a:t>
              </a:r>
              <a:r>
                <a:rPr lang="en-US" altLang="zh-CN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0.7mm+0.1</a:t>
              </a:r>
              <a:r>
                <a:rPr lang="en-US" altLang="zh-CN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/-</a:t>
              </a:r>
              <a:r>
                <a:rPr lang="en-US" altLang="zh-CN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0mm</a:t>
              </a:r>
            </a:p>
            <a:p>
              <a:pPr marL="274320" lvl="1" indent="0"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SzPct val="50000"/>
                <a:buFont typeface="Wingdings" panose="05000000000000000000" pitchFamily="2" charset="2"/>
                <a:buNone/>
              </a:pPr>
              <a:r>
                <a:rPr kumimoji="0" lang="en-US" altLang="zh-CN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.      FR-4</a:t>
              </a:r>
              <a:r>
                <a:rPr lang="en-US" altLang="zh-CN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/CEM-3(≧</a:t>
              </a:r>
              <a:r>
                <a:rPr lang="en-US" altLang="ja-JP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1.6mm</a:t>
              </a:r>
              <a:r>
                <a:rPr lang="en-US" altLang="zh-CN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): 1.6mm+0.1</a:t>
              </a:r>
              <a:r>
                <a:rPr lang="en-US" altLang="zh-CN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/-</a:t>
              </a:r>
              <a:r>
                <a:rPr lang="en-US" altLang="zh-CN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0mm</a:t>
              </a:r>
            </a:p>
            <a:p>
              <a:pPr marL="274320" lvl="1" indent="0"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SzPct val="50000"/>
                <a:buFont typeface="Wingdings" panose="05000000000000000000" pitchFamily="2" charset="2"/>
                <a:buNone/>
              </a:pPr>
              <a:r>
                <a:rPr lang="en-US" altLang="zh-CN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.      FR-4/CEM-3(≦</a:t>
              </a:r>
              <a:r>
                <a:rPr lang="en-US" altLang="ja-JP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1.2mm</a:t>
              </a:r>
              <a:r>
                <a:rPr lang="en-US" altLang="zh-CN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): 1.</a:t>
              </a:r>
              <a:r>
                <a:rPr lang="en-US" altLang="ja-JP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4</a:t>
              </a:r>
              <a:r>
                <a:rPr lang="en-US" altLang="zh-CN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mm+0.1</a:t>
              </a:r>
              <a:r>
                <a:rPr lang="en-US" altLang="zh-CN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/-</a:t>
              </a:r>
              <a:r>
                <a:rPr lang="en-US" altLang="zh-CN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0mm</a:t>
              </a: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endParaRPr>
            </a:p>
            <a:p>
              <a:pPr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Font typeface="Arial" panose="020B0604020202020204" pitchFamily="34" charset="0"/>
                <a:buChar char="•"/>
              </a:pPr>
              <a:r>
                <a:rPr lang="en-US" altLang="ja-JP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Hole</a:t>
              </a:r>
              <a:r>
                <a:rPr lang="ja-JP" altLang="en-US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 </a:t>
              </a:r>
              <a:r>
                <a:rPr lang="en-US" altLang="ja-JP" sz="1400" dirty="0" smtClean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Size(Drilling)/CNC</a:t>
              </a:r>
              <a:r>
                <a:rPr lang="zh-CN" altLang="en-US" sz="1400" dirty="0" smtClean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钻孔</a:t>
              </a:r>
              <a:endPara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endParaRPr>
            </a:p>
            <a:p>
              <a:pPr lvl="1"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SzPct val="50000"/>
                <a:buFont typeface="Wingdings" panose="05000000000000000000" pitchFamily="2" charset="2"/>
                <a:buChar char="Ø"/>
              </a:pPr>
              <a:r>
                <a:rPr lang="en-US" altLang="ja-JP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FR-1/CEM-1: </a:t>
              </a:r>
              <a:r>
                <a:rPr lang="en-US" altLang="zh-CN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0.</a:t>
              </a:r>
              <a:r>
                <a:rPr lang="en-US" altLang="ja-JP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3</a:t>
              </a:r>
              <a:r>
                <a:rPr lang="en-US" altLang="zh-CN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mm+0.</a:t>
              </a:r>
              <a:r>
                <a:rPr lang="en-US" altLang="ja-JP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05</a:t>
              </a:r>
              <a:r>
                <a:rPr lang="en-US" altLang="zh-CN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/-0mm</a:t>
              </a:r>
            </a:p>
            <a:p>
              <a:pPr lvl="1"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SzPct val="50000"/>
                <a:buFont typeface="Wingdings" panose="05000000000000000000" pitchFamily="2" charset="2"/>
                <a:buChar char="Ø"/>
              </a:pPr>
              <a:r>
                <a:rPr kumimoji="0" lang="en-US" altLang="zh-CN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FR-4</a:t>
              </a:r>
              <a:r>
                <a:rPr lang="en-US" altLang="zh-CN" sz="1400" b="0" noProof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/CEM-4</a:t>
              </a:r>
              <a:r>
                <a:rPr lang="en-US" altLang="zh-CN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: 0.5mm</a:t>
              </a:r>
              <a:r>
                <a:rPr lang="en-US" altLang="zh-CN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+0.</a:t>
              </a:r>
              <a:r>
                <a:rPr lang="en-US" altLang="ja-JP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05</a:t>
              </a:r>
              <a:r>
                <a:rPr lang="en-US" altLang="zh-CN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/-</a:t>
              </a:r>
              <a:r>
                <a:rPr lang="en-US" altLang="zh-CN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0mm</a:t>
              </a:r>
            </a:p>
            <a:p>
              <a:pPr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Font typeface="Arial" panose="020B0604020202020204" pitchFamily="34" charset="0"/>
                <a:buChar char="•"/>
              </a:pPr>
              <a:r>
                <a:rPr lang="en-US" altLang="ja-JP" sz="1400" dirty="0" smtClean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Rectangular Slot Size/</a:t>
              </a:r>
              <a:r>
                <a:rPr lang="zh-CN" altLang="en-US" sz="1400" dirty="0" smtClean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最小槽面积</a:t>
              </a:r>
              <a:endParaRPr lang="en-US" altLang="zh-CN" sz="1400" dirty="0" smtClean="0">
                <a:solidFill>
                  <a:sysClr val="windowText" lastClr="000000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endParaRPr>
            </a:p>
            <a:p>
              <a:pPr lvl="1"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SzPct val="50000"/>
                <a:buFont typeface="Wingdings" panose="05000000000000000000" pitchFamily="2" charset="2"/>
                <a:buChar char="Ø"/>
              </a:pPr>
              <a:r>
                <a:rPr lang="en-US" altLang="ja-JP" sz="1400" b="0" dirty="0" smtClean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FR-1: A:</a:t>
              </a:r>
              <a:r>
                <a:rPr lang="ja-JP" altLang="en-US" sz="1400" b="0" dirty="0" smtClean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 </a:t>
              </a:r>
              <a:r>
                <a:rPr lang="en-US" altLang="ja-JP" sz="1400" b="0" dirty="0" smtClean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1.0±</a:t>
              </a:r>
              <a:r>
                <a:rPr lang="en-US" altLang="zh-CN" sz="1400" b="0" dirty="0" smtClean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0.</a:t>
              </a:r>
              <a:r>
                <a:rPr lang="en-US" altLang="ja-JP" sz="1400" b="0" dirty="0" smtClean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1</a:t>
              </a:r>
              <a:r>
                <a:rPr lang="en-US" altLang="zh-CN" sz="1400" b="0" dirty="0" smtClean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mm; B: 0.6</a:t>
              </a:r>
              <a:r>
                <a:rPr lang="en-US" altLang="ja-JP" sz="1400" b="0" dirty="0" smtClean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±</a:t>
              </a:r>
              <a:r>
                <a:rPr lang="en-US" altLang="zh-CN" sz="1400" b="0" dirty="0" smtClean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0.</a:t>
              </a:r>
              <a:r>
                <a:rPr lang="en-US" altLang="ja-JP" sz="1400" b="0" dirty="0" smtClean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1</a:t>
              </a:r>
              <a:r>
                <a:rPr lang="en-US" altLang="zh-CN" sz="1400" b="0" dirty="0" smtClean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mm (Punching)</a:t>
              </a:r>
            </a:p>
            <a:p>
              <a:pPr lvl="1"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SzPct val="50000"/>
                <a:buFont typeface="Wingdings" panose="05000000000000000000" pitchFamily="2" charset="2"/>
                <a:buChar char="Ø"/>
              </a:pPr>
              <a:r>
                <a:rPr lang="en-US" altLang="zh-CN" sz="1400" b="0" dirty="0" smtClean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FR-4/CEM-3/CEM-1: A: 1.2</a:t>
              </a:r>
              <a:r>
                <a:rPr lang="en-US" altLang="ja-JP" sz="1400" b="0" dirty="0" smtClean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±</a:t>
              </a:r>
              <a:r>
                <a:rPr lang="en-US" altLang="zh-CN" sz="1400" b="0" dirty="0" smtClean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0.</a:t>
              </a:r>
              <a:r>
                <a:rPr lang="en-US" altLang="ja-JP" sz="1400" b="0" dirty="0" smtClean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1</a:t>
              </a:r>
              <a:r>
                <a:rPr lang="en-US" altLang="zh-CN" sz="1400" b="0" dirty="0" smtClean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mm, B: 1.0</a:t>
              </a:r>
              <a:r>
                <a:rPr lang="en-US" altLang="ja-JP" sz="1400" b="0" dirty="0" smtClean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±</a:t>
              </a:r>
              <a:r>
                <a:rPr lang="en-US" altLang="zh-CN" sz="1400" b="0" dirty="0" smtClean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0.</a:t>
              </a:r>
              <a:r>
                <a:rPr lang="en-US" altLang="ja-JP" sz="1400" b="0" dirty="0" smtClean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1</a:t>
              </a:r>
              <a:r>
                <a:rPr lang="en-US" altLang="zh-CN" sz="1400" b="0" dirty="0" smtClean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mm</a:t>
              </a:r>
            </a:p>
            <a:p>
              <a:pPr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Font typeface="Arial" panose="020B0604020202020204" pitchFamily="34" charset="0"/>
                <a:buChar char="•"/>
              </a:pPr>
              <a:r>
                <a:rPr lang="en-US" altLang="ja-JP" sz="1400" dirty="0" smtClean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Surface Finish/</a:t>
              </a:r>
              <a:r>
                <a:rPr lang="ja-JP" altLang="en-US" sz="1400" dirty="0" smtClean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表面処理</a:t>
              </a:r>
              <a:endParaRPr lang="en-US" altLang="zh-CN" sz="1400" dirty="0" smtClean="0">
                <a:solidFill>
                  <a:srgbClr val="008080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</a:endParaRPr>
            </a:p>
            <a:p>
              <a:pPr lvl="1"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SzPct val="50000"/>
                <a:buFont typeface="Wingdings" panose="05000000000000000000" pitchFamily="2" charset="2"/>
                <a:buChar char="Ø"/>
              </a:pPr>
              <a:r>
                <a:rPr lang="en-US" altLang="ja-JP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OSP/,</a:t>
              </a:r>
              <a:r>
                <a:rPr lang="ja-JP" altLang="en-US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 </a:t>
              </a:r>
              <a:r>
                <a:rPr lang="en-US" altLang="ja-JP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Flux,</a:t>
              </a:r>
              <a:r>
                <a:rPr lang="ja-JP" altLang="en-US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 </a:t>
              </a:r>
              <a:r>
                <a:rPr lang="en-US" altLang="ja-JP" sz="1400" b="0" dirty="0" err="1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Pb</a:t>
              </a:r>
              <a:r>
                <a:rPr lang="ja-JP" altLang="en-US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 </a:t>
              </a:r>
              <a:r>
                <a:rPr lang="en-US" altLang="ja-JP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Free</a:t>
              </a:r>
              <a:r>
                <a:rPr lang="ja-JP" altLang="en-US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 </a:t>
              </a:r>
              <a:r>
                <a:rPr lang="en-US" altLang="ja-JP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HAL/</a:t>
              </a:r>
              <a:r>
                <a:rPr lang="zh-CN" altLang="en-US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无铅喷锡 </a:t>
              </a:r>
            </a:p>
            <a:p>
              <a:pPr lvl="1"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SzPct val="50000"/>
                <a:buFont typeface="Wingdings" panose="05000000000000000000" pitchFamily="2" charset="2"/>
                <a:buChar char="Ø"/>
              </a:pPr>
              <a:r>
                <a:rPr lang="en-US" altLang="zh-CN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 max printing size/ </a:t>
              </a:r>
              <a:r>
                <a:rPr lang="zh-CN" altLang="en-US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最大版面印刷尺寸   </a:t>
              </a:r>
              <a:r>
                <a:rPr lang="en-US" altLang="zh-CN" sz="1400" b="0" dirty="0" smtClean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itchFamily="34" charset="-128"/>
                </a:rPr>
                <a:t>610mm*510mm</a:t>
              </a:r>
              <a:endParaRPr lang="zh-CN" altLang="en-US" sz="1400" b="0" dirty="0" smtClean="0">
                <a:solidFill>
                  <a:srgbClr val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endParaRPr>
            </a:p>
            <a:p>
              <a:pPr lvl="1"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SzPct val="50000"/>
                <a:buFont typeface="Wingdings" panose="05000000000000000000" pitchFamily="2" charset="2"/>
                <a:buChar char="Ø"/>
              </a:pPr>
              <a:endParaRPr lang="zh-CN" altLang="en-US" sz="1400" b="0" dirty="0" smtClean="0">
                <a:solidFill>
                  <a:srgbClr val="000000"/>
                </a:solidFill>
                <a:effectLst/>
                <a:latin typeface="+mj-lt"/>
                <a:ea typeface="Meiryo UI" pitchFamily="34" charset="-128"/>
                <a:cs typeface="Meiryo UI" pitchFamily="34" charset="-128"/>
              </a:endParaRPr>
            </a:p>
          </p:txBody>
        </p:sp>
        <p:pic>
          <p:nvPicPr>
            <p:cNvPr id="8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2563" y="4802717"/>
              <a:ext cx="2114550" cy="90487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Key Capabilities /</a:t>
            </a:r>
            <a:endParaRPr lang="en-US" altLang="ja-JP" sz="2800" b="1" dirty="0" smtClean="0">
              <a:solidFill>
                <a:srgbClr val="0C6C3C"/>
              </a:solidFill>
              <a:effectLst/>
              <a:latin typeface="华文楷体" panose="02010600040101010101" charset="-122"/>
              <a:ea typeface="华文楷体" panose="02010600040101010101" charset="-122"/>
              <a:cs typeface="Meiryo UI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工艺制作能力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312545" y="1789430"/>
            <a:ext cx="720852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CNC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特急样品 </a:t>
            </a:r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2~3 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个工作日完成（数量</a:t>
            </a:r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10PNL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内）</a:t>
            </a:r>
          </a:p>
          <a:p>
            <a:endParaRPr lang="en-US" altLang="zh-CN" sz="20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CNC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一般样品 </a:t>
            </a:r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4~5 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个工作日完成（数量</a:t>
            </a:r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50PNL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内）</a:t>
            </a:r>
          </a:p>
          <a:p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模具制作 </a:t>
            </a:r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7 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个工作日完成</a:t>
            </a:r>
          </a:p>
          <a:p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模具样品提交  </a:t>
            </a:r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1~2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个工作日完成</a:t>
            </a:r>
          </a:p>
          <a:p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首批订单交货 </a:t>
            </a:r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7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个工作日完成 （</a:t>
            </a:r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500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平方米内）</a:t>
            </a:r>
            <a:endParaRPr lang="zh-CN" altLang="en-US"/>
          </a:p>
          <a:p>
            <a:endParaRPr lang="zh-CN" altLang="en-US"/>
          </a:p>
        </p:txBody>
      </p:sp>
      <p:sp>
        <p:nvSpPr>
          <p:cNvPr id="5" name="Oval 7"/>
          <p:cNvSpPr/>
          <p:nvPr/>
        </p:nvSpPr>
        <p:spPr>
          <a:xfrm>
            <a:off x="796290" y="1810385"/>
            <a:ext cx="330835" cy="330835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Oval 7"/>
          <p:cNvSpPr/>
          <p:nvPr/>
        </p:nvSpPr>
        <p:spPr>
          <a:xfrm>
            <a:off x="777875" y="2445385"/>
            <a:ext cx="330835" cy="330835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Oval 7"/>
          <p:cNvSpPr/>
          <p:nvPr/>
        </p:nvSpPr>
        <p:spPr>
          <a:xfrm>
            <a:off x="777875" y="3042285"/>
            <a:ext cx="330835" cy="330835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Oval 7"/>
          <p:cNvSpPr/>
          <p:nvPr/>
        </p:nvSpPr>
        <p:spPr>
          <a:xfrm>
            <a:off x="777875" y="3651250"/>
            <a:ext cx="330835" cy="330835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Oval 7"/>
          <p:cNvSpPr/>
          <p:nvPr/>
        </p:nvSpPr>
        <p:spPr>
          <a:xfrm>
            <a:off x="777875" y="4283075"/>
            <a:ext cx="330835" cy="330835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Business Growth(HK$M</a:t>
            </a:r>
            <a:r>
              <a:rPr lang="en-US" altLang="ja-JP" sz="2800" b="1" dirty="0" smtClean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)/</a:t>
            </a: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zh-TW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企业年度成长 百万</a:t>
            </a:r>
            <a:r>
              <a:rPr lang="en-US" altLang="zh-CN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itchFamily="34" charset="-128"/>
                <a:sym typeface="ヒラギノ角ゴ ProN W3" charset="0"/>
              </a:rPr>
              <a:t>HKD</a:t>
            </a:r>
          </a:p>
        </p:txBody>
      </p:sp>
      <p:graphicFrame>
        <p:nvGraphicFramePr>
          <p:cNvPr id="6" name="图表 8"/>
          <p:cNvGraphicFramePr/>
          <p:nvPr/>
        </p:nvGraphicFramePr>
        <p:xfrm>
          <a:off x="233772" y="1447800"/>
          <a:ext cx="8676455" cy="4315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P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C6C3C"/>
      </a:accent1>
      <a:accent2>
        <a:srgbClr val="011E0B"/>
      </a:accent2>
      <a:accent3>
        <a:srgbClr val="F8781B"/>
      </a:accent3>
      <a:accent4>
        <a:srgbClr val="FDB63C"/>
      </a:accent4>
      <a:accent5>
        <a:srgbClr val="1CE681"/>
      </a:accent5>
      <a:accent6>
        <a:srgbClr val="00C7E7"/>
      </a:accent6>
      <a:hlink>
        <a:srgbClr val="0000FF"/>
      </a:hlink>
      <a:folHlink>
        <a:srgbClr val="FF00FF"/>
      </a:folHlink>
    </a:clrScheme>
    <a:fontScheme name="5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1589</Words>
  <Application>Microsoft Macintosh PowerPoint</Application>
  <PresentationFormat>On-screen Show (4:3)</PresentationFormat>
  <Paragraphs>438</Paragraphs>
  <Slides>48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3" baseType="lpstr">
      <vt:lpstr>Calibri</vt:lpstr>
      <vt:lpstr>Century Gothic</vt:lpstr>
      <vt:lpstr>Copperplate</vt:lpstr>
      <vt:lpstr>Helvetica</vt:lpstr>
      <vt:lpstr>Meiryo UI</vt:lpstr>
      <vt:lpstr>Verdana</vt:lpstr>
      <vt:lpstr>Wingdings</vt:lpstr>
      <vt:lpstr>ヒラギノ角ゴ ProN W3</vt:lpstr>
      <vt:lpstr>华文楷体</vt:lpstr>
      <vt:lpstr>宋体</vt:lpstr>
      <vt:lpstr>楷体</vt:lpstr>
      <vt:lpstr>Arial</vt:lpstr>
      <vt:lpstr>Times New Roman</vt:lpstr>
      <vt:lpstr>Office Theme</vt:lpstr>
      <vt:lpstr>Paint.Picture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Ming Siu</cp:lastModifiedBy>
  <cp:revision>143</cp:revision>
  <dcterms:created xsi:type="dcterms:W3CDTF">2017-12-25T09:29:00Z</dcterms:created>
  <dcterms:modified xsi:type="dcterms:W3CDTF">2018-01-08T07:47:48Z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2052-10.8.0.6206</vt:lpwstr>
  </property>
</Properties>
</file>