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D60AA-3569-4C36-A33D-4A4DE05F614E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5ED42-1CAC-4C9E-A7BE-A3C5DC1C94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790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D60AA-3569-4C36-A33D-4A4DE05F614E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5ED42-1CAC-4C9E-A7BE-A3C5DC1C94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699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D60AA-3569-4C36-A33D-4A4DE05F614E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5ED42-1CAC-4C9E-A7BE-A3C5DC1C94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065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D60AA-3569-4C36-A33D-4A4DE05F614E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5ED42-1CAC-4C9E-A7BE-A3C5DC1C94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02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D60AA-3569-4C36-A33D-4A4DE05F614E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5ED42-1CAC-4C9E-A7BE-A3C5DC1C94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670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D60AA-3569-4C36-A33D-4A4DE05F614E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5ED42-1CAC-4C9E-A7BE-A3C5DC1C94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928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D60AA-3569-4C36-A33D-4A4DE05F614E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5ED42-1CAC-4C9E-A7BE-A3C5DC1C94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706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D60AA-3569-4C36-A33D-4A4DE05F614E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5ED42-1CAC-4C9E-A7BE-A3C5DC1C94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553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D60AA-3569-4C36-A33D-4A4DE05F614E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5ED42-1CAC-4C9E-A7BE-A3C5DC1C94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1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D60AA-3569-4C36-A33D-4A4DE05F614E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5ED42-1CAC-4C9E-A7BE-A3C5DC1C94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366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D60AA-3569-4C36-A33D-4A4DE05F614E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5ED42-1CAC-4C9E-A7BE-A3C5DC1C94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63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5D60AA-3569-4C36-A33D-4A4DE05F614E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35ED42-1CAC-4C9E-A7BE-A3C5DC1C94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416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988DCF4-7041-4768-8058-40B4BBE3C9C4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2337751" y="1828800"/>
            <a:ext cx="4143375" cy="32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4077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9748EBE-8847-4A97-B94B-D830A8332B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9570" y="4852987"/>
            <a:ext cx="2857500" cy="80962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41EBF34-576E-4358-AF06-4992C1A1F4C4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2723832" y="4160837"/>
            <a:ext cx="3228975" cy="77152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9388C59-D8DD-4760-867B-39F35E01CEE4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2266631" y="960437"/>
            <a:ext cx="4143375" cy="3200400"/>
          </a:xfrm>
          <a:prstGeom prst="rect">
            <a:avLst/>
          </a:prstGeom>
        </p:spPr>
      </p:pic>
      <p:sp>
        <p:nvSpPr>
          <p:cNvPr id="5" name="Callout: Line with Border and Accent Bar 4">
            <a:extLst>
              <a:ext uri="{FF2B5EF4-FFF2-40B4-BE49-F238E27FC236}">
                <a16:creationId xmlns:a16="http://schemas.microsoft.com/office/drawing/2014/main" id="{CC9FC1EF-B3BB-4109-8F1A-008FDEB3A33B}"/>
              </a:ext>
            </a:extLst>
          </p:cNvPr>
          <p:cNvSpPr/>
          <p:nvPr/>
        </p:nvSpPr>
        <p:spPr>
          <a:xfrm>
            <a:off x="6410006" y="3129280"/>
            <a:ext cx="1767840" cy="1031557"/>
          </a:xfrm>
          <a:prstGeom prst="accentBorderCallout1">
            <a:avLst>
              <a:gd name="adj1" fmla="val 18750"/>
              <a:gd name="adj2" fmla="val -8333"/>
              <a:gd name="adj3" fmla="val 190309"/>
              <a:gd name="adj4" fmla="val -5959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Justify to fit in block</a:t>
            </a:r>
          </a:p>
        </p:txBody>
      </p:sp>
    </p:spTree>
    <p:extLst>
      <p:ext uri="{BB962C8B-B14F-4D97-AF65-F5344CB8AC3E}">
        <p14:creationId xmlns:p14="http://schemas.microsoft.com/office/powerpoint/2010/main" val="26117800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75EB356-3A92-4418-9E70-B36DFABE3E72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320800" y="2586517"/>
            <a:ext cx="2710988" cy="207692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6BBBACF-6515-4F0E-A5E4-B715E03A3181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3697286" y="2722879"/>
            <a:ext cx="3709354" cy="988219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4934F91C-278A-423F-AD81-BAB84A4BC93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97286" y="3654510"/>
            <a:ext cx="3329957" cy="943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8928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EFD19F86-85E5-4A06-A0E0-5E26F089FF5F}"/>
              </a:ext>
            </a:extLst>
          </p:cNvPr>
          <p:cNvGrpSpPr/>
          <p:nvPr/>
        </p:nvGrpSpPr>
        <p:grpSpPr>
          <a:xfrm>
            <a:off x="426720" y="2946399"/>
            <a:ext cx="8060372" cy="1645921"/>
            <a:chOff x="1320800" y="3017519"/>
            <a:chExt cx="8060372" cy="1645921"/>
          </a:xfrm>
        </p:grpSpPr>
        <p:pic>
          <p:nvPicPr>
            <p:cNvPr id="2" name="Picture 1">
              <a:extLst>
                <a:ext uri="{FF2B5EF4-FFF2-40B4-BE49-F238E27FC236}">
                  <a16:creationId xmlns:a16="http://schemas.microsoft.com/office/drawing/2014/main" id="{44B25D58-B5E1-4C5C-A86E-AA9B36FC69AC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1320800" y="3017519"/>
              <a:ext cx="2143760" cy="1645921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3724AC71-25E6-4C35-962A-32B0E894F35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523672" y="3487419"/>
              <a:ext cx="2857500" cy="809625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18A45492-D278-47AC-AEFA-9A4A5EC1B202}"/>
                </a:ext>
              </a:extLst>
            </p:cNvPr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3201352" y="3525519"/>
              <a:ext cx="3228975" cy="7715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82435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5</Words>
  <Application>Microsoft Office PowerPoint</Application>
  <PresentationFormat>On-screen Show (4:3)</PresentationFormat>
  <Paragraphs>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Frank Kennedy</dc:creator>
  <cp:lastModifiedBy>Magali Dubois</cp:lastModifiedBy>
  <cp:revision>2</cp:revision>
  <dcterms:created xsi:type="dcterms:W3CDTF">2018-01-24T19:36:00Z</dcterms:created>
  <dcterms:modified xsi:type="dcterms:W3CDTF">2018-01-24T20:47:35Z</dcterms:modified>
</cp:coreProperties>
</file>