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63" r:id="rId3"/>
    <p:sldId id="258" r:id="rId4"/>
    <p:sldId id="257" r:id="rId5"/>
    <p:sldId id="259" r:id="rId6"/>
    <p:sldId id="260" r:id="rId7"/>
    <p:sldId id="264" r:id="rId8"/>
    <p:sldId id="262" r:id="rId9"/>
    <p:sldId id="261" r:id="rId10"/>
    <p:sldId id="265" r:id="rId11"/>
    <p:sldId id="267" r:id="rId12"/>
    <p:sldId id="266" r:id="rId1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834" autoAdjust="0"/>
  </p:normalViewPr>
  <p:slideViewPr>
    <p:cSldViewPr snapToGrid="0" snapToObjects="1">
      <p:cViewPr>
        <p:scale>
          <a:sx n="66" d="100"/>
          <a:sy n="66" d="100"/>
        </p:scale>
        <p:origin x="-1352" y="-24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hape 7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91958838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 anchor="ctr"/>
          <a:lstStyle>
            <a:lvl1pPr marL="342900" indent="-342900" algn="l">
              <a:spcBef>
                <a:spcPts val="3200"/>
              </a:spcBef>
              <a:buSzPct val="75000"/>
              <a:buChar char="•"/>
              <a:defRPr sz="2800"/>
            </a:lvl1pPr>
            <a:lvl2pPr marL="685800" indent="-342900" algn="l">
              <a:spcBef>
                <a:spcPts val="3200"/>
              </a:spcBef>
              <a:buSzPct val="75000"/>
              <a:buChar char="•"/>
              <a:defRPr sz="2800"/>
            </a:lvl2pPr>
            <a:lvl3pPr marL="1028700" indent="-342900" algn="l">
              <a:spcBef>
                <a:spcPts val="3200"/>
              </a:spcBef>
              <a:buSzPct val="75000"/>
              <a:buChar char="•"/>
              <a:defRPr sz="2800"/>
            </a:lvl3pPr>
            <a:lvl4pPr marL="1371600" indent="-342900" algn="l">
              <a:spcBef>
                <a:spcPts val="3200"/>
              </a:spcBef>
              <a:buSzPct val="75000"/>
              <a:buChar char="•"/>
              <a:defRPr sz="2800"/>
            </a:lvl4pPr>
            <a:lvl5pPr marL="1714500" indent="-342900" algn="l">
              <a:spcBef>
                <a:spcPts val="3200"/>
              </a:spcBef>
              <a:buSzPct val="75000"/>
              <a:buChar char="•"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2" cy="3771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50" name="Shape 50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51" name="Shape 5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+mn-lt"/>
                <a:ea typeface="+mn-ea"/>
                <a:cs typeface="+mn-cs"/>
                <a:sym typeface="Helvetica"/>
              </a:defRPr>
            </a:lvl1pPr>
            <a:lvl2pPr marL="740833" indent="-296333">
              <a:buSzPct val="75000"/>
              <a:buChar char="•"/>
              <a:defRPr sz="2400">
                <a:latin typeface="+mn-lt"/>
                <a:ea typeface="+mn-ea"/>
                <a:cs typeface="+mn-cs"/>
                <a:sym typeface="Helvetica"/>
              </a:defRPr>
            </a:lvl2pPr>
            <a:lvl3pPr marL="1185333" indent="-296333">
              <a:buSzPct val="75000"/>
              <a:buChar char="•"/>
              <a:defRPr sz="2400">
                <a:latin typeface="+mn-lt"/>
                <a:ea typeface="+mn-ea"/>
                <a:cs typeface="+mn-cs"/>
                <a:sym typeface="Helvetica"/>
              </a:defRPr>
            </a:lvl3pPr>
            <a:lvl4pPr marL="1629833" indent="-296333">
              <a:buSzPct val="75000"/>
              <a:buChar char="•"/>
              <a:defRPr sz="2400">
                <a:latin typeface="+mn-lt"/>
                <a:ea typeface="+mn-ea"/>
                <a:cs typeface="+mn-cs"/>
                <a:sym typeface="Helvetica"/>
              </a:defRPr>
            </a:lvl4pPr>
            <a:lvl5pPr marL="2074333" indent="-296333">
              <a:buSzPct val="75000"/>
              <a:buChar char="•"/>
              <a:defRPr sz="2400"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9" name="Shape 59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 anchor="ctr"/>
          <a:lstStyle/>
          <a:p>
            <a:pPr>
              <a:defRPr sz="3800"/>
            </a:pPr>
            <a:endParaRPr/>
          </a:p>
        </p:txBody>
      </p:sp>
      <p:sp>
        <p:nvSpPr>
          <p:cNvPr id="60" name="Shape 6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</p:sldLayoutIdLst>
  <p:transition xmlns:p14="http://schemas.microsoft.com/office/powerpoint/2010/main"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17611" marR="0" indent="-395111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7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062111" marR="0" indent="-395111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7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06611" marR="0" indent="-395111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7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3951111" marR="0" indent="-395111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7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88529" y="3729503"/>
            <a:ext cx="6002138" cy="17645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Logo</a:t>
            </a:r>
            <a:r>
              <a:rPr kumimoji="0" lang="en-US" sz="36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 creative direction for 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SECOND LEVEL PARTNERS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3340100"/>
            <a:ext cx="10718800" cy="306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676451"/>
      </p:ext>
    </p:extLst>
  </p:cSld>
  <p:clrMapOvr>
    <a:masterClrMapping/>
  </p:clrMapOvr>
  <p:transition xmlns:p14="http://schemas.microsoft.com/office/powerpoint/2010/main"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726" y="3439838"/>
            <a:ext cx="11718030" cy="3221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353358"/>
      </p:ext>
    </p:extLst>
  </p:cSld>
  <p:clrMapOvr>
    <a:masterClrMapping/>
  </p:clrMapOvr>
  <p:transition xmlns:p14="http://schemas.microsoft.com/office/powerpoint/2010/main"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9100" y="4495800"/>
            <a:ext cx="45339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713303"/>
      </p:ext>
    </p:extLst>
  </p:cSld>
  <p:clrMapOvr>
    <a:masterClrMapping/>
  </p:clrMapOvr>
  <p:transition xmlns:p14="http://schemas.microsoft.com/office/powerpoint/2010/main"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71518" y="363003"/>
            <a:ext cx="9005278" cy="78585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Colors/Logo should represent these words: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 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Strength.</a:t>
            </a:r>
            <a:r>
              <a:rPr kumimoji="0" lang="en-US" sz="36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 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Diligent. 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Thoughtful. 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Credible. 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Trustworthy.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baseline="0" dirty="0"/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spc="0" normalizeH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baseline="0" dirty="0"/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spc="0" normalizeH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baseline="0" dirty="0"/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Red, Orange, Blue and/or Green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0265543"/>
      </p:ext>
    </p:extLst>
  </p:cSld>
  <p:clrMapOvr>
    <a:masterClrMapping/>
  </p:clrMapOvr>
  <p:transition xmlns:p14="http://schemas.microsoft.com/office/powerpoint/2010/main"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071" y="1244954"/>
            <a:ext cx="5632799" cy="212250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0561" y="4896417"/>
            <a:ext cx="7223336" cy="2548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97232"/>
      </p:ext>
    </p:extLst>
  </p:cSld>
  <p:clrMapOvr>
    <a:masterClrMapping/>
  </p:clrMapOvr>
  <p:transition xmlns:p14="http://schemas.microsoft.com/office/powerpoint/2010/main"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200" y="1244600"/>
            <a:ext cx="10045700" cy="726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067522"/>
      </p:ext>
    </p:extLst>
  </p:cSld>
  <p:clrMapOvr>
    <a:masterClrMapping/>
  </p:clrMapOvr>
  <p:transition xmlns:p14="http://schemas.microsoft.com/office/powerpoint/2010/main"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7000" y="2730500"/>
            <a:ext cx="5118100" cy="4279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35700" y="442580"/>
            <a:ext cx="8876899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Creative direction idea for the initials “SLP”</a:t>
            </a:r>
            <a:endParaRPr kumimoji="0" lang="en-US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250386436"/>
      </p:ext>
    </p:extLst>
  </p:cSld>
  <p:clrMapOvr>
    <a:masterClrMapping/>
  </p:clrMapOvr>
  <p:transition xmlns:p14="http://schemas.microsoft.com/office/powerpoint/2010/main"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4203700"/>
            <a:ext cx="354330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950438"/>
      </p:ext>
    </p:extLst>
  </p:cSld>
  <p:clrMapOvr>
    <a:masterClrMapping/>
  </p:clrMapOvr>
  <p:transition xmlns:p14="http://schemas.microsoft.com/office/powerpoint/2010/main"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4901" y="1693350"/>
            <a:ext cx="10098945" cy="4396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035688"/>
      </p:ext>
    </p:extLst>
  </p:cSld>
  <p:clrMapOvr>
    <a:masterClrMapping/>
  </p:clrMapOvr>
  <p:transition xmlns:p14="http://schemas.microsoft.com/office/powerpoint/2010/main"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27396"/>
            <a:ext cx="13004800" cy="426639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45680" y="442580"/>
            <a:ext cx="9056962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I liked this logo that we had done for </a:t>
            </a:r>
            <a:r>
              <a:rPr kumimoji="0" lang="en-US" sz="36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Virool</a:t>
            </a:r>
            <a:endParaRPr kumimoji="0" lang="en-US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81130829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6076" y="2419085"/>
            <a:ext cx="8655123" cy="4937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964704"/>
      </p:ext>
    </p:extLst>
  </p:cSld>
  <p:clrMapOvr>
    <a:masterClrMapping/>
  </p:clrMapOvr>
  <p:transition xmlns:p14="http://schemas.microsoft.com/office/powerpoint/2010/main"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14302</TotalTime>
  <Words>54</Words>
  <Application>Microsoft Macintosh PowerPoint</Application>
  <PresentationFormat>Custom</PresentationFormat>
  <Paragraphs>17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CJ Bowden</cp:lastModifiedBy>
  <cp:revision>181</cp:revision>
  <dcterms:modified xsi:type="dcterms:W3CDTF">2017-12-26T00:00:20Z</dcterms:modified>
</cp:coreProperties>
</file>