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3" r:id="rId4"/>
    <p:sldId id="262" r:id="rId5"/>
    <p:sldId id="257" r:id="rId6"/>
    <p:sldId id="258" r:id="rId7"/>
    <p:sldId id="271" r:id="rId8"/>
    <p:sldId id="272" r:id="rId9"/>
    <p:sldId id="273" r:id="rId10"/>
    <p:sldId id="268" r:id="rId11"/>
    <p:sldId id="269" r:id="rId12"/>
    <p:sldId id="270" r:id="rId13"/>
    <p:sldId id="259" r:id="rId14"/>
    <p:sldId id="266" r:id="rId15"/>
    <p:sldId id="267" r:id="rId16"/>
    <p:sldId id="260" r:id="rId17"/>
    <p:sldId id="264" r:id="rId18"/>
    <p:sldId id="274" r:id="rId19"/>
    <p:sldId id="275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18F4"/>
    <a:srgbClr val="4F5159"/>
    <a:srgbClr val="9178FA"/>
    <a:srgbClr val="1527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4" autoAdjust="0"/>
    <p:restoredTop sz="94660"/>
  </p:normalViewPr>
  <p:slideViewPr>
    <p:cSldViewPr>
      <p:cViewPr varScale="1">
        <p:scale>
          <a:sx n="83" d="100"/>
          <a:sy n="83" d="100"/>
        </p:scale>
        <p:origin x="-94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62E53-545A-4EAF-8439-A40C8AE2E4CF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AA77F-FC49-4B13-ACA4-FC01E93F47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1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600200"/>
            <a:ext cx="72390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3124200"/>
            <a:ext cx="72390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66800" y="4572000"/>
            <a:ext cx="7239000" cy="1219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38400" y="1524000"/>
            <a:ext cx="449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 Black" pitchFamily="34" charset="0"/>
              </a:rPr>
              <a:t>HONOR</a:t>
            </a:r>
            <a:endParaRPr lang="en-US" sz="8000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30480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 Black" pitchFamily="34" charset="0"/>
              </a:rPr>
              <a:t>DEDICATION</a:t>
            </a:r>
            <a:endParaRPr lang="en-US" sz="80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4572000"/>
            <a:ext cx="701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latin typeface="Arial Black" pitchFamily="34" charset="0"/>
              </a:rPr>
              <a:t>STRENGTH</a:t>
            </a:r>
            <a:endParaRPr lang="en-US" sz="8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2209800" y="381000"/>
            <a:ext cx="5105400" cy="6248400"/>
          </a:xfrm>
          <a:prstGeom prst="diamon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626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752600"/>
            <a:ext cx="57912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1905000" y="381000"/>
            <a:ext cx="5715000" cy="6248400"/>
          </a:xfrm>
          <a:prstGeom prst="diamon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650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1143000"/>
            <a:ext cx="3657600" cy="5486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038600" y="1295400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Wide Latin" pitchFamily="18" charset="0"/>
              </a:rPr>
              <a:t>T</a:t>
            </a:r>
            <a:endParaRPr lang="en-US" sz="5400" dirty="0">
              <a:latin typeface="Wide Lati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5800" y="1905000"/>
            <a:ext cx="76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Wide Latin" pitchFamily="18" charset="0"/>
              </a:rPr>
              <a:t>L</a:t>
            </a:r>
            <a:endParaRPr lang="en-US" sz="5400" dirty="0">
              <a:latin typeface="Wide Lati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1981200" y="381000"/>
            <a:ext cx="5715000" cy="6248400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674" name="Picture 2" descr="Image result for PHOENIX CLIPAR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1371600"/>
            <a:ext cx="4343400" cy="4114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3400" y="1143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PHOENIX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914400" y="1143000"/>
            <a:ext cx="8077200" cy="5715000"/>
          </a:xfrm>
          <a:prstGeom prst="rightArrow">
            <a:avLst/>
          </a:prstGeom>
          <a:solidFill>
            <a:srgbClr val="2218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http://images.clipartpanda.com/hawk-clip-art-hawk-02l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609600"/>
            <a:ext cx="3429000" cy="5553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Arrow 4"/>
          <p:cNvSpPr/>
          <p:nvPr/>
        </p:nvSpPr>
        <p:spPr>
          <a:xfrm>
            <a:off x="1905000" y="152400"/>
            <a:ext cx="5486400" cy="6705600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http://images.clipartpanda.com/hawk-clip-art-hawk-02l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609600"/>
            <a:ext cx="3429000" cy="5553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524000" y="838200"/>
            <a:ext cx="6553200" cy="54102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4" name="AutoShape 2" descr="Image result for FALCON HEAD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Image result for FALCON HEAD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AutoShape 6" descr="Image result for FALCON HEAD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AutoShape 8" descr="Image result for FALCON HEAD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AutoShape 10" descr="Image result for FALCON HEAD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64" name="Picture 12" descr="C:\Users\Admin\AppData\Local\Microsoft\Windows\INetCache\IE\R9B0DPW5\Eagle-head-vector-image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752600"/>
            <a:ext cx="3941341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2209800" y="381000"/>
            <a:ext cx="5105400" cy="6248400"/>
          </a:xfrm>
          <a:prstGeom prst="diamon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63" name="Picture 3" descr="C:\Users\Admin\AppData\Local\Microsoft\Windows\INetCache\IE\1AQQAYER\karat%EA[1]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1066800"/>
            <a:ext cx="3810000" cy="548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-Point Star 4"/>
          <p:cNvSpPr/>
          <p:nvPr/>
        </p:nvSpPr>
        <p:spPr>
          <a:xfrm>
            <a:off x="609600" y="228600"/>
            <a:ext cx="8382000" cy="6248400"/>
          </a:xfrm>
          <a:prstGeom prst="star5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458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9934"/>
          <a:stretch>
            <a:fillRect/>
          </a:stretch>
        </p:blipFill>
        <p:spPr bwMode="auto">
          <a:xfrm>
            <a:off x="3657600" y="1371600"/>
            <a:ext cx="2286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-Point Star 4"/>
          <p:cNvSpPr/>
          <p:nvPr/>
        </p:nvSpPr>
        <p:spPr>
          <a:xfrm>
            <a:off x="609600" y="228600"/>
            <a:ext cx="8382000" cy="6248400"/>
          </a:xfrm>
          <a:prstGeom prst="star5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Image result for DRAGON HEAD CLIPAR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987"/>
          <a:stretch>
            <a:fillRect/>
          </a:stretch>
        </p:blipFill>
        <p:spPr bwMode="auto">
          <a:xfrm>
            <a:off x="2667000" y="1447800"/>
            <a:ext cx="36576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-Point Star 4"/>
          <p:cNvSpPr/>
          <p:nvPr/>
        </p:nvSpPr>
        <p:spPr>
          <a:xfrm>
            <a:off x="609600" y="228600"/>
            <a:ext cx="8382000" cy="6248400"/>
          </a:xfrm>
          <a:prstGeom prst="star5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Image result for DRAGON HEAD CLIPAR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987"/>
          <a:stretch>
            <a:fillRect/>
          </a:stretch>
        </p:blipFill>
        <p:spPr bwMode="auto">
          <a:xfrm>
            <a:off x="2667000" y="1447800"/>
            <a:ext cx="36576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14600"/>
            <a:ext cx="8991600" cy="1524000"/>
          </a:xfrm>
          <a:prstGeom prst="rect">
            <a:avLst/>
          </a:prstGeom>
          <a:solidFill>
            <a:srgbClr val="2218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3"/>
          <p:cNvSpPr/>
          <p:nvPr/>
        </p:nvSpPr>
        <p:spPr>
          <a:xfrm>
            <a:off x="3352800" y="1524000"/>
            <a:ext cx="3200400" cy="3733800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530" name="Picture 2" descr="Image result for DRAGON HEAD CLIPAR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987"/>
          <a:stretch>
            <a:fillRect/>
          </a:stretch>
        </p:blipFill>
        <p:spPr bwMode="auto">
          <a:xfrm>
            <a:off x="2971800" y="1981200"/>
            <a:ext cx="3657600" cy="2819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2667000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chemeClr val="bg1"/>
                </a:solidFill>
                <a:latin typeface="Arial Black" pitchFamily="34" charset="0"/>
              </a:rPr>
              <a:t>TEAM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3200" y="2667000"/>
            <a:ext cx="259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chemeClr val="bg1"/>
                </a:solidFill>
                <a:latin typeface="Arial Black" pitchFamily="34" charset="0"/>
              </a:rPr>
              <a:t>LEE</a:t>
            </a:r>
            <a:endParaRPr lang="en-US" sz="80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/>
          <p:cNvSpPr/>
          <p:nvPr/>
        </p:nvSpPr>
        <p:spPr>
          <a:xfrm>
            <a:off x="762000" y="152400"/>
            <a:ext cx="8001000" cy="65532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447800" y="914400"/>
            <a:ext cx="6553200" cy="5410200"/>
          </a:xfrm>
          <a:prstGeom prst="triangle">
            <a:avLst/>
          </a:prstGeom>
          <a:solidFill>
            <a:srgbClr val="2218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6" name="Picture 4" descr="http://www.clipartbest.com/cliparts/yio/7Br/yio7BrRiE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143000"/>
            <a:ext cx="4762500" cy="5905500"/>
          </a:xfrm>
          <a:prstGeom prst="rect">
            <a:avLst/>
          </a:prstGeom>
          <a:noFill/>
        </p:spPr>
      </p:pic>
      <p:pic>
        <p:nvPicPr>
          <p:cNvPr id="18434" name="Picture 2" descr="http://www.traditionalkarateofbrandon.ca/admin/FileUpload/pics/TKOB%20Site%20Images/Kanji/Karate%20Kanji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4114800"/>
            <a:ext cx="21336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1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676400"/>
            <a:ext cx="7239000" cy="1143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3124200"/>
            <a:ext cx="7239000" cy="1143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66800" y="4572000"/>
            <a:ext cx="7239000" cy="1219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5" descr="http://images.clipartpanda.com/hawk-clip-art-hawk-02l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1676400"/>
            <a:ext cx="3429000" cy="3733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00200" y="1600200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Arial Black" pitchFamily="34" charset="0"/>
              </a:rPr>
              <a:t>T</a:t>
            </a:r>
            <a:endParaRPr lang="en-US" sz="80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3124200"/>
            <a:ext cx="91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Arial Black" pitchFamily="34" charset="0"/>
              </a:rPr>
              <a:t>L</a:t>
            </a:r>
            <a:endParaRPr lang="en-US" sz="80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4572000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Arial Black" pitchFamily="34" charset="0"/>
              </a:rPr>
              <a:t>K</a:t>
            </a:r>
            <a:endParaRPr lang="en-US" sz="8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676400"/>
            <a:ext cx="7239000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66800" y="3124200"/>
            <a:ext cx="7239000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66800" y="4572000"/>
            <a:ext cx="7239000" cy="1219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5" descr="http://images.clipartpanda.com/hawk-clip-art-hawk-02l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676400"/>
            <a:ext cx="3429000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2209800" y="381000"/>
            <a:ext cx="5105400" cy="6248400"/>
          </a:xfrm>
          <a:prstGeom prst="diamond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http://images.clipartpanda.com/hawk-clip-art-hawk-02l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685800"/>
            <a:ext cx="3429000" cy="55530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447800" y="6858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TEAM LEE FALCONS, TALONS OR SOME SUCH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2209800" y="381000"/>
            <a:ext cx="5105400" cy="6248400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http://images.clipartpanda.com/hawk-clip-art-hawk-02l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685800"/>
            <a:ext cx="3429000" cy="5553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Image result for shield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81000"/>
            <a:ext cx="4800600" cy="5695950"/>
          </a:xfrm>
          <a:prstGeom prst="rect">
            <a:avLst/>
          </a:prstGeom>
          <a:noFill/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371600"/>
            <a:ext cx="29908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124200" y="3810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Wide Latin" pitchFamily="18" charset="0"/>
              </a:rPr>
              <a:t>TEAM LEE KARATE</a:t>
            </a:r>
            <a:endParaRPr lang="en-US" dirty="0">
              <a:solidFill>
                <a:srgbClr val="FFFF00"/>
              </a:solidFill>
              <a:latin typeface="Wide Lati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8" name="Picture 14" descr="Image result for BLUE shield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838200"/>
            <a:ext cx="4724400" cy="4724400"/>
          </a:xfrm>
          <a:prstGeom prst="rect">
            <a:avLst/>
          </a:prstGeom>
          <a:noFill/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371600"/>
            <a:ext cx="29908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124200" y="3810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Wide Latin" pitchFamily="18" charset="0"/>
              </a:rPr>
              <a:t>TEAM LEE KARATE</a:t>
            </a:r>
            <a:endParaRPr lang="en-US" dirty="0">
              <a:solidFill>
                <a:srgbClr val="FFFF00"/>
              </a:solidFill>
              <a:latin typeface="Wide Latin" pitchFamily="18" charset="0"/>
            </a:endParaRPr>
          </a:p>
        </p:txBody>
      </p:sp>
      <p:sp>
        <p:nvSpPr>
          <p:cNvPr id="31746" name="AutoShape 2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8" name="AutoShape 4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AutoShape 6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AutoShape 8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AutoShape 10" descr="shield blue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AutoShape 12" descr="shield blue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8" name="Picture 14" descr="Image result for BLUE shield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838200"/>
            <a:ext cx="4724400" cy="47244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124200" y="3810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Wide Latin" pitchFamily="18" charset="0"/>
              </a:rPr>
              <a:t>TEAM LEE KARATE</a:t>
            </a:r>
            <a:endParaRPr lang="en-US" dirty="0">
              <a:solidFill>
                <a:srgbClr val="FFFF00"/>
              </a:solidFill>
              <a:latin typeface="Wide Latin" pitchFamily="18" charset="0"/>
            </a:endParaRPr>
          </a:p>
        </p:txBody>
      </p:sp>
      <p:sp>
        <p:nvSpPr>
          <p:cNvPr id="31746" name="AutoShape 2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8" name="AutoShape 4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AutoShape 6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AutoShape 8" descr="Image result for shield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AutoShape 10" descr="shield blue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AutoShape 12" descr="shield blue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609600"/>
            <a:ext cx="542925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</TotalTime>
  <Words>28</Words>
  <Application>Microsoft Office PowerPoint</Application>
  <PresentationFormat>On-screen Show (4:3)</PresentationFormat>
  <Paragraphs>15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67</cp:revision>
  <dcterms:created xsi:type="dcterms:W3CDTF">2017-12-19T21:24:05Z</dcterms:created>
  <dcterms:modified xsi:type="dcterms:W3CDTF">2017-12-20T22:34:07Z</dcterms:modified>
</cp:coreProperties>
</file>