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66"/>
  </p:normalViewPr>
  <p:slideViewPr>
    <p:cSldViewPr snapToGrid="0" snapToObjects="1" showGuides="1">
      <p:cViewPr>
        <p:scale>
          <a:sx n="87" d="100"/>
          <a:sy n="87" d="100"/>
        </p:scale>
        <p:origin x="344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74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19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66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28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32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18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71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46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00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AC12-2FF5-4348-8A86-DE09BD8010BD}" type="datetimeFigureOut">
              <a:rPr lang="it-IT" smtClean="0"/>
              <a:t>07/01/18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AD89-B331-5047-A515-F1C7D9C42A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08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6" y="-1"/>
            <a:ext cx="6574971" cy="65749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493621" y="167267"/>
            <a:ext cx="33119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1400" dirty="0" err="1" smtClean="0"/>
              <a:t>There</a:t>
            </a:r>
            <a:r>
              <a:rPr lang="it-IT" sz="1400" dirty="0" smtClean="0"/>
              <a:t> are </a:t>
            </a:r>
            <a:r>
              <a:rPr lang="it-IT" sz="1400" dirty="0" err="1" smtClean="0"/>
              <a:t>inconsistencies</a:t>
            </a:r>
            <a:r>
              <a:rPr lang="it-IT" sz="1400" dirty="0" smtClean="0"/>
              <a:t> re: the </a:t>
            </a:r>
            <a:r>
              <a:rPr lang="it-IT" sz="1400" dirty="0" err="1" smtClean="0"/>
              <a:t>titles</a:t>
            </a:r>
            <a:r>
              <a:rPr lang="it-IT" sz="1400" dirty="0" smtClean="0"/>
              <a:t>. </a:t>
            </a:r>
            <a:r>
              <a:rPr lang="it-IT" sz="1400" dirty="0" err="1" smtClean="0"/>
              <a:t>They</a:t>
            </a:r>
            <a:r>
              <a:rPr lang="it-IT" sz="1400" dirty="0" smtClean="0"/>
              <a:t> are </a:t>
            </a:r>
            <a:r>
              <a:rPr lang="it-IT" sz="1400" dirty="0" err="1" smtClean="0"/>
              <a:t>all</a:t>
            </a:r>
            <a:r>
              <a:rPr lang="it-IT" sz="1400" dirty="0" smtClean="0"/>
              <a:t> </a:t>
            </a:r>
            <a:r>
              <a:rPr lang="it-IT" sz="1400" dirty="0" err="1" smtClean="0"/>
              <a:t>different</a:t>
            </a:r>
            <a:r>
              <a:rPr lang="it-IT" sz="1400" dirty="0" smtClean="0"/>
              <a:t>. In the cover the </a:t>
            </a:r>
            <a:r>
              <a:rPr lang="it-IT" sz="1400" dirty="0" err="1" smtClean="0"/>
              <a:t>title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white</a:t>
            </a:r>
            <a:r>
              <a:rPr lang="it-IT" sz="1400" dirty="0" smtClean="0"/>
              <a:t> text in a </a:t>
            </a:r>
            <a:r>
              <a:rPr lang="it-IT" sz="1400" dirty="0" err="1" smtClean="0"/>
              <a:t>rounded</a:t>
            </a:r>
            <a:r>
              <a:rPr lang="it-IT" sz="1400" dirty="0" smtClean="0"/>
              <a:t>-corner </a:t>
            </a:r>
            <a:r>
              <a:rPr lang="it-IT" sz="1400" dirty="0" err="1" smtClean="0"/>
              <a:t>rectangular</a:t>
            </a:r>
            <a:r>
              <a:rPr lang="it-IT" sz="1400" dirty="0" smtClean="0"/>
              <a:t> background and </a:t>
            </a:r>
            <a:r>
              <a:rPr lang="it-IT" sz="1400" dirty="0" err="1" smtClean="0"/>
              <a:t>not</a:t>
            </a:r>
            <a:r>
              <a:rPr lang="it-IT" sz="1400" dirty="0" smtClean="0"/>
              <a:t> in capital. The </a:t>
            </a:r>
            <a:r>
              <a:rPr lang="it-IT" sz="1400" dirty="0" err="1" smtClean="0"/>
              <a:t>title</a:t>
            </a:r>
            <a:r>
              <a:rPr lang="it-IT" sz="1400" dirty="0" smtClean="0"/>
              <a:t> “</a:t>
            </a:r>
            <a:r>
              <a:rPr lang="it-IT" sz="1400" dirty="0" err="1" smtClean="0"/>
              <a:t>Why</a:t>
            </a:r>
            <a:r>
              <a:rPr lang="it-IT" sz="1400" dirty="0" smtClean="0"/>
              <a:t> clients </a:t>
            </a:r>
            <a:r>
              <a:rPr lang="it-IT" sz="1400" dirty="0" err="1" smtClean="0"/>
              <a:t>choose</a:t>
            </a:r>
            <a:r>
              <a:rPr lang="it-IT" sz="1400" dirty="0" smtClean="0"/>
              <a:t> </a:t>
            </a:r>
            <a:r>
              <a:rPr lang="it-IT" sz="1400" dirty="0" err="1" smtClean="0"/>
              <a:t>us</a:t>
            </a:r>
            <a:r>
              <a:rPr lang="it-IT" sz="1400" dirty="0" smtClean="0"/>
              <a:t>”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white</a:t>
            </a:r>
            <a:r>
              <a:rPr lang="it-IT" sz="1400" dirty="0" smtClean="0"/>
              <a:t> text on a </a:t>
            </a:r>
            <a:r>
              <a:rPr lang="it-IT" sz="1400" dirty="0" err="1" smtClean="0"/>
              <a:t>rectangular</a:t>
            </a:r>
            <a:r>
              <a:rPr lang="it-IT" sz="1400" dirty="0" smtClean="0"/>
              <a:t> background and </a:t>
            </a:r>
            <a:r>
              <a:rPr lang="it-IT" sz="1400" dirty="0" err="1" smtClean="0"/>
              <a:t>all</a:t>
            </a:r>
            <a:r>
              <a:rPr lang="it-IT" sz="1400" dirty="0" smtClean="0"/>
              <a:t> capital. “</a:t>
            </a:r>
            <a:r>
              <a:rPr lang="it-IT" sz="1400" dirty="0" err="1" smtClean="0"/>
              <a:t>Our</a:t>
            </a:r>
            <a:r>
              <a:rPr lang="it-IT" sz="1400" dirty="0" smtClean="0"/>
              <a:t> </a:t>
            </a:r>
            <a:r>
              <a:rPr lang="it-IT" sz="1400" dirty="0" err="1" smtClean="0"/>
              <a:t>programs</a:t>
            </a:r>
            <a:r>
              <a:rPr lang="it-IT" sz="1400" dirty="0" smtClean="0"/>
              <a:t>”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all</a:t>
            </a:r>
            <a:r>
              <a:rPr lang="it-IT" sz="1400" dirty="0" smtClean="0"/>
              <a:t> capital </a:t>
            </a:r>
            <a:r>
              <a:rPr lang="it-IT" sz="1400" dirty="0" err="1" smtClean="0"/>
              <a:t>underlined</a:t>
            </a:r>
            <a:r>
              <a:rPr lang="it-IT" sz="1400" dirty="0" smtClean="0"/>
              <a:t> with </a:t>
            </a:r>
            <a:r>
              <a:rPr lang="it-IT" sz="1400" dirty="0" err="1" smtClean="0"/>
              <a:t>white</a:t>
            </a:r>
            <a:r>
              <a:rPr lang="it-IT" sz="1400" dirty="0" smtClean="0"/>
              <a:t> background</a:t>
            </a:r>
            <a:r>
              <a:rPr lang="mr-IN" sz="1400" dirty="0" smtClean="0"/>
              <a:t>…</a:t>
            </a:r>
            <a:r>
              <a:rPr lang="it-IT" sz="1400" dirty="0" smtClean="0"/>
              <a:t>” </a:t>
            </a:r>
            <a:r>
              <a:rPr lang="it-IT" sz="1400" dirty="0" err="1" smtClean="0"/>
              <a:t>What</a:t>
            </a:r>
            <a:r>
              <a:rPr lang="it-IT" sz="1400" dirty="0" smtClean="0"/>
              <a:t> </a:t>
            </a:r>
            <a:r>
              <a:rPr lang="it-IT" sz="1400" dirty="0" err="1" smtClean="0"/>
              <a:t>makes</a:t>
            </a:r>
            <a:r>
              <a:rPr lang="it-IT" sz="1400" dirty="0" smtClean="0"/>
              <a:t> </a:t>
            </a:r>
            <a:r>
              <a:rPr lang="it-IT" sz="1400" dirty="0" err="1" smtClean="0"/>
              <a:t>us</a:t>
            </a:r>
            <a:r>
              <a:rPr lang="it-IT" sz="1400" dirty="0" smtClean="0"/>
              <a:t> </a:t>
            </a:r>
            <a:r>
              <a:rPr lang="it-IT" sz="1400" dirty="0" err="1" smtClean="0"/>
              <a:t>stick</a:t>
            </a:r>
            <a:r>
              <a:rPr lang="it-IT" sz="1400" dirty="0" smtClean="0"/>
              <a:t>”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yet</a:t>
            </a:r>
            <a:r>
              <a:rPr lang="it-IT" sz="1400" dirty="0" smtClean="0"/>
              <a:t> </a:t>
            </a:r>
            <a:r>
              <a:rPr lang="it-IT" sz="1400" dirty="0" err="1" smtClean="0"/>
              <a:t>another</a:t>
            </a:r>
            <a:r>
              <a:rPr lang="it-IT" sz="1400" dirty="0"/>
              <a:t> </a:t>
            </a:r>
            <a:r>
              <a:rPr lang="it-IT" sz="1400" dirty="0" smtClean="0"/>
              <a:t>style.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400" dirty="0" smtClean="0"/>
              <a:t>Can you </a:t>
            </a:r>
            <a:r>
              <a:rPr lang="it-IT" sz="1400" dirty="0" err="1" smtClean="0"/>
              <a:t>make</a:t>
            </a:r>
            <a:r>
              <a:rPr lang="it-IT" sz="1400" dirty="0" smtClean="0"/>
              <a:t> the </a:t>
            </a:r>
            <a:r>
              <a:rPr lang="it-IT" sz="1400" dirty="0" err="1" smtClean="0"/>
              <a:t>titles</a:t>
            </a:r>
            <a:r>
              <a:rPr lang="it-IT" sz="1400" dirty="0" smtClean="0"/>
              <a:t> more </a:t>
            </a:r>
            <a:r>
              <a:rPr lang="it-IT" sz="1400" dirty="0" err="1" smtClean="0"/>
              <a:t>congruent</a:t>
            </a:r>
            <a:r>
              <a:rPr lang="it-IT" sz="1400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/>
          </a:p>
          <a:p>
            <a:pPr marL="285750" indent="-285750">
              <a:buFont typeface="Arial" charset="0"/>
              <a:buChar char="•"/>
            </a:pPr>
            <a:r>
              <a:rPr lang="it-IT" sz="1400" dirty="0" smtClean="0"/>
              <a:t>I </a:t>
            </a:r>
            <a:r>
              <a:rPr lang="it-IT" sz="1400" dirty="0" err="1" smtClean="0"/>
              <a:t>don’t</a:t>
            </a:r>
            <a:r>
              <a:rPr lang="it-IT" sz="1400" dirty="0" smtClean="0"/>
              <a:t> </a:t>
            </a:r>
            <a:r>
              <a:rPr lang="it-IT" sz="1400" dirty="0" err="1" smtClean="0"/>
              <a:t>like</a:t>
            </a:r>
            <a:r>
              <a:rPr lang="it-IT" sz="1400" dirty="0" smtClean="0"/>
              <a:t> </a:t>
            </a:r>
            <a:r>
              <a:rPr lang="it-IT" sz="1400" dirty="0" err="1" smtClean="0"/>
              <a:t>that</a:t>
            </a:r>
            <a:r>
              <a:rPr lang="it-IT" sz="1400" dirty="0" smtClean="0"/>
              <a:t> </a:t>
            </a:r>
            <a:r>
              <a:rPr lang="it-IT" sz="1400" dirty="0" err="1" smtClean="0"/>
              <a:t>one</a:t>
            </a:r>
            <a:r>
              <a:rPr lang="it-IT" sz="1400" dirty="0" smtClean="0"/>
              <a:t> of the </a:t>
            </a:r>
            <a:r>
              <a:rPr lang="it-IT" sz="1400" dirty="0" err="1" smtClean="0"/>
              <a:t>programs</a:t>
            </a:r>
            <a:r>
              <a:rPr lang="it-IT" sz="1400" dirty="0" smtClean="0"/>
              <a:t> </a:t>
            </a:r>
            <a:r>
              <a:rPr lang="it-IT" sz="1400" dirty="0" err="1" smtClean="0"/>
              <a:t>goes</a:t>
            </a:r>
            <a:r>
              <a:rPr lang="it-IT" sz="1400" dirty="0" smtClean="0"/>
              <a:t> to </a:t>
            </a:r>
            <a:r>
              <a:rPr lang="it-IT" sz="1400" dirty="0" err="1" smtClean="0"/>
              <a:t>another</a:t>
            </a:r>
            <a:r>
              <a:rPr lang="it-IT" sz="1400" dirty="0" smtClean="0"/>
              <a:t> page. Can you </a:t>
            </a:r>
            <a:r>
              <a:rPr lang="it-IT" sz="1400" dirty="0" err="1" smtClean="0"/>
              <a:t>make</a:t>
            </a:r>
            <a:r>
              <a:rPr lang="it-IT" sz="1400" dirty="0" smtClean="0"/>
              <a:t> an </a:t>
            </a:r>
            <a:r>
              <a:rPr lang="it-IT" sz="1400" dirty="0" err="1" smtClean="0"/>
              <a:t>effort</a:t>
            </a:r>
            <a:r>
              <a:rPr lang="it-IT" sz="1400" dirty="0" smtClean="0"/>
              <a:t> </a:t>
            </a:r>
            <a:r>
              <a:rPr lang="it-IT" sz="1400" dirty="0" err="1" smtClean="0"/>
              <a:t>amd</a:t>
            </a:r>
            <a:r>
              <a:rPr lang="it-IT" sz="1400" dirty="0" smtClean="0"/>
              <a:t> </a:t>
            </a:r>
            <a:r>
              <a:rPr lang="it-IT" sz="1400" dirty="0" err="1" smtClean="0"/>
              <a:t>keep</a:t>
            </a:r>
            <a:r>
              <a:rPr lang="it-IT" sz="1400" dirty="0" smtClean="0"/>
              <a:t> </a:t>
            </a:r>
            <a:r>
              <a:rPr lang="it-IT" sz="1400" dirty="0" err="1" smtClean="0"/>
              <a:t>all</a:t>
            </a:r>
            <a:r>
              <a:rPr lang="it-IT" sz="1400" dirty="0" smtClean="0"/>
              <a:t> the </a:t>
            </a:r>
            <a:r>
              <a:rPr lang="it-IT" sz="1400" dirty="0" err="1" smtClean="0"/>
              <a:t>programs</a:t>
            </a:r>
            <a:r>
              <a:rPr lang="it-IT" sz="1400" dirty="0" smtClean="0"/>
              <a:t> of the </a:t>
            </a:r>
            <a:r>
              <a:rPr lang="it-IT" sz="1400" dirty="0" err="1" smtClean="0"/>
              <a:t>same</a:t>
            </a:r>
            <a:r>
              <a:rPr lang="it-IT" sz="1400" dirty="0" smtClean="0"/>
              <a:t> “family” in the </a:t>
            </a:r>
            <a:r>
              <a:rPr lang="it-IT" sz="1400" dirty="0" err="1" smtClean="0"/>
              <a:t>same</a:t>
            </a:r>
            <a:r>
              <a:rPr lang="it-IT" sz="1400" dirty="0" smtClean="0"/>
              <a:t> page? Reduce or </a:t>
            </a:r>
            <a:r>
              <a:rPr lang="it-IT" sz="1400" dirty="0" err="1" smtClean="0"/>
              <a:t>enlarge</a:t>
            </a:r>
            <a:r>
              <a:rPr lang="it-IT" sz="1400" dirty="0" smtClean="0"/>
              <a:t> the </a:t>
            </a:r>
            <a:r>
              <a:rPr lang="it-IT" sz="1400" dirty="0" err="1" smtClean="0"/>
              <a:t>pictures</a:t>
            </a:r>
            <a:r>
              <a:rPr lang="it-IT" sz="1400" dirty="0" smtClean="0"/>
              <a:t> </a:t>
            </a:r>
            <a:r>
              <a:rPr lang="it-IT" sz="1400" dirty="0" err="1" smtClean="0"/>
              <a:t>as</a:t>
            </a:r>
            <a:r>
              <a:rPr lang="it-IT" sz="1400" dirty="0" smtClean="0"/>
              <a:t> </a:t>
            </a:r>
            <a:r>
              <a:rPr lang="it-IT" sz="1400" dirty="0" err="1" smtClean="0"/>
              <a:t>needed</a:t>
            </a:r>
            <a:r>
              <a:rPr lang="mr-IN" sz="1400" dirty="0" smtClean="0"/>
              <a:t>…</a:t>
            </a:r>
            <a:r>
              <a:rPr lang="it-IT" sz="1400" dirty="0" smtClean="0"/>
              <a:t>. Or </a:t>
            </a:r>
            <a:r>
              <a:rPr lang="it-IT" sz="1400" dirty="0" err="1" smtClean="0"/>
              <a:t>move</a:t>
            </a:r>
            <a:r>
              <a:rPr lang="it-IT" sz="1400" dirty="0" smtClean="0"/>
              <a:t> “</a:t>
            </a:r>
            <a:r>
              <a:rPr lang="it-IT" sz="1400" dirty="0" err="1" smtClean="0"/>
              <a:t>Our</a:t>
            </a:r>
            <a:r>
              <a:rPr lang="it-IT" sz="1400" dirty="0" smtClean="0"/>
              <a:t> Programs” in the </a:t>
            </a:r>
            <a:r>
              <a:rPr lang="it-IT" sz="1400" dirty="0" err="1" smtClean="0"/>
              <a:t>picture</a:t>
            </a:r>
            <a:r>
              <a:rPr lang="it-IT" sz="1400" dirty="0" smtClean="0"/>
              <a:t> (</a:t>
            </a:r>
            <a:r>
              <a:rPr lang="it-IT" sz="1400" dirty="0" err="1" smtClean="0"/>
              <a:t>like</a:t>
            </a:r>
            <a:r>
              <a:rPr lang="it-IT" sz="1400" dirty="0" smtClean="0"/>
              <a:t> you </a:t>
            </a:r>
            <a:r>
              <a:rPr lang="it-IT" sz="1400" dirty="0" err="1" smtClean="0"/>
              <a:t>did</a:t>
            </a:r>
            <a:r>
              <a:rPr lang="it-IT" sz="1400" dirty="0" smtClean="0"/>
              <a:t> with “</a:t>
            </a:r>
            <a:r>
              <a:rPr lang="it-IT" sz="1400" dirty="0" err="1" smtClean="0"/>
              <a:t>what</a:t>
            </a:r>
            <a:r>
              <a:rPr lang="it-IT" sz="1400" dirty="0" smtClean="0"/>
              <a:t> </a:t>
            </a:r>
            <a:r>
              <a:rPr lang="it-IT" sz="1400" dirty="0" err="1" smtClean="0"/>
              <a:t>makes</a:t>
            </a:r>
            <a:r>
              <a:rPr lang="it-IT" sz="1400" dirty="0" smtClean="0"/>
              <a:t> </a:t>
            </a:r>
            <a:r>
              <a:rPr lang="it-IT" sz="1400" dirty="0" err="1" smtClean="0"/>
              <a:t>us</a:t>
            </a:r>
            <a:r>
              <a:rPr lang="it-IT" sz="1400" dirty="0" smtClean="0"/>
              <a:t> </a:t>
            </a:r>
            <a:r>
              <a:rPr lang="it-IT" sz="1400" dirty="0" err="1" smtClean="0"/>
              <a:t>tick</a:t>
            </a:r>
            <a:r>
              <a:rPr lang="it-IT" sz="14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/>
          </a:p>
          <a:p>
            <a:pPr marL="285750" indent="-285750">
              <a:buFont typeface="Arial" charset="0"/>
              <a:buChar char="•"/>
            </a:pPr>
            <a:r>
              <a:rPr lang="it-IT" sz="1400" dirty="0" smtClean="0"/>
              <a:t>The </a:t>
            </a:r>
            <a:r>
              <a:rPr lang="it-IT" sz="1400" dirty="0" err="1" smtClean="0"/>
              <a:t>spaces</a:t>
            </a:r>
            <a:r>
              <a:rPr lang="it-IT" sz="1400" dirty="0" smtClean="0"/>
              <a:t> </a:t>
            </a:r>
            <a:r>
              <a:rPr lang="it-IT" sz="1400" dirty="0" err="1" smtClean="0"/>
              <a:t>between</a:t>
            </a:r>
            <a:r>
              <a:rPr lang="it-IT" sz="1400" dirty="0" smtClean="0"/>
              <a:t> the </a:t>
            </a:r>
            <a:r>
              <a:rPr lang="it-IT" sz="1400" dirty="0" err="1" smtClean="0"/>
              <a:t>statements</a:t>
            </a:r>
            <a:r>
              <a:rPr lang="it-IT" sz="1400" dirty="0" smtClean="0"/>
              <a:t> are </a:t>
            </a:r>
            <a:r>
              <a:rPr lang="it-IT" sz="1400" dirty="0" err="1" smtClean="0"/>
              <a:t>different</a:t>
            </a:r>
            <a:r>
              <a:rPr lang="it-IT" sz="1400" dirty="0" smtClean="0"/>
              <a:t>, </a:t>
            </a:r>
            <a:r>
              <a:rPr lang="it-IT" sz="1400" dirty="0" err="1" smtClean="0"/>
              <a:t>please</a:t>
            </a:r>
            <a:r>
              <a:rPr lang="it-IT" sz="1400" dirty="0" smtClean="0"/>
              <a:t> </a:t>
            </a:r>
            <a:r>
              <a:rPr lang="it-IT" sz="1400" dirty="0" err="1" smtClean="0"/>
              <a:t>make</a:t>
            </a:r>
            <a:r>
              <a:rPr lang="it-IT" sz="1400" dirty="0" smtClean="0"/>
              <a:t> </a:t>
            </a:r>
            <a:r>
              <a:rPr lang="it-IT" sz="1400" dirty="0" err="1" smtClean="0"/>
              <a:t>them</a:t>
            </a:r>
            <a:r>
              <a:rPr lang="it-IT" sz="1400" dirty="0" smtClean="0"/>
              <a:t> </a:t>
            </a:r>
            <a:r>
              <a:rPr lang="it-IT" sz="1400" dirty="0" err="1" smtClean="0"/>
              <a:t>consistent</a:t>
            </a:r>
            <a:r>
              <a:rPr lang="it-IT" sz="14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/>
          </a:p>
          <a:p>
            <a:pPr marL="285750" indent="-285750">
              <a:buFont typeface="Arial" charset="0"/>
              <a:buChar char="•"/>
            </a:pPr>
            <a:r>
              <a:rPr lang="it-IT" sz="1400" dirty="0" err="1" smtClean="0"/>
              <a:t>Would</a:t>
            </a:r>
            <a:r>
              <a:rPr lang="it-IT" sz="1400" dirty="0" smtClean="0"/>
              <a:t> you </a:t>
            </a:r>
            <a:r>
              <a:rPr lang="it-IT" sz="1400" dirty="0" err="1" smtClean="0"/>
              <a:t>please</a:t>
            </a:r>
            <a:r>
              <a:rPr lang="it-IT" sz="1400" dirty="0" smtClean="0"/>
              <a:t> reduce the social </a:t>
            </a:r>
            <a:r>
              <a:rPr lang="it-IT" sz="1400" dirty="0" err="1" smtClean="0"/>
              <a:t>icons</a:t>
            </a:r>
            <a:r>
              <a:rPr lang="it-IT" sz="1400" dirty="0" smtClean="0"/>
              <a:t> a bit? </a:t>
            </a:r>
            <a:r>
              <a:rPr lang="it-IT" sz="1400" dirty="0" err="1" smtClean="0"/>
              <a:t>They</a:t>
            </a:r>
            <a:r>
              <a:rPr lang="it-IT" sz="1400" dirty="0" smtClean="0"/>
              <a:t> are </a:t>
            </a:r>
            <a:r>
              <a:rPr lang="it-IT" sz="1400" dirty="0" err="1" smtClean="0"/>
              <a:t>very</a:t>
            </a:r>
            <a:r>
              <a:rPr lang="it-IT" sz="1400" dirty="0" smtClean="0"/>
              <a:t> large</a:t>
            </a:r>
            <a:r>
              <a:rPr lang="mr-IN" sz="1400" dirty="0" smtClean="0"/>
              <a:t>…</a:t>
            </a:r>
            <a:endParaRPr lang="it-IT" sz="1400" dirty="0"/>
          </a:p>
        </p:txBody>
      </p:sp>
      <p:sp>
        <p:nvSpPr>
          <p:cNvPr id="6" name="Freccia bidirezionale verticale 5"/>
          <p:cNvSpPr/>
          <p:nvPr/>
        </p:nvSpPr>
        <p:spPr>
          <a:xfrm>
            <a:off x="5163014" y="5408341"/>
            <a:ext cx="78585" cy="150059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011200" y="5313600"/>
            <a:ext cx="403200" cy="35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989200" y="3306000"/>
            <a:ext cx="1950000" cy="38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>
            <a:off x="2664000" y="3729600"/>
            <a:ext cx="734400" cy="2440800"/>
          </a:xfrm>
          <a:custGeom>
            <a:avLst/>
            <a:gdLst>
              <a:gd name="connsiteX0" fmla="*/ 734400 w 734400"/>
              <a:gd name="connsiteY0" fmla="*/ 0 h 2440800"/>
              <a:gd name="connsiteX1" fmla="*/ 475200 w 734400"/>
              <a:gd name="connsiteY1" fmla="*/ 1483200 h 2440800"/>
              <a:gd name="connsiteX2" fmla="*/ 0 w 734400"/>
              <a:gd name="connsiteY2" fmla="*/ 2440800 h 244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400" h="2440800">
                <a:moveTo>
                  <a:pt x="734400" y="0"/>
                </a:moveTo>
                <a:cubicBezTo>
                  <a:pt x="666000" y="538200"/>
                  <a:pt x="597600" y="1076400"/>
                  <a:pt x="475200" y="1483200"/>
                </a:cubicBezTo>
                <a:cubicBezTo>
                  <a:pt x="352800" y="1890000"/>
                  <a:pt x="0" y="2440800"/>
                  <a:pt x="0" y="24408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083543" y="2602057"/>
            <a:ext cx="1950000" cy="38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114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172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Mangal</vt:lpstr>
      <vt:lpstr>Arial</vt:lpstr>
      <vt:lpstr>Tema di Office</vt:lpstr>
      <vt:lpstr>Presentazione di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Giovanna D'Alessio</dc:creator>
  <cp:lastModifiedBy>Giovanna D'Alessio</cp:lastModifiedBy>
  <cp:revision>2</cp:revision>
  <dcterms:created xsi:type="dcterms:W3CDTF">2018-01-07T10:16:38Z</dcterms:created>
  <dcterms:modified xsi:type="dcterms:W3CDTF">2018-01-07T10:30:19Z</dcterms:modified>
</cp:coreProperties>
</file>