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17" autoAdjust="0"/>
  </p:normalViewPr>
  <p:slideViewPr>
    <p:cSldViewPr snapToGrid="0" snapToObjects="1">
      <p:cViewPr varScale="1">
        <p:scale>
          <a:sx n="96" d="100"/>
          <a:sy n="96" d="100"/>
        </p:scale>
        <p:origin x="-14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9520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86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99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610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2011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843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647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117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7056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533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13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7AD73-354D-4041-9FAA-787E66BEBEF2}" type="datetimeFigureOut">
              <a:rPr lang="es-ES" smtClean="0"/>
              <a:t>26-12-17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2C9A-D36D-E94D-8274-8D4361149DD8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05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ortadaEDUMARKETING 2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11" y="3509044"/>
            <a:ext cx="3824941" cy="2695966"/>
          </a:xfrm>
          <a:prstGeom prst="rect">
            <a:avLst/>
          </a:prstGeom>
        </p:spPr>
      </p:pic>
      <p:pic>
        <p:nvPicPr>
          <p:cNvPr id="5" name="Imagen 4" descr="pawn-heavy-machiner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448" y="4113845"/>
            <a:ext cx="1926846" cy="1610293"/>
          </a:xfrm>
          <a:prstGeom prst="rect">
            <a:avLst/>
          </a:prstGeom>
        </p:spPr>
      </p:pic>
      <p:pic>
        <p:nvPicPr>
          <p:cNvPr id="6" name="Imagen 5" descr="mechanical-engineering-696x43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018" y="726073"/>
            <a:ext cx="2119406" cy="1324629"/>
          </a:xfrm>
          <a:prstGeom prst="rect">
            <a:avLst/>
          </a:prstGeom>
        </p:spPr>
      </p:pic>
      <p:sp>
        <p:nvSpPr>
          <p:cNvPr id="7" name="Flecha izquierda 6"/>
          <p:cNvSpPr/>
          <p:nvPr/>
        </p:nvSpPr>
        <p:spPr>
          <a:xfrm rot="20945330">
            <a:off x="3989860" y="4967152"/>
            <a:ext cx="1882589" cy="3436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 izquierda 7"/>
          <p:cNvSpPr/>
          <p:nvPr/>
        </p:nvSpPr>
        <p:spPr>
          <a:xfrm rot="17616258">
            <a:off x="1414665" y="3369158"/>
            <a:ext cx="3957027" cy="279775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3958841" y="806824"/>
            <a:ext cx="3003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 </a:t>
            </a:r>
            <a:r>
              <a:rPr lang="es-ES" dirty="0" err="1" smtClean="0"/>
              <a:t>need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add</a:t>
            </a:r>
            <a:r>
              <a:rPr lang="es-ES" dirty="0" smtClean="0"/>
              <a:t> </a:t>
            </a:r>
            <a:r>
              <a:rPr lang="es-ES" dirty="0" err="1" smtClean="0"/>
              <a:t>this</a:t>
            </a:r>
            <a:r>
              <a:rPr lang="es-ES" dirty="0" smtClean="0"/>
              <a:t> "</a:t>
            </a:r>
            <a:r>
              <a:rPr lang="es-ES" dirty="0" err="1" smtClean="0"/>
              <a:t>sort</a:t>
            </a:r>
            <a:r>
              <a:rPr lang="es-ES" dirty="0" smtClean="0"/>
              <a:t> of" </a:t>
            </a:r>
            <a:r>
              <a:rPr lang="es-ES" dirty="0" err="1" smtClean="0"/>
              <a:t>mock</a:t>
            </a:r>
            <a:r>
              <a:rPr lang="es-ES" dirty="0" smtClean="0"/>
              <a:t> up OF ENGINEERING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building</a:t>
            </a:r>
            <a:r>
              <a:rPr lang="es-ES" dirty="0" smtClean="0"/>
              <a:t> </a:t>
            </a:r>
            <a:r>
              <a:rPr lang="es-ES" dirty="0" err="1" smtClean="0"/>
              <a:t>enviroment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5184023" y="3375181"/>
            <a:ext cx="3959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Choose</a:t>
            </a:r>
            <a:r>
              <a:rPr lang="es-ES" sz="1400" dirty="0" smtClean="0"/>
              <a:t> </a:t>
            </a:r>
            <a:r>
              <a:rPr lang="es-ES" sz="1400" dirty="0" err="1" smtClean="0"/>
              <a:t>any</a:t>
            </a:r>
            <a:r>
              <a:rPr lang="es-ES" sz="1400" dirty="0" smtClean="0"/>
              <a:t> of </a:t>
            </a:r>
            <a:r>
              <a:rPr lang="es-ES" sz="1400" dirty="0" err="1" smtClean="0"/>
              <a:t>this</a:t>
            </a:r>
            <a:r>
              <a:rPr lang="es-ES" sz="1400" dirty="0" smtClean="0"/>
              <a:t> </a:t>
            </a:r>
            <a:r>
              <a:rPr lang="es-ES" sz="1400" dirty="0" err="1" smtClean="0"/>
              <a:t>kind</a:t>
            </a:r>
            <a:r>
              <a:rPr lang="es-ES" sz="1400" dirty="0" smtClean="0"/>
              <a:t> of machines and </a:t>
            </a:r>
            <a:r>
              <a:rPr lang="es-ES" sz="1400" dirty="0" err="1" smtClean="0"/>
              <a:t>add</a:t>
            </a:r>
            <a:r>
              <a:rPr lang="es-ES" sz="1400" dirty="0" smtClean="0"/>
              <a:t> </a:t>
            </a:r>
            <a:r>
              <a:rPr lang="es-ES" sz="1400" dirty="0" err="1" smtClean="0"/>
              <a:t>it</a:t>
            </a:r>
            <a:r>
              <a:rPr lang="es-ES" sz="1400" dirty="0" smtClean="0"/>
              <a:t> </a:t>
            </a:r>
            <a:r>
              <a:rPr lang="es-ES" sz="1400" dirty="0" err="1" smtClean="0"/>
              <a:t>to</a:t>
            </a:r>
            <a:r>
              <a:rPr lang="es-ES" sz="1400" dirty="0" smtClean="0"/>
              <a:t>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buildings</a:t>
            </a:r>
            <a:r>
              <a:rPr lang="es-ES" sz="1400" dirty="0" smtClean="0"/>
              <a:t>. </a:t>
            </a:r>
            <a:r>
              <a:rPr lang="es-ES" sz="1400" dirty="0" err="1" smtClean="0"/>
              <a:t>You</a:t>
            </a:r>
            <a:r>
              <a:rPr lang="es-ES" sz="1400" dirty="0" smtClean="0"/>
              <a:t> </a:t>
            </a:r>
            <a:r>
              <a:rPr lang="es-ES" sz="1400" dirty="0" err="1" smtClean="0"/>
              <a:t>might</a:t>
            </a:r>
            <a:r>
              <a:rPr lang="es-ES" sz="1400" dirty="0" smtClean="0"/>
              <a:t> </a:t>
            </a:r>
            <a:r>
              <a:rPr lang="es-ES" sz="1400" dirty="0" err="1" smtClean="0"/>
              <a:t>replace</a:t>
            </a:r>
            <a:r>
              <a:rPr lang="es-ES" sz="1400" dirty="0" smtClean="0"/>
              <a:t> 1 </a:t>
            </a:r>
            <a:r>
              <a:rPr lang="es-ES" sz="1400" dirty="0" err="1" smtClean="0"/>
              <a:t>or</a:t>
            </a:r>
            <a:r>
              <a:rPr lang="es-ES" sz="1400" dirty="0" smtClean="0"/>
              <a:t> 2 </a:t>
            </a:r>
            <a:r>
              <a:rPr lang="es-ES" sz="1400" dirty="0" err="1" smtClean="0"/>
              <a:t>buildings</a:t>
            </a:r>
            <a:r>
              <a:rPr lang="es-ES" sz="1400" dirty="0" smtClean="0"/>
              <a:t> </a:t>
            </a:r>
            <a:r>
              <a:rPr lang="es-ES" sz="1400" dirty="0" err="1" smtClean="0"/>
              <a:t>for</a:t>
            </a:r>
            <a:r>
              <a:rPr lang="es-ES" sz="1400" dirty="0" smtClean="0"/>
              <a:t> </a:t>
            </a:r>
            <a:r>
              <a:rPr lang="es-ES" sz="1400" dirty="0" err="1" smtClean="0"/>
              <a:t>this</a:t>
            </a:r>
            <a:r>
              <a:rPr lang="es-ES" sz="1400" dirty="0" smtClean="0"/>
              <a:t> </a:t>
            </a:r>
            <a:r>
              <a:rPr lang="es-ES" sz="1400" dirty="0" err="1" smtClean="0"/>
              <a:t>kind</a:t>
            </a:r>
            <a:r>
              <a:rPr lang="es-ES" sz="1400" dirty="0" smtClean="0"/>
              <a:t> of machines. </a:t>
            </a:r>
            <a:r>
              <a:rPr lang="es-ES" sz="1400" dirty="0" err="1" smtClean="0"/>
              <a:t>Remember</a:t>
            </a:r>
            <a:r>
              <a:rPr lang="es-ES" sz="1400" dirty="0" smtClean="0"/>
              <a:t> </a:t>
            </a:r>
            <a:r>
              <a:rPr lang="es-ES" sz="1400" dirty="0" err="1" smtClean="0"/>
              <a:t>to</a:t>
            </a:r>
            <a:r>
              <a:rPr lang="es-ES" sz="1400" dirty="0" smtClean="0"/>
              <a:t> </a:t>
            </a:r>
            <a:r>
              <a:rPr lang="es-ES" sz="1400" dirty="0" err="1" smtClean="0"/>
              <a:t>keep</a:t>
            </a:r>
            <a:r>
              <a:rPr lang="es-ES" sz="1400" dirty="0" smtClean="0"/>
              <a:t>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style</a:t>
            </a:r>
            <a:endParaRPr lang="es-ES" sz="1400" dirty="0"/>
          </a:p>
        </p:txBody>
      </p:sp>
      <p:pic>
        <p:nvPicPr>
          <p:cNvPr id="2" name="Imagen 1" descr="idea of drawin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446" y="0"/>
            <a:ext cx="1364395" cy="2050702"/>
          </a:xfrm>
          <a:prstGeom prst="rect">
            <a:avLst/>
          </a:prstGeom>
        </p:spPr>
      </p:pic>
      <p:sp>
        <p:nvSpPr>
          <p:cNvPr id="3" name="Anillo 2"/>
          <p:cNvSpPr/>
          <p:nvPr/>
        </p:nvSpPr>
        <p:spPr>
          <a:xfrm>
            <a:off x="2196353" y="1314825"/>
            <a:ext cx="1957294" cy="896470"/>
          </a:xfrm>
          <a:prstGeom prst="donut">
            <a:avLst>
              <a:gd name="adj" fmla="val 1161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34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ortadaEDUMARKETING 2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11" y="449814"/>
            <a:ext cx="5909109" cy="416496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362769" y="859171"/>
            <a:ext cx="25662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Instructions</a:t>
            </a:r>
            <a:r>
              <a:rPr lang="es-ES" sz="1400" dirty="0" smtClean="0"/>
              <a:t>: </a:t>
            </a:r>
            <a:r>
              <a:rPr lang="es-ES" sz="1400" dirty="0" err="1" smtClean="0"/>
              <a:t>We</a:t>
            </a:r>
            <a:r>
              <a:rPr lang="es-ES" sz="1400" dirty="0" smtClean="0"/>
              <a:t> </a:t>
            </a:r>
            <a:r>
              <a:rPr lang="es-ES" sz="1400" dirty="0" err="1" smtClean="0"/>
              <a:t>need</a:t>
            </a:r>
            <a:r>
              <a:rPr lang="es-ES" sz="1400" dirty="0" smtClean="0"/>
              <a:t> </a:t>
            </a:r>
            <a:r>
              <a:rPr lang="es-ES" sz="1400" dirty="0" err="1" smtClean="0"/>
              <a:t>to</a:t>
            </a:r>
            <a:r>
              <a:rPr lang="es-ES" sz="1400" dirty="0" smtClean="0"/>
              <a:t> </a:t>
            </a:r>
            <a:r>
              <a:rPr lang="es-ES" sz="1400" dirty="0" err="1" smtClean="0"/>
              <a:t>highlight</a:t>
            </a:r>
            <a:r>
              <a:rPr lang="es-ES" sz="1400" dirty="0" smtClean="0"/>
              <a:t> a </a:t>
            </a:r>
            <a:r>
              <a:rPr lang="es-ES" sz="1400" dirty="0" err="1" smtClean="0"/>
              <a:t>guest</a:t>
            </a:r>
            <a:r>
              <a:rPr lang="es-ES" sz="1400" dirty="0" smtClean="0"/>
              <a:t> </a:t>
            </a:r>
            <a:r>
              <a:rPr lang="es-ES" sz="1400" dirty="0" err="1" smtClean="0"/>
              <a:t>contributor</a:t>
            </a:r>
            <a:r>
              <a:rPr lang="es-ES" sz="1400" dirty="0" smtClean="0"/>
              <a:t>, </a:t>
            </a:r>
            <a:r>
              <a:rPr lang="es-ES" sz="1400" dirty="0" err="1" smtClean="0"/>
              <a:t>who</a:t>
            </a:r>
            <a:r>
              <a:rPr lang="es-ES" sz="1400" dirty="0" smtClean="0"/>
              <a:t> </a:t>
            </a:r>
            <a:r>
              <a:rPr lang="es-ES" sz="1400" dirty="0" err="1" smtClean="0"/>
              <a:t>talks</a:t>
            </a:r>
            <a:r>
              <a:rPr lang="es-ES" sz="1400" dirty="0" smtClean="0"/>
              <a:t> </a:t>
            </a:r>
            <a:r>
              <a:rPr lang="es-ES" sz="1400" dirty="0" err="1" smtClean="0"/>
              <a:t>about</a:t>
            </a:r>
            <a:r>
              <a:rPr lang="es-ES" sz="1400" dirty="0" smtClean="0"/>
              <a:t> </a:t>
            </a:r>
            <a:r>
              <a:rPr lang="es-ES" sz="1400" dirty="0" err="1" smtClean="0"/>
              <a:t>eCommerce</a:t>
            </a:r>
            <a:r>
              <a:rPr lang="es-ES" sz="1400" dirty="0" smtClean="0"/>
              <a:t>: Patricio </a:t>
            </a:r>
            <a:r>
              <a:rPr lang="es-ES" sz="1400" dirty="0" err="1" smtClean="0"/>
              <a:t>Ossand</a:t>
            </a:r>
            <a:r>
              <a:rPr lang="es-ES" sz="1400" dirty="0" err="1" smtClean="0"/>
              <a:t>ó</a:t>
            </a:r>
            <a:r>
              <a:rPr lang="es-ES" sz="1400" dirty="0" err="1" smtClean="0"/>
              <a:t>n</a:t>
            </a:r>
            <a:r>
              <a:rPr lang="es-ES" sz="1400" dirty="0" smtClean="0"/>
              <a:t> T. </a:t>
            </a:r>
            <a:r>
              <a:rPr lang="es-ES" sz="1400" dirty="0" err="1" smtClean="0"/>
              <a:t>Please</a:t>
            </a:r>
            <a:r>
              <a:rPr lang="es-ES" sz="1400" dirty="0" smtClean="0"/>
              <a:t> </a:t>
            </a:r>
            <a:r>
              <a:rPr lang="es-ES" sz="1400" dirty="0" err="1" smtClean="0"/>
              <a:t>find</a:t>
            </a:r>
            <a:r>
              <a:rPr lang="es-ES" sz="1400" dirty="0" smtClean="0"/>
              <a:t> a </a:t>
            </a:r>
            <a:r>
              <a:rPr lang="es-ES" sz="1400" dirty="0" err="1" smtClean="0"/>
              <a:t>way</a:t>
            </a:r>
            <a:r>
              <a:rPr lang="es-ES" sz="1400" dirty="0" smtClean="0"/>
              <a:t> </a:t>
            </a:r>
            <a:r>
              <a:rPr lang="es-ES" sz="1400" dirty="0" err="1" smtClean="0"/>
              <a:t>to</a:t>
            </a:r>
            <a:r>
              <a:rPr lang="es-ES" sz="1400" dirty="0" smtClean="0"/>
              <a:t> </a:t>
            </a:r>
            <a:r>
              <a:rPr lang="es-ES" sz="1400" dirty="0" err="1" smtClean="0"/>
              <a:t>add</a:t>
            </a:r>
            <a:r>
              <a:rPr lang="es-ES" sz="1400" dirty="0" smtClean="0"/>
              <a:t> </a:t>
            </a:r>
            <a:r>
              <a:rPr lang="es-ES" sz="1400" dirty="0" err="1" smtClean="0"/>
              <a:t>it</a:t>
            </a:r>
            <a:r>
              <a:rPr lang="es-ES" sz="1400" dirty="0" smtClean="0"/>
              <a:t> </a:t>
            </a:r>
            <a:r>
              <a:rPr lang="es-ES" sz="1400" dirty="0" err="1" smtClean="0"/>
              <a:t>to</a:t>
            </a:r>
            <a:r>
              <a:rPr lang="es-ES" sz="1400" dirty="0" smtClean="0"/>
              <a:t>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front</a:t>
            </a:r>
            <a:r>
              <a:rPr lang="es-ES" sz="1400" dirty="0" smtClean="0"/>
              <a:t> </a:t>
            </a:r>
            <a:r>
              <a:rPr lang="es-ES" sz="1400" dirty="0" err="1" smtClean="0"/>
              <a:t>cover</a:t>
            </a:r>
            <a:endParaRPr lang="es-ES" sz="1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6362769" y="3665171"/>
            <a:ext cx="2566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Text </a:t>
            </a:r>
            <a:r>
              <a:rPr lang="es-ES" dirty="0" err="1" smtClean="0"/>
              <a:t>says</a:t>
            </a:r>
            <a:r>
              <a:rPr lang="es-ES" dirty="0" smtClean="0"/>
              <a:t>:</a:t>
            </a:r>
            <a:endParaRPr lang="es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6336864" y="4179443"/>
            <a:ext cx="2566273" cy="923330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smtClean="0"/>
              <a:t>Secci</a:t>
            </a:r>
            <a:r>
              <a:rPr lang="es-ES" dirty="0" smtClean="0"/>
              <a:t>ón especial de </a:t>
            </a:r>
            <a:r>
              <a:rPr lang="es-ES" dirty="0" err="1" smtClean="0"/>
              <a:t>eCommerce</a:t>
            </a:r>
            <a:r>
              <a:rPr lang="es-ES" dirty="0" smtClean="0"/>
              <a:t>, por Patricio </a:t>
            </a:r>
            <a:r>
              <a:rPr lang="es-ES" dirty="0" err="1" smtClean="0"/>
              <a:t>Ossandón</a:t>
            </a:r>
            <a:r>
              <a:rPr lang="es-ES" dirty="0" smtClean="0"/>
              <a:t> T.</a:t>
            </a:r>
            <a:endParaRPr lang="es-ES" dirty="0"/>
          </a:p>
        </p:txBody>
      </p:sp>
      <p:sp>
        <p:nvSpPr>
          <p:cNvPr id="8" name="Flecha izquierda 7"/>
          <p:cNvSpPr/>
          <p:nvPr/>
        </p:nvSpPr>
        <p:spPr>
          <a:xfrm rot="16200000">
            <a:off x="6542354" y="2718672"/>
            <a:ext cx="905092" cy="343647"/>
          </a:xfrm>
          <a:prstGeom prst="leftArrow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1991122" y="5102773"/>
            <a:ext cx="2566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Text of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spine</a:t>
            </a:r>
            <a:r>
              <a:rPr lang="es-ES" sz="1400" dirty="0" smtClean="0"/>
              <a:t> </a:t>
            </a:r>
            <a:r>
              <a:rPr lang="es-ES" sz="1400" dirty="0" err="1" smtClean="0"/>
              <a:t>should</a:t>
            </a:r>
            <a:r>
              <a:rPr lang="es-ES" sz="1400" dirty="0" smtClean="0"/>
              <a:t> be </a:t>
            </a:r>
            <a:r>
              <a:rPr lang="es-ES" sz="1400" dirty="0" err="1" smtClean="0"/>
              <a:t>written</a:t>
            </a:r>
            <a:r>
              <a:rPr lang="es-ES" sz="1400" dirty="0" smtClean="0"/>
              <a:t> in </a:t>
            </a:r>
            <a:r>
              <a:rPr lang="es-ES" sz="1400" dirty="0" err="1" smtClean="0"/>
              <a:t>the</a:t>
            </a:r>
            <a:r>
              <a:rPr lang="es-ES" sz="1400" dirty="0" smtClean="0"/>
              <a:t> </a:t>
            </a:r>
            <a:r>
              <a:rPr lang="es-ES" sz="1400" dirty="0" err="1" smtClean="0"/>
              <a:t>upward</a:t>
            </a:r>
            <a:r>
              <a:rPr lang="es-ES" sz="1400" dirty="0" smtClean="0"/>
              <a:t> </a:t>
            </a:r>
            <a:r>
              <a:rPr lang="es-ES" sz="1400" dirty="0" err="1" smtClean="0"/>
              <a:t>direction</a:t>
            </a:r>
            <a:endParaRPr lang="es-ES" sz="1400" dirty="0"/>
          </a:p>
        </p:txBody>
      </p:sp>
      <p:sp>
        <p:nvSpPr>
          <p:cNvPr id="10" name="Flecha izquierda 9"/>
          <p:cNvSpPr/>
          <p:nvPr/>
        </p:nvSpPr>
        <p:spPr>
          <a:xfrm rot="5400000">
            <a:off x="2598228" y="4442959"/>
            <a:ext cx="1041322" cy="343647"/>
          </a:xfrm>
          <a:prstGeom prst="lef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8250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105</Words>
  <Application>Microsoft Macintosh PowerPoint</Application>
  <PresentationFormat>Presentación en pantalla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 </dc:creator>
  <cp:lastModifiedBy>User </cp:lastModifiedBy>
  <cp:revision>20</cp:revision>
  <dcterms:created xsi:type="dcterms:W3CDTF">2017-12-26T02:41:15Z</dcterms:created>
  <dcterms:modified xsi:type="dcterms:W3CDTF">2017-12-26T03:20:32Z</dcterms:modified>
</cp:coreProperties>
</file>