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jp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"/>
  </p:notesMasterIdLst>
  <p:sldIdLst>
    <p:sldId id="256" r:id="rId2"/>
  </p:sldIdLst>
  <p:sldSz cx="9144000" cy="6858000" type="screen4x3"/>
  <p:notesSz cx="6858000" cy="9144000"/>
  <p:defaultTextStyle>
    <a:defPPr>
      <a:defRPr lang="es-E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6140" autoAdjust="0"/>
  </p:normalViewPr>
  <p:slideViewPr>
    <p:cSldViewPr snapToGrid="0" snapToObjects="1">
      <p:cViewPr>
        <p:scale>
          <a:sx n="99" d="100"/>
          <a:sy n="99" d="100"/>
        </p:scale>
        <p:origin x="-1376" y="17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4" Type="http://schemas.openxmlformats.org/officeDocument/2006/relationships/printerSettings" Target="printerSettings/printerSettings1.bin"/><Relationship Id="rId5" Type="http://schemas.openxmlformats.org/officeDocument/2006/relationships/presProps" Target="presProps.xml"/><Relationship Id="rId6" Type="http://schemas.openxmlformats.org/officeDocument/2006/relationships/viewProps" Target="viewProps.xml"/><Relationship Id="rId7" Type="http://schemas.openxmlformats.org/officeDocument/2006/relationships/theme" Target="theme/theme1.xml"/><Relationship Id="rId8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FF4AC66-4999-D540-852E-BE94529FA71B}" type="datetimeFigureOut">
              <a:rPr lang="es-ES" smtClean="0"/>
              <a:t>30-12-17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1B26DB2-62B5-F541-9913-628996501C17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270455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 err="1" smtClean="0"/>
              <a:t>https</a:t>
            </a:r>
            <a:r>
              <a:rPr lang="nl-NL" dirty="0" smtClean="0"/>
              <a:t>://</a:t>
            </a:r>
            <a:r>
              <a:rPr lang="nl-NL" dirty="0" err="1" smtClean="0"/>
              <a:t>www.canva.com</a:t>
            </a:r>
            <a:r>
              <a:rPr lang="nl-NL" dirty="0" smtClean="0"/>
              <a:t>/</a:t>
            </a:r>
            <a:r>
              <a:rPr lang="nl-NL" dirty="0" err="1" smtClean="0"/>
              <a:t>learn</a:t>
            </a:r>
            <a:r>
              <a:rPr lang="nl-NL" dirty="0" smtClean="0"/>
              <a:t>/modern-fonts/ -&gt;</a:t>
            </a:r>
            <a:r>
              <a:rPr lang="nl-NL" baseline="0" dirty="0" smtClean="0"/>
              <a:t> Take a look</a:t>
            </a:r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B26DB2-62B5-F541-9913-628996501C17}" type="slidenum">
              <a:rPr lang="es-ES" smtClean="0"/>
              <a:t>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369833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_tradnl" smtClean="0"/>
              <a:t>Haga clic para modificar el estilo de subtítulo del patrón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E9FF36-1FF3-1D40-871F-F5C88914D7CE}" type="datetimeFigureOut">
              <a:rPr lang="es-ES" smtClean="0"/>
              <a:t>30-12-17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14CFEE-2678-E74B-9AAB-777EC51EFB36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828387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E9FF36-1FF3-1D40-871F-F5C88914D7CE}" type="datetimeFigureOut">
              <a:rPr lang="es-ES" smtClean="0"/>
              <a:t>30-12-17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14CFEE-2678-E74B-9AAB-777EC51EFB36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410135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E9FF36-1FF3-1D40-871F-F5C88914D7CE}" type="datetimeFigureOut">
              <a:rPr lang="es-ES" smtClean="0"/>
              <a:t>30-12-17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14CFEE-2678-E74B-9AAB-777EC51EFB36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238173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E9FF36-1FF3-1D40-871F-F5C88914D7CE}" type="datetimeFigureOut">
              <a:rPr lang="es-ES" smtClean="0"/>
              <a:t>30-12-17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14CFEE-2678-E74B-9AAB-777EC51EFB36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266288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E9FF36-1FF3-1D40-871F-F5C88914D7CE}" type="datetimeFigureOut">
              <a:rPr lang="es-ES" smtClean="0"/>
              <a:t>30-12-17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14CFEE-2678-E74B-9AAB-777EC51EFB36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261816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E9FF36-1FF3-1D40-871F-F5C88914D7CE}" type="datetimeFigureOut">
              <a:rPr lang="es-ES" smtClean="0"/>
              <a:t>30-12-17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14CFEE-2678-E74B-9AAB-777EC51EFB36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313595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E9FF36-1FF3-1D40-871F-F5C88914D7CE}" type="datetimeFigureOut">
              <a:rPr lang="es-ES" smtClean="0"/>
              <a:t>30-12-17</a:t>
            </a:fld>
            <a:endParaRPr lang="es-ES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14CFEE-2678-E74B-9AAB-777EC51EFB36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387375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E9FF36-1FF3-1D40-871F-F5C88914D7CE}" type="datetimeFigureOut">
              <a:rPr lang="es-ES" smtClean="0"/>
              <a:t>30-12-17</a:t>
            </a:fld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14CFEE-2678-E74B-9AAB-777EC51EFB36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104554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E9FF36-1FF3-1D40-871F-F5C88914D7CE}" type="datetimeFigureOut">
              <a:rPr lang="es-ES" smtClean="0"/>
              <a:t>30-12-17</a:t>
            </a:fld>
            <a:endParaRPr lang="es-ES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14CFEE-2678-E74B-9AAB-777EC51EFB36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875905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E9FF36-1FF3-1D40-871F-F5C88914D7CE}" type="datetimeFigureOut">
              <a:rPr lang="es-ES" smtClean="0"/>
              <a:t>30-12-17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14CFEE-2678-E74B-9AAB-777EC51EFB36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587060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E9FF36-1FF3-1D40-871F-F5C88914D7CE}" type="datetimeFigureOut">
              <a:rPr lang="es-ES" smtClean="0"/>
              <a:t>30-12-17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14CFEE-2678-E74B-9AAB-777EC51EFB36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297987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E9FF36-1FF3-1D40-871F-F5C88914D7CE}" type="datetimeFigureOut">
              <a:rPr lang="es-ES" smtClean="0"/>
              <a:t>30-12-17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14CFEE-2678-E74B-9AAB-777EC51EFB36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147096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4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 descr="EDUMARKETING 2b revised copy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18343"/>
            <a:ext cx="9144000" cy="3869211"/>
          </a:xfrm>
          <a:prstGeom prst="rect">
            <a:avLst/>
          </a:prstGeom>
        </p:spPr>
      </p:pic>
      <p:sp>
        <p:nvSpPr>
          <p:cNvPr id="8" name="Flecha izquierda 7"/>
          <p:cNvSpPr/>
          <p:nvPr/>
        </p:nvSpPr>
        <p:spPr>
          <a:xfrm rot="4568179">
            <a:off x="4744017" y="4801633"/>
            <a:ext cx="2054462" cy="343647"/>
          </a:xfrm>
          <a:prstGeom prst="leftArrow">
            <a:avLst/>
          </a:prstGeom>
          <a:ln>
            <a:solidFill>
              <a:schemeClr val="tx1"/>
            </a:solidFill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9" name="CuadroTexto 8"/>
          <p:cNvSpPr txBox="1"/>
          <p:nvPr/>
        </p:nvSpPr>
        <p:spPr>
          <a:xfrm>
            <a:off x="2245128" y="462376"/>
            <a:ext cx="504472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400" dirty="0" err="1" smtClean="0"/>
              <a:t>This</a:t>
            </a:r>
            <a:r>
              <a:rPr lang="es-ES" sz="1400" dirty="0" smtClean="0"/>
              <a:t> </a:t>
            </a:r>
            <a:r>
              <a:rPr lang="es-ES" sz="1400" dirty="0" err="1" smtClean="0"/>
              <a:t>text</a:t>
            </a:r>
            <a:r>
              <a:rPr lang="es-ES" sz="1400" dirty="0" smtClean="0"/>
              <a:t> </a:t>
            </a:r>
            <a:r>
              <a:rPr lang="es-ES" sz="1400" dirty="0" err="1" smtClean="0"/>
              <a:t>should</a:t>
            </a:r>
            <a:r>
              <a:rPr lang="es-ES" sz="1400" dirty="0" smtClean="0"/>
              <a:t> be</a:t>
            </a:r>
            <a:r>
              <a:rPr lang="es-ES" sz="1400" dirty="0" smtClean="0"/>
              <a:t>: una gu</a:t>
            </a:r>
            <a:r>
              <a:rPr lang="es-ES" sz="1400" dirty="0" smtClean="0"/>
              <a:t>ía para atraer y conquistar clientes B2B</a:t>
            </a:r>
            <a:endParaRPr lang="es-ES" sz="1400" dirty="0"/>
          </a:p>
        </p:txBody>
      </p:sp>
      <p:sp>
        <p:nvSpPr>
          <p:cNvPr id="10" name="CuadroTexto 9"/>
          <p:cNvSpPr txBox="1"/>
          <p:nvPr/>
        </p:nvSpPr>
        <p:spPr>
          <a:xfrm>
            <a:off x="5215002" y="6011934"/>
            <a:ext cx="193840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400" dirty="0" err="1" smtClean="0"/>
              <a:t>Please</a:t>
            </a:r>
            <a:r>
              <a:rPr lang="es-ES" sz="1400" dirty="0" smtClean="0"/>
              <a:t> </a:t>
            </a:r>
            <a:r>
              <a:rPr lang="es-ES" sz="1400" dirty="0" err="1" smtClean="0"/>
              <a:t>remove</a:t>
            </a:r>
            <a:r>
              <a:rPr lang="es-ES" sz="1400" dirty="0" smtClean="0"/>
              <a:t> 2 </a:t>
            </a:r>
            <a:r>
              <a:rPr lang="es-ES" sz="1400" dirty="0" err="1" smtClean="0"/>
              <a:t>gears</a:t>
            </a:r>
            <a:r>
              <a:rPr lang="es-ES" sz="1400" dirty="0" smtClean="0"/>
              <a:t>. </a:t>
            </a:r>
            <a:endParaRPr lang="es-ES" sz="1400" dirty="0"/>
          </a:p>
        </p:txBody>
      </p:sp>
      <p:sp>
        <p:nvSpPr>
          <p:cNvPr id="11" name="Flecha izquierda 10"/>
          <p:cNvSpPr/>
          <p:nvPr/>
        </p:nvSpPr>
        <p:spPr>
          <a:xfrm rot="13748887">
            <a:off x="3661151" y="1294768"/>
            <a:ext cx="1760278" cy="403668"/>
          </a:xfrm>
          <a:prstGeom prst="leftArrow">
            <a:avLst/>
          </a:prstGeom>
          <a:ln>
            <a:solidFill>
              <a:schemeClr val="tx1"/>
            </a:solidFill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2" name="CuadroTexto 11"/>
          <p:cNvSpPr txBox="1"/>
          <p:nvPr/>
        </p:nvSpPr>
        <p:spPr>
          <a:xfrm>
            <a:off x="6936225" y="5241254"/>
            <a:ext cx="193840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400" dirty="0" err="1" smtClean="0"/>
              <a:t>Please</a:t>
            </a:r>
            <a:r>
              <a:rPr lang="es-ES" sz="1400" dirty="0" smtClean="0"/>
              <a:t> </a:t>
            </a:r>
            <a:r>
              <a:rPr lang="es-ES" sz="1400" dirty="0" err="1" smtClean="0"/>
              <a:t>add</a:t>
            </a:r>
            <a:r>
              <a:rPr lang="es-ES" sz="1400" dirty="0" smtClean="0"/>
              <a:t> a </a:t>
            </a:r>
            <a:r>
              <a:rPr lang="es-ES" sz="1400" dirty="0" err="1" smtClean="0"/>
              <a:t>construction</a:t>
            </a:r>
            <a:r>
              <a:rPr lang="es-ES" sz="1400" dirty="0" smtClean="0"/>
              <a:t> </a:t>
            </a:r>
            <a:r>
              <a:rPr lang="es-ES" sz="1400" dirty="0" err="1" smtClean="0"/>
              <a:t>crante</a:t>
            </a:r>
            <a:r>
              <a:rPr lang="es-ES" sz="1400" dirty="0" smtClean="0"/>
              <a:t>. </a:t>
            </a:r>
            <a:r>
              <a:rPr lang="es-ES" sz="1400" dirty="0" err="1" smtClean="0"/>
              <a:t>You</a:t>
            </a:r>
            <a:r>
              <a:rPr lang="es-ES" sz="1400" dirty="0" smtClean="0"/>
              <a:t> decide </a:t>
            </a:r>
            <a:r>
              <a:rPr lang="es-ES" sz="1400" dirty="0" err="1" smtClean="0"/>
              <a:t>the</a:t>
            </a:r>
            <a:r>
              <a:rPr lang="es-ES" sz="1400" dirty="0" smtClean="0"/>
              <a:t> </a:t>
            </a:r>
            <a:r>
              <a:rPr lang="es-ES" sz="1400" dirty="0" err="1" smtClean="0"/>
              <a:t>exact</a:t>
            </a:r>
            <a:r>
              <a:rPr lang="es-ES" sz="1400" dirty="0" smtClean="0"/>
              <a:t> position</a:t>
            </a:r>
            <a:endParaRPr lang="es-ES" sz="1400" dirty="0"/>
          </a:p>
        </p:txBody>
      </p:sp>
      <p:sp>
        <p:nvSpPr>
          <p:cNvPr id="13" name="Flecha izquierda 12"/>
          <p:cNvSpPr/>
          <p:nvPr/>
        </p:nvSpPr>
        <p:spPr>
          <a:xfrm rot="4028462">
            <a:off x="5950698" y="4461769"/>
            <a:ext cx="1280405" cy="342934"/>
          </a:xfrm>
          <a:prstGeom prst="leftArrow">
            <a:avLst/>
          </a:prstGeom>
          <a:ln>
            <a:solidFill>
              <a:schemeClr val="tx1"/>
            </a:solidFill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3" name="Imagen 2" descr="crane_PNG2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97597" y="4791153"/>
            <a:ext cx="2406034" cy="1598037"/>
          </a:xfrm>
          <a:prstGeom prst="rect">
            <a:avLst/>
          </a:prstGeom>
        </p:spPr>
      </p:pic>
      <p:sp>
        <p:nvSpPr>
          <p:cNvPr id="15" name="CuadroTexto 14"/>
          <p:cNvSpPr txBox="1"/>
          <p:nvPr/>
        </p:nvSpPr>
        <p:spPr>
          <a:xfrm>
            <a:off x="4452470" y="890483"/>
            <a:ext cx="403368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400" dirty="0" smtClean="0"/>
              <a:t>Text has a </a:t>
            </a:r>
            <a:r>
              <a:rPr lang="es-ES" sz="1400" dirty="0" err="1" smtClean="0"/>
              <a:t>missing</a:t>
            </a:r>
            <a:r>
              <a:rPr lang="es-ES" sz="1400" dirty="0" smtClean="0"/>
              <a:t> </a:t>
            </a:r>
            <a:r>
              <a:rPr lang="es-ES" sz="1400" dirty="0" err="1" smtClean="0"/>
              <a:t>point</a:t>
            </a:r>
            <a:r>
              <a:rPr lang="es-ES" sz="1400" dirty="0" smtClean="0"/>
              <a:t>: Zamora E.</a:t>
            </a:r>
            <a:endParaRPr lang="es-ES" sz="1400" dirty="0"/>
          </a:p>
        </p:txBody>
      </p:sp>
      <p:sp>
        <p:nvSpPr>
          <p:cNvPr id="16" name="CuadroTexto 15"/>
          <p:cNvSpPr txBox="1"/>
          <p:nvPr/>
        </p:nvSpPr>
        <p:spPr>
          <a:xfrm>
            <a:off x="91758" y="4988546"/>
            <a:ext cx="4026409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400" b="1" dirty="0" err="1" smtClean="0"/>
              <a:t>We</a:t>
            </a:r>
            <a:r>
              <a:rPr lang="es-ES" sz="1400" b="1" dirty="0" smtClean="0"/>
              <a:t> </a:t>
            </a:r>
            <a:r>
              <a:rPr lang="es-ES" sz="1400" b="1" dirty="0" err="1" smtClean="0"/>
              <a:t>need</a:t>
            </a:r>
            <a:r>
              <a:rPr lang="es-ES" sz="1400" b="1" dirty="0" smtClean="0"/>
              <a:t> a </a:t>
            </a:r>
            <a:r>
              <a:rPr lang="es-ES" sz="1400" b="1" dirty="0" err="1" smtClean="0"/>
              <a:t>modern</a:t>
            </a:r>
            <a:r>
              <a:rPr lang="es-ES" sz="1400" b="1" dirty="0" smtClean="0"/>
              <a:t> FONT </a:t>
            </a:r>
            <a:r>
              <a:rPr lang="es-ES" sz="1400" b="1" dirty="0" err="1" smtClean="0"/>
              <a:t>for</a:t>
            </a:r>
            <a:r>
              <a:rPr lang="es-ES" sz="1400" b="1" dirty="0" smtClean="0"/>
              <a:t> </a:t>
            </a:r>
            <a:r>
              <a:rPr lang="es-ES" sz="1400" b="1" dirty="0" err="1" smtClean="0"/>
              <a:t>the</a:t>
            </a:r>
            <a:r>
              <a:rPr lang="es-ES" sz="1400" b="1" dirty="0" smtClean="0"/>
              <a:t> TITLE, </a:t>
            </a:r>
            <a:r>
              <a:rPr lang="es-ES" sz="1400" b="1" dirty="0" err="1" smtClean="0"/>
              <a:t>subtitle</a:t>
            </a:r>
            <a:r>
              <a:rPr lang="es-ES" sz="1400" b="1" dirty="0" smtClean="0"/>
              <a:t> and </a:t>
            </a:r>
            <a:r>
              <a:rPr lang="es-ES" sz="1400" b="1" dirty="0" err="1" smtClean="0"/>
              <a:t>author's</a:t>
            </a:r>
            <a:r>
              <a:rPr lang="es-ES" sz="1400" b="1" dirty="0" smtClean="0"/>
              <a:t> </a:t>
            </a:r>
            <a:r>
              <a:rPr lang="es-ES" sz="1400" b="1" dirty="0" err="1" smtClean="0"/>
              <a:t>name</a:t>
            </a:r>
            <a:r>
              <a:rPr lang="es-ES" sz="1400" b="1" dirty="0" smtClean="0"/>
              <a:t>. </a:t>
            </a:r>
            <a:r>
              <a:rPr lang="es-ES" sz="1400" b="1" dirty="0" err="1" smtClean="0"/>
              <a:t>Please</a:t>
            </a:r>
            <a:r>
              <a:rPr lang="es-ES" sz="1400" b="1" dirty="0" smtClean="0"/>
              <a:t> </a:t>
            </a:r>
            <a:r>
              <a:rPr lang="es-ES" sz="1400" b="1" dirty="0" err="1" smtClean="0"/>
              <a:t>send</a:t>
            </a:r>
            <a:r>
              <a:rPr lang="es-ES" sz="1400" b="1" dirty="0" smtClean="0"/>
              <a:t> me </a:t>
            </a:r>
            <a:r>
              <a:rPr lang="es-ES" sz="1400" b="1" dirty="0" err="1" smtClean="0"/>
              <a:t>options</a:t>
            </a:r>
            <a:r>
              <a:rPr lang="es-ES" sz="1400" b="1" dirty="0" smtClean="0"/>
              <a:t> </a:t>
            </a:r>
            <a:r>
              <a:rPr lang="es-ES" sz="1400" b="1" dirty="0" err="1" smtClean="0"/>
              <a:t>with</a:t>
            </a:r>
            <a:r>
              <a:rPr lang="es-ES" sz="1400" b="1" dirty="0" smtClean="0"/>
              <a:t>:</a:t>
            </a:r>
          </a:p>
          <a:p>
            <a:endParaRPr lang="es-ES" sz="1400" b="1" dirty="0" smtClean="0"/>
          </a:p>
          <a:p>
            <a:pPr marL="285750" indent="-285750">
              <a:buFont typeface="Arial"/>
              <a:buChar char="•"/>
            </a:pPr>
            <a:r>
              <a:rPr lang="es-ES" sz="1400" b="1" dirty="0" err="1" smtClean="0"/>
              <a:t>Qontra</a:t>
            </a:r>
            <a:endParaRPr lang="es-ES" sz="1400" b="1" dirty="0" smtClean="0"/>
          </a:p>
          <a:p>
            <a:pPr marL="285750" indent="-285750">
              <a:buFont typeface="Arial"/>
              <a:buChar char="•"/>
            </a:pPr>
            <a:r>
              <a:rPr lang="es-ES" sz="1400" b="1" dirty="0" err="1" smtClean="0"/>
              <a:t>Kollektif</a:t>
            </a:r>
            <a:endParaRPr lang="es-ES" sz="1400" b="1" dirty="0" smtClean="0"/>
          </a:p>
          <a:p>
            <a:pPr marL="285750" indent="-285750">
              <a:buFont typeface="Arial"/>
              <a:buChar char="•"/>
            </a:pPr>
            <a:r>
              <a:rPr lang="es-ES" sz="1400" b="1" dirty="0" err="1" smtClean="0"/>
              <a:t>Radnika</a:t>
            </a:r>
            <a:endParaRPr lang="es-ES" sz="1400" b="1" dirty="0" smtClean="0"/>
          </a:p>
          <a:p>
            <a:pPr marL="285750" indent="-285750">
              <a:buFont typeface="Arial"/>
              <a:buChar char="•"/>
            </a:pPr>
            <a:r>
              <a:rPr lang="es-ES" sz="1400" b="1" dirty="0" err="1" smtClean="0">
                <a:solidFill>
                  <a:srgbClr val="FF0000"/>
                </a:solidFill>
              </a:rPr>
              <a:t>Or</a:t>
            </a:r>
            <a:r>
              <a:rPr lang="es-ES" sz="1400" b="1" dirty="0" smtClean="0">
                <a:solidFill>
                  <a:srgbClr val="FF0000"/>
                </a:solidFill>
              </a:rPr>
              <a:t> </a:t>
            </a:r>
            <a:r>
              <a:rPr lang="es-ES" sz="1400" b="1" dirty="0" err="1" smtClean="0">
                <a:solidFill>
                  <a:srgbClr val="FF0000"/>
                </a:solidFill>
              </a:rPr>
              <a:t>may</a:t>
            </a:r>
            <a:r>
              <a:rPr lang="es-ES" sz="1400" b="1" dirty="0" smtClean="0">
                <a:solidFill>
                  <a:srgbClr val="FF0000"/>
                </a:solidFill>
              </a:rPr>
              <a:t> be </a:t>
            </a:r>
            <a:r>
              <a:rPr lang="es-ES" sz="1400" b="1" dirty="0" err="1" smtClean="0">
                <a:solidFill>
                  <a:srgbClr val="FF0000"/>
                </a:solidFill>
              </a:rPr>
              <a:t>another</a:t>
            </a:r>
            <a:r>
              <a:rPr lang="es-ES" sz="1400" b="1" dirty="0" smtClean="0">
                <a:solidFill>
                  <a:srgbClr val="FF0000"/>
                </a:solidFill>
              </a:rPr>
              <a:t> </a:t>
            </a:r>
            <a:r>
              <a:rPr lang="es-ES" sz="1400" b="1" dirty="0" err="1" smtClean="0">
                <a:solidFill>
                  <a:srgbClr val="FF0000"/>
                </a:solidFill>
              </a:rPr>
              <a:t>one</a:t>
            </a:r>
            <a:r>
              <a:rPr lang="es-ES" sz="1400" b="1" dirty="0" smtClean="0">
                <a:solidFill>
                  <a:srgbClr val="FF0000"/>
                </a:solidFill>
              </a:rPr>
              <a:t> </a:t>
            </a:r>
            <a:r>
              <a:rPr lang="es-ES" sz="1400" b="1" dirty="0" err="1" smtClean="0">
                <a:solidFill>
                  <a:srgbClr val="FF0000"/>
                </a:solidFill>
              </a:rPr>
              <a:t>you</a:t>
            </a:r>
            <a:r>
              <a:rPr lang="es-ES" sz="1400" b="1" dirty="0" smtClean="0">
                <a:solidFill>
                  <a:srgbClr val="FF0000"/>
                </a:solidFill>
              </a:rPr>
              <a:t> </a:t>
            </a:r>
            <a:r>
              <a:rPr lang="es-ES" sz="1400" b="1" dirty="0" err="1" smtClean="0">
                <a:solidFill>
                  <a:srgbClr val="FF0000"/>
                </a:solidFill>
              </a:rPr>
              <a:t>suggest</a:t>
            </a:r>
            <a:endParaRPr lang="es-ES" sz="1400" b="1" dirty="0">
              <a:solidFill>
                <a:srgbClr val="FF0000"/>
              </a:solidFill>
            </a:endParaRPr>
          </a:p>
        </p:txBody>
      </p:sp>
      <p:sp>
        <p:nvSpPr>
          <p:cNvPr id="17" name="Flecha izquierda 16"/>
          <p:cNvSpPr/>
          <p:nvPr/>
        </p:nvSpPr>
        <p:spPr>
          <a:xfrm rot="16899514">
            <a:off x="6869774" y="1131681"/>
            <a:ext cx="567257" cy="173324"/>
          </a:xfrm>
          <a:prstGeom prst="leftArrow">
            <a:avLst/>
          </a:prstGeom>
          <a:ln>
            <a:solidFill>
              <a:schemeClr val="tx1"/>
            </a:solidFill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8" name="Rectángulo 17"/>
          <p:cNvSpPr/>
          <p:nvPr/>
        </p:nvSpPr>
        <p:spPr>
          <a:xfrm>
            <a:off x="104587" y="6508276"/>
            <a:ext cx="3070071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NL" sz="1200" dirty="0" err="1"/>
              <a:t>https</a:t>
            </a:r>
            <a:r>
              <a:rPr lang="nl-NL" sz="1200" dirty="0"/>
              <a:t>://</a:t>
            </a:r>
            <a:r>
              <a:rPr lang="nl-NL" sz="1200" dirty="0" err="1"/>
              <a:t>www.canva.com</a:t>
            </a:r>
            <a:r>
              <a:rPr lang="nl-NL" sz="1200" dirty="0"/>
              <a:t>/</a:t>
            </a:r>
            <a:r>
              <a:rPr lang="nl-NL" sz="1200" dirty="0" err="1"/>
              <a:t>learn</a:t>
            </a:r>
            <a:r>
              <a:rPr lang="nl-NL" sz="1200" dirty="0"/>
              <a:t>/modern-fonts/ </a:t>
            </a:r>
            <a:endParaRPr lang="es-ES" sz="1200" dirty="0"/>
          </a:p>
        </p:txBody>
      </p:sp>
    </p:spTree>
    <p:extLst>
      <p:ext uri="{BB962C8B-B14F-4D97-AF65-F5344CB8AC3E}">
        <p14:creationId xmlns:p14="http://schemas.microsoft.com/office/powerpoint/2010/main" val="199955072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41</TotalTime>
  <Words>98</Words>
  <Application>Microsoft Macintosh PowerPoint</Application>
  <PresentationFormat>Presentación en pantalla (4:3)</PresentationFormat>
  <Paragraphs>13</Paragraphs>
  <Slides>1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2" baseType="lpstr">
      <vt:lpstr>Tema de Office</vt:lpstr>
      <vt:lpstr>Presentación de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User </dc:creator>
  <cp:lastModifiedBy>User </cp:lastModifiedBy>
  <cp:revision>17</cp:revision>
  <dcterms:created xsi:type="dcterms:W3CDTF">2017-12-28T23:19:59Z</dcterms:created>
  <dcterms:modified xsi:type="dcterms:W3CDTF">2017-12-30T22:52:33Z</dcterms:modified>
</cp:coreProperties>
</file>