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FF"/>
    <a:srgbClr val="00C7FD"/>
    <a:srgbClr val="00FFF2"/>
    <a:srgbClr val="88EAFF"/>
    <a:srgbClr val="98FFF7"/>
    <a:srgbClr val="76FFDC"/>
    <a:srgbClr val="5CFFFF"/>
    <a:srgbClr val="00FF9A"/>
    <a:srgbClr val="00FDFF"/>
    <a:srgbClr val="00A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94"/>
    <p:restoredTop sz="94674"/>
  </p:normalViewPr>
  <p:slideViewPr>
    <p:cSldViewPr snapToGrid="0" snapToObjects="1">
      <p:cViewPr>
        <p:scale>
          <a:sx n="44" d="100"/>
          <a:sy n="44" d="100"/>
        </p:scale>
        <p:origin x="1152" y="1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3988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36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9358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55516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71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8823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0125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8616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5801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184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455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70877-5524-3947-97F1-29FEE466775A}" type="datetimeFigureOut">
              <a:rPr lang="es-ES_tradnl" smtClean="0"/>
              <a:t>27/12/17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D750D-683F-2B4C-97EE-F9071417DF8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73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84037" y="471948"/>
            <a:ext cx="1249831" cy="5869858"/>
          </a:xfrm>
          <a:prstGeom prst="rect">
            <a:avLst/>
          </a:prstGeom>
          <a:solidFill>
            <a:srgbClr val="5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6" name="Rectángulo 5"/>
          <p:cNvSpPr/>
          <p:nvPr/>
        </p:nvSpPr>
        <p:spPr>
          <a:xfrm>
            <a:off x="3897385" y="471948"/>
            <a:ext cx="1249831" cy="5869858"/>
          </a:xfrm>
          <a:prstGeom prst="rect">
            <a:avLst/>
          </a:prstGeom>
          <a:solidFill>
            <a:srgbClr val="98F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" name="Rectángulo 6"/>
          <p:cNvSpPr/>
          <p:nvPr/>
        </p:nvSpPr>
        <p:spPr>
          <a:xfrm>
            <a:off x="6287716" y="471948"/>
            <a:ext cx="1249831" cy="5869858"/>
          </a:xfrm>
          <a:prstGeom prst="rect">
            <a:avLst/>
          </a:prstGeom>
          <a:solidFill>
            <a:srgbClr val="88E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8" name="Rectángulo 7"/>
          <p:cNvSpPr/>
          <p:nvPr/>
        </p:nvSpPr>
        <p:spPr>
          <a:xfrm>
            <a:off x="8259852" y="471948"/>
            <a:ext cx="1249831" cy="5869858"/>
          </a:xfrm>
          <a:prstGeom prst="rect">
            <a:avLst/>
          </a:prstGeom>
          <a:solidFill>
            <a:srgbClr val="00F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9" name="Rectángulo 8"/>
          <p:cNvSpPr/>
          <p:nvPr/>
        </p:nvSpPr>
        <p:spPr>
          <a:xfrm>
            <a:off x="10231988" y="471948"/>
            <a:ext cx="1249831" cy="5869858"/>
          </a:xfrm>
          <a:prstGeom prst="rect">
            <a:avLst/>
          </a:prstGeom>
          <a:solidFill>
            <a:srgbClr val="00C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39523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1441671" y="615651"/>
            <a:ext cx="1249831" cy="5869858"/>
          </a:xfrm>
          <a:prstGeom prst="rect">
            <a:avLst/>
          </a:prstGeom>
          <a:solidFill>
            <a:srgbClr val="0053FF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8" name="Rectángulo 7"/>
          <p:cNvSpPr/>
          <p:nvPr/>
        </p:nvSpPr>
        <p:spPr>
          <a:xfrm>
            <a:off x="3543373" y="615651"/>
            <a:ext cx="1249831" cy="5869858"/>
          </a:xfrm>
          <a:prstGeom prst="rect">
            <a:avLst/>
          </a:prstGeom>
          <a:solidFill>
            <a:srgbClr val="00F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9" name="Rectángulo 8"/>
          <p:cNvSpPr/>
          <p:nvPr/>
        </p:nvSpPr>
        <p:spPr>
          <a:xfrm rot="20743">
            <a:off x="5998924" y="660159"/>
            <a:ext cx="1249831" cy="586985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" name="Rectángulo 4"/>
          <p:cNvSpPr/>
          <p:nvPr/>
        </p:nvSpPr>
        <p:spPr>
          <a:xfrm>
            <a:off x="8137776" y="574862"/>
            <a:ext cx="1249831" cy="5958872"/>
          </a:xfrm>
          <a:prstGeom prst="rect">
            <a:avLst/>
          </a:prstGeom>
          <a:solidFill>
            <a:srgbClr val="5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6" name="Rectángulo 5"/>
          <p:cNvSpPr/>
          <p:nvPr/>
        </p:nvSpPr>
        <p:spPr>
          <a:xfrm>
            <a:off x="10239478" y="574862"/>
            <a:ext cx="1249831" cy="5869858"/>
          </a:xfrm>
          <a:prstGeom prst="rect">
            <a:avLst/>
          </a:prstGeom>
          <a:solidFill>
            <a:srgbClr val="98F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9786888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Sol Bells</dc:creator>
  <cp:lastModifiedBy>Sol Bells</cp:lastModifiedBy>
  <cp:revision>3</cp:revision>
  <dcterms:created xsi:type="dcterms:W3CDTF">2017-12-06T07:10:25Z</dcterms:created>
  <dcterms:modified xsi:type="dcterms:W3CDTF">2017-12-27T05:56:20Z</dcterms:modified>
</cp:coreProperties>
</file>