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>
        <p:scale>
          <a:sx n="71" d="100"/>
          <a:sy n="71" d="100"/>
        </p:scale>
        <p:origin x="33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A8DB7-3198-5E45-8012-C7DC6AD21272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599C2-D4A6-3044-81C9-BD0EF55C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6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897B6-2971-0946-A972-AE74940BE67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58F7-1281-0441-A4AA-52A5B9860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335"/>
            <a:ext cx="6858000" cy="3270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66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8029"/>
            <a:ext cx="6858000" cy="4099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4771"/>
            <a:ext cx="6858000" cy="3839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2398" y="4461256"/>
            <a:ext cx="23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Trust in Proven Experts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7774"/>
            <a:ext cx="6858000" cy="2011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8893"/>
            <a:ext cx="6858000" cy="3613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4" y="4735917"/>
            <a:ext cx="1669607" cy="1462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9582" y="4284972"/>
            <a:ext cx="390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Proven Experts, Proven Industry Results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2042" y="6195751"/>
            <a:ext cx="75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FMCG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8603" y="6154096"/>
            <a:ext cx="93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Medical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44815" y="6160831"/>
            <a:ext cx="176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Building Industry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29" y="4797310"/>
            <a:ext cx="1791583" cy="13124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3" y="4786346"/>
            <a:ext cx="1964937" cy="14094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13"/>
            <a:ext cx="6857999" cy="41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" y="3699106"/>
            <a:ext cx="6858000" cy="4156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" y="8409479"/>
            <a:ext cx="2528047" cy="2213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389" y="10623390"/>
            <a:ext cx="114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FMCG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02745" y="8665047"/>
            <a:ext cx="267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this selection we would have video content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98" y="9516434"/>
            <a:ext cx="4182702" cy="1798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05"/>
            <a:ext cx="6752953" cy="2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375275"/>
            <a:ext cx="5401340" cy="11816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6071" y="5943"/>
            <a:ext cx="306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Our </a:t>
            </a:r>
            <a:r>
              <a:rPr lang="en-US" dirty="0" err="1" smtClean="0"/>
              <a:t>Servioces</a:t>
            </a:r>
            <a:r>
              <a:rPr lang="en-US" dirty="0"/>
              <a:t> </a:t>
            </a:r>
            <a:r>
              <a:rPr lang="en-US" dirty="0" smtClean="0"/>
              <a:t>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23529" cy="55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28</Words>
  <Application>Microsoft Macintosh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coker</dc:creator>
  <cp:lastModifiedBy>richard coker</cp:lastModifiedBy>
  <cp:revision>5</cp:revision>
  <dcterms:created xsi:type="dcterms:W3CDTF">2017-12-13T22:11:40Z</dcterms:created>
  <dcterms:modified xsi:type="dcterms:W3CDTF">2017-12-14T04:30:06Z</dcterms:modified>
</cp:coreProperties>
</file>