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12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F9D9F-961E-6B42-97CF-FD0DD4142D94}" type="datetimeFigureOut">
              <a:rPr lang="en-US" smtClean="0"/>
              <a:t>11/22/17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88770-55A1-0540-B126-4ACA246C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927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F9D9F-961E-6B42-97CF-FD0DD4142D94}" type="datetimeFigureOut">
              <a:rPr lang="en-US" smtClean="0"/>
              <a:t>11/22/17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88770-55A1-0540-B126-4ACA246C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146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F9D9F-961E-6B42-97CF-FD0DD4142D94}" type="datetimeFigureOut">
              <a:rPr lang="en-US" smtClean="0"/>
              <a:t>11/22/17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88770-55A1-0540-B126-4ACA246C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199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F9D9F-961E-6B42-97CF-FD0DD4142D94}" type="datetimeFigureOut">
              <a:rPr lang="en-US" smtClean="0"/>
              <a:t>11/22/17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88770-55A1-0540-B126-4ACA246C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289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F9D9F-961E-6B42-97CF-FD0DD4142D94}" type="datetimeFigureOut">
              <a:rPr lang="en-US" smtClean="0"/>
              <a:t>11/22/17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88770-55A1-0540-B126-4ACA246C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74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F9D9F-961E-6B42-97CF-FD0DD4142D94}" type="datetimeFigureOut">
              <a:rPr lang="en-US" smtClean="0"/>
              <a:t>11/22/17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88770-55A1-0540-B126-4ACA246C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780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F9D9F-961E-6B42-97CF-FD0DD4142D94}" type="datetimeFigureOut">
              <a:rPr lang="en-US" smtClean="0"/>
              <a:t>11/22/17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88770-55A1-0540-B126-4ACA246C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798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F9D9F-961E-6B42-97CF-FD0DD4142D94}" type="datetimeFigureOut">
              <a:rPr lang="en-US" smtClean="0"/>
              <a:t>11/22/17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88770-55A1-0540-B126-4ACA246C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15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F9D9F-961E-6B42-97CF-FD0DD4142D94}" type="datetimeFigureOut">
              <a:rPr lang="en-US" smtClean="0"/>
              <a:t>11/22/17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88770-55A1-0540-B126-4ACA246C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851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F9D9F-961E-6B42-97CF-FD0DD4142D94}" type="datetimeFigureOut">
              <a:rPr lang="en-US" smtClean="0"/>
              <a:t>11/22/17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88770-55A1-0540-B126-4ACA246C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1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F9D9F-961E-6B42-97CF-FD0DD4142D94}" type="datetimeFigureOut">
              <a:rPr lang="en-US" smtClean="0"/>
              <a:t>11/22/17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88770-55A1-0540-B126-4ACA246C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42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F9D9F-961E-6B42-97CF-FD0DD4142D94}" type="datetimeFigureOut">
              <a:rPr lang="en-US" smtClean="0"/>
              <a:t>11/22/17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88770-55A1-0540-B126-4ACA246C6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968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08415" y="3835667"/>
            <a:ext cx="2880650" cy="2102602"/>
            <a:chOff x="562708" y="4231397"/>
            <a:chExt cx="2880650" cy="210260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354072" y="4231397"/>
              <a:ext cx="1296246" cy="1165054"/>
            </a:xfrm>
            <a:prstGeom prst="rect">
              <a:avLst/>
            </a:prstGeom>
          </p:spPr>
        </p:pic>
        <p:sp>
          <p:nvSpPr>
            <p:cNvPr id="6" name="Title 1"/>
            <p:cNvSpPr txBox="1">
              <a:spLocks/>
            </p:cNvSpPr>
            <p:nvPr/>
          </p:nvSpPr>
          <p:spPr>
            <a:xfrm>
              <a:off x="562708" y="4863974"/>
              <a:ext cx="2880650" cy="147002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200" dirty="0" smtClean="0">
                  <a:latin typeface="Wartorn"/>
                  <a:cs typeface="Wartorn"/>
                </a:rPr>
                <a:t>Rhino</a:t>
              </a:r>
              <a:endParaRPr lang="en-US" sz="3200" dirty="0">
                <a:latin typeface="Wartorn"/>
                <a:cs typeface="Wartorn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87555" y="1611285"/>
            <a:ext cx="7393605" cy="1470025"/>
            <a:chOff x="1075300" y="3748929"/>
            <a:chExt cx="7393605" cy="1470025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075300" y="3950656"/>
              <a:ext cx="1296246" cy="1165054"/>
            </a:xfrm>
            <a:prstGeom prst="rect">
              <a:avLst/>
            </a:prstGeom>
          </p:spPr>
        </p:pic>
        <p:sp>
          <p:nvSpPr>
            <p:cNvPr id="10" name="Title 1"/>
            <p:cNvSpPr txBox="1">
              <a:spLocks/>
            </p:cNvSpPr>
            <p:nvPr/>
          </p:nvSpPr>
          <p:spPr>
            <a:xfrm>
              <a:off x="2036485" y="3748929"/>
              <a:ext cx="6432420" cy="147002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4000" dirty="0" smtClean="0">
                  <a:latin typeface="Wartorn"/>
                  <a:cs typeface="Wartorn"/>
                </a:rPr>
                <a:t>Rhino defense</a:t>
              </a:r>
              <a:endParaRPr lang="en-US" sz="4000" dirty="0">
                <a:latin typeface="Wartorn"/>
                <a:cs typeface="Wartorn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117161" y="3189438"/>
            <a:ext cx="3790207" cy="1470025"/>
            <a:chOff x="1354072" y="4128961"/>
            <a:chExt cx="3790207" cy="1470025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354072" y="4231397"/>
              <a:ext cx="1296246" cy="1165054"/>
            </a:xfrm>
            <a:prstGeom prst="rect">
              <a:avLst/>
            </a:prstGeom>
          </p:spPr>
        </p:pic>
        <p:sp>
          <p:nvSpPr>
            <p:cNvPr id="16" name="Title 1"/>
            <p:cNvSpPr txBox="1">
              <a:spLocks/>
            </p:cNvSpPr>
            <p:nvPr/>
          </p:nvSpPr>
          <p:spPr>
            <a:xfrm>
              <a:off x="2263629" y="4128961"/>
              <a:ext cx="2880650" cy="147002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600" dirty="0" smtClean="0">
                  <a:latin typeface="Wartorn"/>
                  <a:cs typeface="Wartorn"/>
                </a:rPr>
                <a:t>Rhino</a:t>
              </a:r>
              <a:endParaRPr lang="en-US" sz="3600" dirty="0">
                <a:latin typeface="Wartorn"/>
                <a:cs typeface="Wartorn"/>
              </a:endParaRPr>
            </a:p>
          </p:txBody>
        </p:sp>
      </p:grp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2493" y="4773215"/>
            <a:ext cx="2098278" cy="1900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856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</Words>
  <Application>Microsoft Macintosh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Rhino Defense</dc:title>
  <dc:creator>Bo</dc:creator>
  <cp:lastModifiedBy>Bo</cp:lastModifiedBy>
  <cp:revision>4</cp:revision>
  <dcterms:created xsi:type="dcterms:W3CDTF">2017-11-22T16:38:06Z</dcterms:created>
  <dcterms:modified xsi:type="dcterms:W3CDTF">2017-11-22T17:09:54Z</dcterms:modified>
</cp:coreProperties>
</file>