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7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376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584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805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9479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149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498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598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6041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359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090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20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97913-555E-4386-AF91-994C23E91115}" type="datetimeFigureOut">
              <a:rPr lang="de-DE" smtClean="0"/>
              <a:t>30.11.2017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4935F-D431-4517-AC9B-173AE416A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54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ilux.com/en/applications/industry/lighting-for-industry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1" y="980728"/>
            <a:ext cx="6826099" cy="4160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1259632" y="5589240"/>
            <a:ext cx="68318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hlinkClick r:id="rId3"/>
              </a:rPr>
              <a:t>https://www.trilux.com/en/applications/industry/lighting-for-industry</a:t>
            </a:r>
            <a:r>
              <a:rPr lang="de-DE" dirty="0" smtClean="0">
                <a:hlinkClick r:id="rId3"/>
              </a:rPr>
              <a:t>/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858711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S.Schanz</dc:creator>
  <cp:lastModifiedBy>S.Schanz</cp:lastModifiedBy>
  <cp:revision>4</cp:revision>
  <dcterms:created xsi:type="dcterms:W3CDTF">2017-11-27T10:17:03Z</dcterms:created>
  <dcterms:modified xsi:type="dcterms:W3CDTF">2017-11-30T11:18:57Z</dcterms:modified>
</cp:coreProperties>
</file>