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112" y="-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1E5738-17BF-F24F-A4D9-2270D71F4CB0}" type="datetimeFigureOut">
              <a:rPr lang="en-US" smtClean="0"/>
              <a:t>11/26/17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A3FFA-BEB0-6347-9348-2EEEEF87AF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258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FA3FFA-BEB0-6347-9348-2EEEEF87AF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2973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9BE09-FE41-DA41-A34F-EA66CAF95990}" type="datetimeFigureOut">
              <a:rPr lang="en-US" smtClean="0"/>
              <a:t>11/26/17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757AC-FBD2-A34E-8EEB-D83B0424D1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312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9BE09-FE41-DA41-A34F-EA66CAF95990}" type="datetimeFigureOut">
              <a:rPr lang="en-US" smtClean="0"/>
              <a:t>11/26/17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757AC-FBD2-A34E-8EEB-D83B0424D1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321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9BE09-FE41-DA41-A34F-EA66CAF95990}" type="datetimeFigureOut">
              <a:rPr lang="en-US" smtClean="0"/>
              <a:t>11/26/17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757AC-FBD2-A34E-8EEB-D83B0424D1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234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9BE09-FE41-DA41-A34F-EA66CAF95990}" type="datetimeFigureOut">
              <a:rPr lang="en-US" smtClean="0"/>
              <a:t>11/26/17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757AC-FBD2-A34E-8EEB-D83B0424D1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829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9BE09-FE41-DA41-A34F-EA66CAF95990}" type="datetimeFigureOut">
              <a:rPr lang="en-US" smtClean="0"/>
              <a:t>11/26/17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757AC-FBD2-A34E-8EEB-D83B0424D1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477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9BE09-FE41-DA41-A34F-EA66CAF95990}" type="datetimeFigureOut">
              <a:rPr lang="en-US" smtClean="0"/>
              <a:t>11/26/17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757AC-FBD2-A34E-8EEB-D83B0424D1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827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9BE09-FE41-DA41-A34F-EA66CAF95990}" type="datetimeFigureOut">
              <a:rPr lang="en-US" smtClean="0"/>
              <a:t>11/26/17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757AC-FBD2-A34E-8EEB-D83B0424D1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677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9BE09-FE41-DA41-A34F-EA66CAF95990}" type="datetimeFigureOut">
              <a:rPr lang="en-US" smtClean="0"/>
              <a:t>11/26/17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757AC-FBD2-A34E-8EEB-D83B0424D1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955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9BE09-FE41-DA41-A34F-EA66CAF95990}" type="datetimeFigureOut">
              <a:rPr lang="en-US" smtClean="0"/>
              <a:t>11/26/17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757AC-FBD2-A34E-8EEB-D83B0424D1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864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9BE09-FE41-DA41-A34F-EA66CAF95990}" type="datetimeFigureOut">
              <a:rPr lang="en-US" smtClean="0"/>
              <a:t>11/26/17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757AC-FBD2-A34E-8EEB-D83B0424D1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849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9BE09-FE41-DA41-A34F-EA66CAF95990}" type="datetimeFigureOut">
              <a:rPr lang="en-US" smtClean="0"/>
              <a:t>11/26/17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757AC-FBD2-A34E-8EEB-D83B0424D1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424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39BE09-FE41-DA41-A34F-EA66CAF95990}" type="datetimeFigureOut">
              <a:rPr lang="en-US" smtClean="0"/>
              <a:t>11/26/17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757AC-FBD2-A34E-8EEB-D83B0424D1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87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51rosse copy.jp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10" r="14215" b="25596"/>
          <a:stretch/>
        </p:blipFill>
        <p:spPr>
          <a:xfrm>
            <a:off x="2018696" y="841248"/>
            <a:ext cx="4425696" cy="2834640"/>
          </a:xfrm>
          <a:prstGeom prst="rect">
            <a:avLst/>
          </a:prstGeom>
        </p:spPr>
      </p:pic>
      <p:pic>
        <p:nvPicPr>
          <p:cNvPr id="4" name="Picture 3" descr="ball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3239" y="2079653"/>
            <a:ext cx="932342" cy="919966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7088" y="3526222"/>
            <a:ext cx="6400800" cy="1023257"/>
          </a:xfrm>
        </p:spPr>
        <p:txBody>
          <a:bodyPr>
            <a:noAutofit/>
          </a:bodyPr>
          <a:lstStyle/>
          <a:p>
            <a:r>
              <a:rPr lang="en-US" sz="6600" dirty="0" smtClean="0">
                <a:solidFill>
                  <a:schemeClr val="tx1"/>
                </a:solidFill>
                <a:latin typeface="Britannic Bold"/>
                <a:cs typeface="Britannic Bold"/>
              </a:rPr>
              <a:t>NEBULA</a:t>
            </a:r>
            <a:endParaRPr lang="en-US" sz="6600" dirty="0">
              <a:solidFill>
                <a:schemeClr val="tx1"/>
              </a:solidFill>
              <a:latin typeface="Britannic Bold"/>
              <a:cs typeface="Britannic Bold"/>
            </a:endParaRPr>
          </a:p>
        </p:txBody>
      </p:sp>
    </p:spTree>
    <p:extLst>
      <p:ext uri="{BB962C8B-B14F-4D97-AF65-F5344CB8AC3E}">
        <p14:creationId xmlns:p14="http://schemas.microsoft.com/office/powerpoint/2010/main" val="4041420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</Words>
  <Application>Microsoft Macintosh PowerPoint</Application>
  <PresentationFormat>On-screen Show (4:3)</PresentationFormat>
  <Paragraphs>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RDG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Drew Goetting</dc:creator>
  <cp:lastModifiedBy>Drew Goetting</cp:lastModifiedBy>
  <cp:revision>3</cp:revision>
  <dcterms:created xsi:type="dcterms:W3CDTF">2017-11-26T08:41:04Z</dcterms:created>
  <dcterms:modified xsi:type="dcterms:W3CDTF">2017-11-26T09:01:33Z</dcterms:modified>
</cp:coreProperties>
</file>