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/>
    <p:restoredTop sz="86401"/>
  </p:normalViewPr>
  <p:slideViewPr>
    <p:cSldViewPr snapToGrid="0" snapToObjects="1">
      <p:cViewPr>
        <p:scale>
          <a:sx n="120" d="100"/>
          <a:sy n="120" d="100"/>
        </p:scale>
        <p:origin x="432" y="-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05881-BD89-5E43-9458-73E60FCE9F71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530C-65EA-B64A-A6CD-781F735BB0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83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530C-65EA-B64A-A6CD-781F735BB0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86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530C-65EA-B64A-A6CD-781F735BB0B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23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D367-3CE9-8D4E-8E93-91B77F4802B9}" type="datetime1">
              <a:rPr lang="nb-NO" smtClean="0"/>
              <a:t>28.11.2017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8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D411-1C5D-4D4E-B69F-2EF3BF54A445}" type="datetime1">
              <a:rPr lang="nb-NO" smtClean="0"/>
              <a:t>28.11.2017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5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B30F-65B4-B04C-8B2B-F6865045327F}" type="datetime1">
              <a:rPr lang="nb-NO" smtClean="0"/>
              <a:t>28.11.2017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10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9BCB-F0AE-FB41-A268-70F33EE8BD1F}" type="datetime1">
              <a:rPr lang="nb-NO" smtClean="0"/>
              <a:t>28.11.2017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24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EA0F-44BA-8A4E-994A-FA62E37E18F1}" type="datetime1">
              <a:rPr lang="nb-NO" smtClean="0"/>
              <a:t>28.11.2017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3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9D69-0356-CB4F-A4BD-08C7F33F3029}" type="datetime1">
              <a:rPr lang="nb-NO" smtClean="0"/>
              <a:t>28.11.2017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73E4-B59E-9B46-B9C6-7E08AE7CEC95}" type="datetime1">
              <a:rPr lang="nb-NO" smtClean="0"/>
              <a:t>28.11.2017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C3C5-0F24-3344-833D-DBCE3BDA5AA7}" type="datetime1">
              <a:rPr lang="nb-NO" smtClean="0"/>
              <a:t>28.11.2017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97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74C2-5C57-0545-8D31-CFC6E1C2447F}" type="datetime1">
              <a:rPr lang="nb-NO" smtClean="0"/>
              <a:t>28.11.2017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62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5EA1-15C8-C443-BEB3-98D236BFA0AA}" type="datetime1">
              <a:rPr lang="nb-NO" smtClean="0"/>
              <a:t>28.11.2017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47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0306-9146-8A4A-B168-C8768DC57083}" type="datetime1">
              <a:rPr lang="nb-NO" smtClean="0"/>
              <a:t>28.11.2017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29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292A-E940-EE43-AB97-AB1B74D0EE31}" type="datetime1">
              <a:rPr lang="nb-NO" smtClean="0"/>
              <a:t>28.11.2017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Brief, Wicklund-Hansen International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12C6-78BF-2249-A43D-4ABF47CF3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9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6" Type="http://schemas.openxmlformats.org/officeDocument/2006/relationships/image" Target="file://localhost/cid/A7D382B0-636A-4E81-905D-CBE09645F1C8" TargetMode="External"/><Relationship Id="rId7" Type="http://schemas.openxmlformats.org/officeDocument/2006/relationships/image" Target="../media/image5.jpe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Wicklund</a:t>
            </a:r>
            <a:r>
              <a:rPr lang="en-GB" dirty="0"/>
              <a:t>-</a:t>
            </a:r>
            <a:r>
              <a:rPr lang="en-GB" dirty="0" smtClean="0"/>
              <a:t>Hansen International is a company founded in Oslo, Norway.</a:t>
            </a:r>
          </a:p>
          <a:p>
            <a:r>
              <a:rPr lang="en-GB" dirty="0" smtClean="0"/>
              <a:t>We sell personality tests.</a:t>
            </a:r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 smtClean="0"/>
              <a:t>owners is aiming to turn the business around with a more compelling design, new features and an active sales offensive.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 we are looking </a:t>
            </a:r>
            <a:r>
              <a:rPr lang="en-GB" dirty="0" smtClean="0"/>
              <a:t>for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design for our website, our client reports (the test results) and </a:t>
            </a:r>
            <a:r>
              <a:rPr lang="en-GB" sz="2400" dirty="0" err="1"/>
              <a:t>powerpoint</a:t>
            </a:r>
            <a:r>
              <a:rPr lang="en-GB" sz="2400" dirty="0"/>
              <a:t> presentations for counselling.</a:t>
            </a:r>
          </a:p>
          <a:p>
            <a:r>
              <a:rPr lang="en-GB" sz="2400" dirty="0"/>
              <a:t>Redesign of logo that works for web and in </a:t>
            </a:r>
            <a:r>
              <a:rPr lang="en-GB" sz="2400" dirty="0" err="1"/>
              <a:t>SoMe</a:t>
            </a:r>
            <a:r>
              <a:rPr lang="en-GB" sz="2400" dirty="0"/>
              <a:t> as well as </a:t>
            </a:r>
            <a:r>
              <a:rPr lang="en-GB" sz="2400" dirty="0" err="1"/>
              <a:t>ppt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printed surfaces.</a:t>
            </a:r>
          </a:p>
          <a:p>
            <a:r>
              <a:rPr lang="en-GB" sz="2400" dirty="0"/>
              <a:t>Illustrations that can make our story understandable.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9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Target group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Top management as well as mid-management.</a:t>
            </a:r>
          </a:p>
          <a:p>
            <a:pPr lvl="1"/>
            <a:r>
              <a:rPr lang="en-GB" dirty="0"/>
              <a:t>Men and women: age 30-50</a:t>
            </a:r>
          </a:p>
          <a:p>
            <a:pPr lvl="1"/>
            <a:r>
              <a:rPr lang="en-GB" dirty="0"/>
              <a:t>More private service companies than industrial production</a:t>
            </a:r>
          </a:p>
          <a:p>
            <a:pPr lvl="1"/>
            <a:r>
              <a:rPr lang="en-GB" dirty="0" smtClean="0"/>
              <a:t>Focus area Oslo, capital in Norway.</a:t>
            </a:r>
          </a:p>
          <a:p>
            <a:pPr lvl="1"/>
            <a:r>
              <a:rPr lang="en-GB" dirty="0" smtClean="0"/>
              <a:t>Might </a:t>
            </a:r>
            <a:r>
              <a:rPr lang="en-GB" dirty="0"/>
              <a:t>very well be in an International environment.</a:t>
            </a:r>
          </a:p>
          <a:p>
            <a:r>
              <a:rPr lang="en-GB" dirty="0"/>
              <a:t>Management hire (and fire) people in order to bring the business forward. But, strive in keeping the team focused and work effective together.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Our service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We offer a personality test originally derived from Meyers and Greenberg’s studies in the US market in the 70’ies.</a:t>
            </a:r>
          </a:p>
          <a:p>
            <a:r>
              <a:rPr lang="en-GB" sz="2400" dirty="0" smtClean="0"/>
              <a:t>From answering 120 questions any candidate will be ”measure” to fit a set of specific required traits. Basically ego-drive and empathy.</a:t>
            </a:r>
            <a:endParaRPr lang="en-GB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 we need ”a story”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Personality tests tend to be very accurate and not very practical oriented/easy to use.</a:t>
            </a:r>
          </a:p>
          <a:p>
            <a:r>
              <a:rPr lang="en-GB" sz="2400" dirty="0" smtClean="0"/>
              <a:t>A </a:t>
            </a:r>
            <a:r>
              <a:rPr lang="en-GB" sz="2400" dirty="0" smtClean="0"/>
              <a:t>compelling story makes it easier to remember </a:t>
            </a:r>
            <a:r>
              <a:rPr lang="en-GB" sz="2400" dirty="0" smtClean="0"/>
              <a:t>and use the </a:t>
            </a:r>
            <a:r>
              <a:rPr lang="en-GB" sz="2400" dirty="0" smtClean="0"/>
              <a:t>different </a:t>
            </a:r>
            <a:r>
              <a:rPr lang="en-GB" sz="2400" dirty="0" smtClean="0"/>
              <a:t>terms for workstyles</a:t>
            </a:r>
            <a:r>
              <a:rPr lang="en-GB" sz="2400" dirty="0" smtClean="0"/>
              <a:t>, </a:t>
            </a:r>
            <a:r>
              <a:rPr lang="en-GB" sz="2400" dirty="0" smtClean="0"/>
              <a:t>social </a:t>
            </a:r>
            <a:r>
              <a:rPr lang="en-GB" sz="2400" dirty="0" smtClean="0"/>
              <a:t>capabilities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r>
              <a:rPr lang="en-GB" sz="2400" dirty="0" smtClean="0"/>
              <a:t>All </a:t>
            </a:r>
            <a:r>
              <a:rPr lang="en-GB" sz="2400" dirty="0" smtClean="0"/>
              <a:t>business’ feel that they are very special. We need a more objective narrative that can work across businesses.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 way we want it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02705" cy="4352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 maritime </a:t>
            </a:r>
            <a:r>
              <a:rPr lang="en-GB" dirty="0" smtClean="0"/>
              <a:t>metaphor </a:t>
            </a:r>
            <a:r>
              <a:rPr lang="en-GB" dirty="0" smtClean="0"/>
              <a:t>= the voyage on which the clients business create their value: All employees need to </a:t>
            </a:r>
            <a:r>
              <a:rPr lang="en-GB" dirty="0" smtClean="0"/>
              <a:t>participate – we are all in the same boat!</a:t>
            </a:r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ission is defined as bringing the </a:t>
            </a:r>
            <a:r>
              <a:rPr lang="en-GB" dirty="0" smtClean="0"/>
              <a:t>ship with it’s cargo </a:t>
            </a:r>
            <a:r>
              <a:rPr lang="en-GB" dirty="0" smtClean="0"/>
              <a:t>to the next </a:t>
            </a:r>
            <a:r>
              <a:rPr lang="en-GB" dirty="0" smtClean="0"/>
              <a:t>port fast and safe.</a:t>
            </a:r>
            <a:endParaRPr lang="en-GB" dirty="0" smtClean="0"/>
          </a:p>
          <a:p>
            <a:r>
              <a:rPr lang="en-GB" dirty="0" smtClean="0"/>
              <a:t>Challenges: the shifting elements - the wind and the tide.</a:t>
            </a:r>
          </a:p>
          <a:p>
            <a:r>
              <a:rPr lang="en-GB" dirty="0" smtClean="0"/>
              <a:t>Many very specialised task on-board with equal importance</a:t>
            </a:r>
          </a:p>
          <a:p>
            <a:pPr lvl="1"/>
            <a:r>
              <a:rPr lang="en-GB" dirty="0" smtClean="0"/>
              <a:t>Chef</a:t>
            </a:r>
          </a:p>
          <a:p>
            <a:pPr lvl="1"/>
            <a:r>
              <a:rPr lang="en-GB" dirty="0" smtClean="0"/>
              <a:t>Captain</a:t>
            </a:r>
          </a:p>
          <a:p>
            <a:pPr lvl="1"/>
            <a:r>
              <a:rPr lang="en-GB" dirty="0" smtClean="0"/>
              <a:t> navigation</a:t>
            </a:r>
          </a:p>
          <a:p>
            <a:pPr lvl="1"/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4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Personality test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different Working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 an effort to simplify we downscale the never ending diversity in 4 architypes.</a:t>
            </a:r>
          </a:p>
          <a:p>
            <a:r>
              <a:rPr lang="en-GB" dirty="0" smtClean="0"/>
              <a:t>All 4 styles have equal importance</a:t>
            </a:r>
          </a:p>
          <a:p>
            <a:r>
              <a:rPr lang="en-GB" dirty="0" smtClean="0"/>
              <a:t>Everyone can have more than one style, but not at the same time!</a:t>
            </a:r>
          </a:p>
          <a:p>
            <a:r>
              <a:rPr lang="en-GB" dirty="0" smtClean="0"/>
              <a:t>A Metaphor </a:t>
            </a:r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 smtClean="0"/>
              <a:t>be the 4 wind (north, south, east and west)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Archetypes - W I N 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32228" cy="368458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W (west): ”worker” is effective, focused on production, he is critical and concerned about things that can occur that can delay production. Can be too critical in the eyes of others. When W is dominating the workplace you get “martyr </a:t>
            </a:r>
            <a:r>
              <a:rPr lang="en-GB" dirty="0" err="1" smtClean="0"/>
              <a:t>cultur</a:t>
            </a:r>
            <a:r>
              <a:rPr lang="en-GB" dirty="0" smtClean="0"/>
              <a:t>”.</a:t>
            </a:r>
          </a:p>
          <a:p>
            <a:r>
              <a:rPr lang="en-GB" dirty="0" smtClean="0"/>
              <a:t>I (east): ”Integrator” is like a Sheppard dog – keeping the team together. He involve many people in solving tasks. Can be too dependant on others and their support. When I is dominating the workplace “</a:t>
            </a:r>
            <a:r>
              <a:rPr lang="en-GB" smtClean="0"/>
              <a:t>fair-weather culture”.</a:t>
            </a:r>
            <a:endParaRPr lang="en-GB" dirty="0" smtClean="0"/>
          </a:p>
          <a:p>
            <a:r>
              <a:rPr lang="en-GB" dirty="0" smtClean="0"/>
              <a:t>N (north): ”Navigator” is looking to the horizon, bringing change to the workplace. He believe everything is possible. Can be too broad in his approach missing out on (important) details. When N is dominating the workplace you get “arsonist culture”.</a:t>
            </a:r>
          </a:p>
          <a:p>
            <a:r>
              <a:rPr lang="en-GB" dirty="0" smtClean="0"/>
              <a:t>D (south): Discipline is predictable and comply on all his responsibilities. Repeating tasks to with precession seems not to tire him. Can be too dependant on stability. When S is dominating you get “bureaucratic culture”.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3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Integration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Context should guide workstyle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Because people choose one of four workstyles </a:t>
            </a:r>
            <a:r>
              <a:rPr lang="en-GB" sz="2400" dirty="0" smtClean="0"/>
              <a:t>for </a:t>
            </a:r>
            <a:r>
              <a:rPr lang="en-GB" sz="2400" dirty="0" smtClean="0"/>
              <a:t>solving tasks </a:t>
            </a:r>
            <a:r>
              <a:rPr lang="en-GB" sz="2400" dirty="0"/>
              <a:t>at any </a:t>
            </a:r>
            <a:r>
              <a:rPr lang="en-GB" sz="2400" dirty="0" smtClean="0"/>
              <a:t>time, </a:t>
            </a:r>
            <a:r>
              <a:rPr lang="en-GB" sz="2400" dirty="0"/>
              <a:t>we </a:t>
            </a:r>
            <a:r>
              <a:rPr lang="en-GB" sz="2400" dirty="0" smtClean="0"/>
              <a:t>need to be able to choose the </a:t>
            </a:r>
            <a:r>
              <a:rPr lang="en-GB" sz="2400" dirty="0" smtClean="0"/>
              <a:t>most fit workstyle </a:t>
            </a:r>
            <a:r>
              <a:rPr lang="en-GB" sz="2400" dirty="0" smtClean="0"/>
              <a:t>in any situation.</a:t>
            </a:r>
          </a:p>
          <a:p>
            <a:r>
              <a:rPr lang="en-GB" sz="2400" dirty="0"/>
              <a:t>To work more efficient </a:t>
            </a:r>
            <a:r>
              <a:rPr lang="en-GB" sz="2400" dirty="0" smtClean="0"/>
              <a:t>together and avoid conflicts and misinterpretation the ability to communicate </a:t>
            </a:r>
            <a:r>
              <a:rPr lang="en-GB" sz="2400" dirty="0" smtClean="0"/>
              <a:t>and adjust within </a:t>
            </a:r>
            <a:r>
              <a:rPr lang="en-GB" sz="2400" dirty="0" smtClean="0"/>
              <a:t>the team is important. Specially when </a:t>
            </a:r>
            <a:r>
              <a:rPr lang="en-GB" sz="2400" dirty="0" smtClean="0"/>
              <a:t>conflict </a:t>
            </a:r>
            <a:r>
              <a:rPr lang="en-GB" sz="2400" dirty="0" smtClean="0"/>
              <a:t>of interest is present.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Send &amp; receive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WHI measure dialogue capabilities – ability to send and receive ”signals from colleagues / environment. </a:t>
            </a:r>
          </a:p>
          <a:p>
            <a:r>
              <a:rPr lang="en-GB" dirty="0" smtClean="0"/>
              <a:t>Megaphone: your ability to speak your mind, demand attention, let yourself be heard (in social and professional settings).</a:t>
            </a:r>
          </a:p>
          <a:p>
            <a:r>
              <a:rPr lang="en-GB" dirty="0" smtClean="0"/>
              <a:t>Radar: ability to pick up on signals from others. Verbal and clear signals as well as more implicit and non verbal communication. And act on this information.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01048" y="882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2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Tone of voice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Businesslike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Professional and trustworthy</a:t>
            </a:r>
          </a:p>
          <a:p>
            <a:r>
              <a:rPr lang="en-GB" dirty="0" smtClean="0"/>
              <a:t>Our tools b</a:t>
            </a:r>
            <a:r>
              <a:rPr lang="en-GB" dirty="0" smtClean="0"/>
              <a:t>ring </a:t>
            </a:r>
            <a:r>
              <a:rPr lang="en-GB" dirty="0" smtClean="0"/>
              <a:t>profit to </a:t>
            </a:r>
            <a:r>
              <a:rPr lang="en-GB" dirty="0" smtClean="0"/>
              <a:t>the clients</a:t>
            </a:r>
            <a:r>
              <a:rPr lang="en-GB" dirty="0" smtClean="0"/>
              <a:t> </a:t>
            </a:r>
            <a:r>
              <a:rPr lang="en-GB" dirty="0" smtClean="0"/>
              <a:t>business</a:t>
            </a:r>
          </a:p>
          <a:p>
            <a:r>
              <a:rPr lang="en-GB" dirty="0" smtClean="0"/>
              <a:t>Modern </a:t>
            </a:r>
            <a:r>
              <a:rPr lang="en-GB" dirty="0" smtClean="0"/>
              <a:t>&gt;&gt; </a:t>
            </a:r>
            <a:r>
              <a:rPr lang="en-GB" dirty="0" smtClean="0"/>
              <a:t>bringing </a:t>
            </a:r>
            <a:r>
              <a:rPr lang="en-GB" dirty="0" smtClean="0"/>
              <a:t>the company </a:t>
            </a:r>
            <a:r>
              <a:rPr lang="en-GB" dirty="0" smtClean="0"/>
              <a:t>with all it’s </a:t>
            </a:r>
            <a:r>
              <a:rPr lang="en-GB" dirty="0" smtClean="0"/>
              <a:t>employees to the next level of performance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Playful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Pedagogic</a:t>
            </a:r>
          </a:p>
          <a:p>
            <a:r>
              <a:rPr lang="en-GB" dirty="0" smtClean="0"/>
              <a:t>Enjoyable</a:t>
            </a:r>
          </a:p>
          <a:p>
            <a:r>
              <a:rPr lang="en-GB" dirty="0" smtClean="0"/>
              <a:t>Energetic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5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ask for </a:t>
            </a:r>
            <a:r>
              <a:rPr lang="nb-NO" dirty="0" smtClean="0"/>
              <a:t>webdesign (</a:t>
            </a:r>
            <a:r>
              <a:rPr lang="nb-NO" dirty="0" err="1" smtClean="0"/>
              <a:t>wix</a:t>
            </a:r>
            <a:r>
              <a:rPr lang="nb-NO" dirty="0" smtClean="0"/>
              <a:t>)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following</a:t>
            </a:r>
            <a:r>
              <a:rPr lang="nb-NO" dirty="0" smtClean="0"/>
              <a:t> </a:t>
            </a:r>
            <a:r>
              <a:rPr lang="nb-NO" dirty="0"/>
              <a:t>7</a:t>
            </a:r>
            <a:r>
              <a:rPr lang="nb-NO" dirty="0" smtClean="0"/>
              <a:t> </a:t>
            </a:r>
            <a:r>
              <a:rPr lang="nb-NO" dirty="0" smtClean="0"/>
              <a:t>elements:</a:t>
            </a:r>
            <a:endParaRPr lang="nb-NO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24023" y="1772462"/>
            <a:ext cx="544918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Logo: redesign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this</a:t>
            </a:r>
            <a:r>
              <a:rPr lang="nb-NO" sz="2000" dirty="0" smtClean="0"/>
              <a:t> </a:t>
            </a:r>
            <a:r>
              <a:rPr lang="nb-NO" sz="2000" dirty="0" err="1" smtClean="0"/>
              <a:t>one</a:t>
            </a:r>
            <a:r>
              <a:rPr lang="nb-NO" sz="2000" dirty="0" smtClean="0"/>
              <a:t>, </a:t>
            </a:r>
            <a:r>
              <a:rPr lang="nb-NO" sz="2000" dirty="0" err="1" smtClean="0"/>
              <a:t>please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</a:t>
            </a:r>
            <a:r>
              <a:rPr lang="nb-NO" sz="2000" dirty="0" err="1" smtClean="0"/>
              <a:t>clients</a:t>
            </a:r>
            <a:r>
              <a:rPr lang="nb-NO" sz="2000" dirty="0" smtClean="0"/>
              <a:t> business: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ship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The 4 </a:t>
            </a:r>
            <a:r>
              <a:rPr lang="nb-NO" sz="2000" dirty="0" err="1" smtClean="0"/>
              <a:t>coworkers</a:t>
            </a:r>
            <a:r>
              <a:rPr lang="nb-NO" sz="2000" dirty="0" smtClean="0"/>
              <a:t> / </a:t>
            </a:r>
            <a:r>
              <a:rPr lang="nb-NO" sz="2000" dirty="0" err="1" smtClean="0"/>
              <a:t>personas</a:t>
            </a:r>
            <a:r>
              <a:rPr lang="nb-NO" sz="2000" dirty="0" smtClean="0"/>
              <a:t> (</a:t>
            </a:r>
            <a:r>
              <a:rPr lang="nb-NO" sz="2000" dirty="0" err="1" smtClean="0"/>
              <a:t>individuals</a:t>
            </a:r>
            <a:r>
              <a:rPr lang="nb-NO" sz="2000" dirty="0" smtClean="0"/>
              <a:t> and </a:t>
            </a:r>
            <a:r>
              <a:rPr lang="nb-NO" sz="2000" dirty="0" err="1" smtClean="0"/>
              <a:t>onboard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ship</a:t>
            </a:r>
            <a:r>
              <a:rPr lang="nb-NO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</a:t>
            </a:r>
            <a:r>
              <a:rPr lang="nb-NO" sz="2000" dirty="0" err="1" smtClean="0"/>
              <a:t>listening</a:t>
            </a:r>
            <a:r>
              <a:rPr lang="nb-NO" sz="2000" dirty="0" smtClean="0"/>
              <a:t>: </a:t>
            </a:r>
            <a:r>
              <a:rPr lang="nb-NO" sz="2000" dirty="0" err="1" smtClean="0"/>
              <a:t>the</a:t>
            </a:r>
            <a:r>
              <a:rPr lang="nb-NO" sz="2000" dirty="0" smtClean="0"/>
              <a:t> radar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sending: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megaphone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smtClean="0"/>
              <a:t>Symbol for </a:t>
            </a:r>
            <a:r>
              <a:rPr lang="nb-NO" sz="2000" dirty="0" err="1" smtClean="0"/>
              <a:t>social</a:t>
            </a:r>
            <a:r>
              <a:rPr lang="nb-NO" sz="2000" dirty="0" smtClean="0"/>
              <a:t> </a:t>
            </a:r>
            <a:r>
              <a:rPr lang="nb-NO" sz="2000" dirty="0" err="1" smtClean="0"/>
              <a:t>adaptillity</a:t>
            </a:r>
            <a:r>
              <a:rPr lang="nb-NO" sz="2000" dirty="0" smtClean="0"/>
              <a:t>: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compass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4 </a:t>
            </a:r>
            <a:r>
              <a:rPr lang="nb-NO" sz="2000" dirty="0" err="1" smtClean="0"/>
              <a:t>dimensions</a:t>
            </a:r>
            <a:endParaRPr lang="nb-N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000" dirty="0" err="1" smtClean="0"/>
              <a:t>Profile</a:t>
            </a:r>
            <a:r>
              <a:rPr lang="nb-NO" sz="2000" dirty="0" smtClean="0"/>
              <a:t>: </a:t>
            </a:r>
            <a:r>
              <a:rPr lang="nb-NO" sz="2000" dirty="0" err="1" smtClean="0"/>
              <a:t>Testresults</a:t>
            </a:r>
            <a:r>
              <a:rPr lang="nb-NO" sz="2000" dirty="0" smtClean="0"/>
              <a:t> report</a:t>
            </a:r>
            <a:endParaRPr lang="nb-NO" sz="2000" dirty="0"/>
          </a:p>
          <a:p>
            <a:pPr marL="0" indent="0">
              <a:buNone/>
            </a:pPr>
            <a:r>
              <a:rPr lang="nb-NO" sz="2100" dirty="0" smtClean="0"/>
              <a:t>	</a:t>
            </a:r>
            <a:endParaRPr lang="nb-NO" sz="2100" dirty="0"/>
          </a:p>
          <a:p>
            <a:pPr marL="971550" lvl="1" indent="-514350">
              <a:buFont typeface="+mj-lt"/>
              <a:buAutoNum type="arabicPeriod"/>
            </a:pPr>
            <a:endParaRPr lang="nb-NO" sz="1600" dirty="0" smtClean="0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 t="43892" r="35329" b="29842"/>
          <a:stretch/>
        </p:blipFill>
        <p:spPr>
          <a:xfrm rot="10800000">
            <a:off x="4976034" y="1520463"/>
            <a:ext cx="892914" cy="616689"/>
          </a:xfrm>
        </p:spPr>
      </p:pic>
      <p:pic>
        <p:nvPicPr>
          <p:cNvPr id="19" name="Picture 18" descr="ilderesultat for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44" y="3781129"/>
            <a:ext cx="904065" cy="8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lderesultat for rop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19" y="3363853"/>
            <a:ext cx="791159" cy="5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pic>
        <p:nvPicPr>
          <p:cNvPr id="23" name="9e2070e4-e115-41d9-a268-e6bb0f766c5d" descr="cid:A7D382B0-636A-4E81-905D-CBE09645F1C8"/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39687" b="22288"/>
          <a:stretch/>
        </p:blipFill>
        <p:spPr bwMode="auto">
          <a:xfrm rot="161867">
            <a:off x="6004465" y="2509771"/>
            <a:ext cx="1511931" cy="94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ilderesultat for rad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7" y="3009011"/>
            <a:ext cx="509367" cy="5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r="5858" b="10290"/>
          <a:stretch/>
        </p:blipFill>
        <p:spPr>
          <a:xfrm rot="5400000">
            <a:off x="7118495" y="2642194"/>
            <a:ext cx="4784650" cy="271130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4316819" y="4922875"/>
            <a:ext cx="3317358" cy="2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u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85" y="1222745"/>
            <a:ext cx="1562986" cy="15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profile</a:t>
            </a:r>
            <a:endParaRPr lang="nb-NO" sz="31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24022" y="1772462"/>
            <a:ext cx="685268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dirty="0"/>
              <a:t>Format: html/</a:t>
            </a:r>
            <a:r>
              <a:rPr lang="nb-NO" sz="2000" dirty="0" err="1"/>
              <a:t>css</a:t>
            </a:r>
            <a:r>
              <a:rPr lang="nb-NO" sz="2000" dirty="0"/>
              <a:t>. Parameters </a:t>
            </a:r>
            <a:r>
              <a:rPr lang="nb-NO" sz="2000" dirty="0" err="1"/>
              <a:t>controllable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css</a:t>
            </a:r>
            <a:r>
              <a:rPr lang="nb-NO" sz="2000" dirty="0"/>
              <a:t> by </a:t>
            </a:r>
            <a:r>
              <a:rPr lang="nb-NO" sz="2000" dirty="0" err="1"/>
              <a:t>changing</a:t>
            </a:r>
            <a:r>
              <a:rPr lang="nb-NO" sz="2000" dirty="0"/>
              <a:t> 10 variables from 0-100%)</a:t>
            </a:r>
          </a:p>
          <a:p>
            <a:pPr marL="0" indent="0">
              <a:buNone/>
            </a:pPr>
            <a:r>
              <a:rPr lang="en-GB" sz="2000" dirty="0" smtClean="0"/>
              <a:t>You </a:t>
            </a:r>
            <a:r>
              <a:rPr lang="en-GB" sz="2000" dirty="0" smtClean="0"/>
              <a:t>can take our test by answering 120 questions and receive </a:t>
            </a:r>
            <a:r>
              <a:rPr lang="en-GB" sz="2000" dirty="0" smtClean="0"/>
              <a:t>your profile articulating: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Four different workstyles (WIND). You can have more than 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Energy/vitality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Intellectual </a:t>
            </a:r>
            <a:r>
              <a:rPr lang="en-GB" sz="2000" dirty="0" smtClean="0"/>
              <a:t>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Social </a:t>
            </a:r>
            <a:r>
              <a:rPr lang="en-GB" sz="2000" dirty="0" err="1" smtClean="0"/>
              <a:t>adaptillity</a:t>
            </a:r>
            <a:endParaRPr lang="en-GB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1600" dirty="0" smtClean="0"/>
              <a:t>Listen to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dirty="0"/>
              <a:t>Listen </a:t>
            </a:r>
            <a:r>
              <a:rPr lang="en-GB" sz="1600" dirty="0" smtClean="0"/>
              <a:t> to self / </a:t>
            </a:r>
            <a:r>
              <a:rPr lang="en-GB" sz="1600" dirty="0" err="1" smtClean="0"/>
              <a:t>selfcontroll</a:t>
            </a:r>
            <a:endParaRPr lang="en-GB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1600" dirty="0"/>
              <a:t>Send:</a:t>
            </a:r>
            <a:r>
              <a:rPr lang="en-GB" sz="1600" dirty="0"/>
              <a:t> </a:t>
            </a:r>
            <a:r>
              <a:rPr lang="en-GB" sz="1600" dirty="0"/>
              <a:t>Persuasiveness</a:t>
            </a:r>
            <a:endParaRPr lang="en-GB" sz="1600" dirty="0"/>
          </a:p>
          <a:p>
            <a:pPr marL="914400" lvl="1" indent="-457200">
              <a:buFont typeface="+mj-lt"/>
              <a:buAutoNum type="arabicPeriod"/>
            </a:pPr>
            <a:r>
              <a:rPr lang="en-GB" sz="1600" dirty="0"/>
              <a:t>Send: Natural authority</a:t>
            </a:r>
          </a:p>
          <a:p>
            <a:pPr marL="0" indent="0">
              <a:buNone/>
            </a:pPr>
            <a:r>
              <a:rPr lang="en-GB" sz="2000" dirty="0" smtClean="0"/>
              <a:t>The results should be identified by name, name of company and the results coded in letter according to the 10 possible scores mentioned above.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Brief, Wicklund-Hansen International</a:t>
            </a:r>
            <a:endParaRPr lang="nb-NO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r="5858" b="10290"/>
          <a:stretch/>
        </p:blipFill>
        <p:spPr>
          <a:xfrm rot="5400000">
            <a:off x="7118495" y="2642194"/>
            <a:ext cx="4784650" cy="27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972</Words>
  <Application>Microsoft Macintosh PowerPoint</Application>
  <PresentationFormat>Widescreen</PresentationFormat>
  <Paragraphs>93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Brief</vt:lpstr>
      <vt:lpstr>Brief</vt:lpstr>
      <vt:lpstr>The story</vt:lpstr>
      <vt:lpstr>Personality test</vt:lpstr>
      <vt:lpstr>Social Integration</vt:lpstr>
      <vt:lpstr>Tone of voice</vt:lpstr>
      <vt:lpstr>We ask for webdesign (wix) and the following 7 elements:</vt:lpstr>
      <vt:lpstr>About the profile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Kvam Kristoffersen</dc:creator>
  <cp:lastModifiedBy>Lars Kvam Kristoffersen</cp:lastModifiedBy>
  <cp:revision>218</cp:revision>
  <dcterms:created xsi:type="dcterms:W3CDTF">2017-11-20T15:01:07Z</dcterms:created>
  <dcterms:modified xsi:type="dcterms:W3CDTF">2017-11-28T10:01:00Z</dcterms:modified>
</cp:coreProperties>
</file>