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2F528F"/>
    <a:srgbClr val="3A4A6A"/>
    <a:srgbClr val="FF2060"/>
    <a:srgbClr val="005696"/>
    <a:srgbClr val="0062AC"/>
    <a:srgbClr val="008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5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90F52-AD10-46CD-B6BE-12E7D4C4F559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A1D81-EC22-4B2A-905F-5315E5EF80C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936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A1D81-EC22-4B2A-905F-5315E5EF80C5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3279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F3FFF5-6329-48A6-B9E9-2DDC2FD63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A13CF5-2480-43B7-A2F2-08D55392D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2D033B-7692-41DE-8EFB-11DD76E3F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BF0809E-9CAE-4785-8B4E-C9220BBBA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37D360-4D1C-4A8C-AD7A-87F3BF475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75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F0ADA-E674-48BD-90E2-1379FD98E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DFF08F9-3D7E-4132-B829-D2493BB97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365E5E0-3C9A-48DA-BEC0-F11800BF0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18B0D3-B733-412A-81CB-298DD90D0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748B66-DF71-4673-A4D6-A5EB44B1B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253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7C79123-3530-40B5-B684-1EB46D638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4C057D-8A1B-49F7-B5E9-1B51D6FBA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6F1A8E-94A1-4D40-9043-E19D16472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9FDD05-2517-4314-994C-824E8CD78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E2B203A-C38F-4D6C-811D-ACF8FF07E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39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9C0F70-FF58-44E7-B195-8188C12BE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F2A5E0-4247-4EEA-AB89-6DBBB1A4E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738985-6010-4AD6-BC32-FF6C4853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B939FB7-863B-48B0-8251-405F5887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90922C-EAC9-4CBD-99C3-2C7533A5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6971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687A0E-BB0A-40B8-B773-B4E62E793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BAA5C9-E0DA-4E9F-8341-86E0B55C3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AAC2E3C-09B5-4904-8797-B15D0C9C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72E5C9-3BD4-4CD1-864B-9764D6ACB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EE592B-1ABD-4D34-B8DC-5C92554F7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0145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A91980-D0DA-4001-9564-D207D0395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17DA06-A300-419D-94BA-58DACF057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390E25-C122-4430-AA8A-1E0E6769CE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FA3E441-FB2C-429F-B121-E8E5C7B4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FF0C721-4F0D-4F24-B1F5-58EE307A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E35DA8B-F502-4071-A596-6751A9EF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0718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013096-270C-4DE1-87F5-CDCF3DD19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4575D5D-6705-4EE8-9814-AF8CB8554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936636E-7544-4108-8099-24AD7A7E0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6E81F35-E52D-47B6-8E2F-09BF55167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1280A9A-C883-4A2B-A808-C99FA41BFE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4C0E5B4-4DBE-4A67-B32D-BDFF0B90E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4D10A86-B0FB-4FFD-8077-404755D5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5EC76D8-0EAB-4419-AF52-6B9AAF105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0273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FB0AFF-9BBC-4550-8052-46DC14A3A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3ABFF8C-A57E-47A7-BD1D-BE2416B72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585F2ED-2DB0-49DC-9744-730C3E5D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4F5CFA-1050-44D4-B02E-5C3EAFE5E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8954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B501E8B-F82C-4962-A713-5EF14120A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3014E92-FA44-4BE0-AA53-ACC6B26F0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A569ED-5CF6-4493-858D-46B42D153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63449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A4C9AB-DC86-48D4-BBEE-A8192E6B3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85BA1E3-D246-4B46-BCB2-33B2D7C49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587AFFD-9251-4D0B-B8CA-5B4D0E6BA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27EC415-774B-440B-97C2-CB7F831BF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2D51F8-8214-4F4C-8A9B-CB3B2212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AFF9E9-0AD5-438F-8881-58FC93D5E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14389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A8C5E7-4531-4ACB-B25C-B34AEAAC9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26BDCA7-1B52-454E-935B-AF2D2D5BF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91E150-AA34-4EAD-A5BE-7FE131F4BF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AA235C-FA92-4F87-880B-BB3A7E09E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A50C57-2383-4ACE-98C1-9CA001E4B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A3EE4F-FE2D-4E5E-96AF-231D7A2DD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543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97D5D10-FE79-4FBB-ABF2-14AF8EDF0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345C78-1FE2-4A1E-A814-61D889C83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8247E0-9ADE-475A-A84F-3D7B202FA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74DE0-2401-4F96-8DF1-3F6BEE095A8C}" type="datetimeFigureOut">
              <a:rPr lang="de-CH" smtClean="0"/>
              <a:t>16.11.2017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30AD6CB-0914-49AF-A385-FE579CF7E4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49F464-A7AD-4DDA-B629-BA7480EDD3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D8FA1-06D9-4537-9C6B-8C8DBDA995E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739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25A1CD79-A122-4E80-B685-DD29E2286A7F}"/>
              </a:ext>
            </a:extLst>
          </p:cNvPr>
          <p:cNvGrpSpPr/>
          <p:nvPr/>
        </p:nvGrpSpPr>
        <p:grpSpPr>
          <a:xfrm>
            <a:off x="75952" y="682204"/>
            <a:ext cx="11757981" cy="2871818"/>
            <a:chOff x="75952" y="682204"/>
            <a:chExt cx="11757981" cy="2871818"/>
          </a:xfrm>
        </p:grpSpPr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B478FF44-9903-48BC-982F-EA78B999C0BC}"/>
                </a:ext>
              </a:extLst>
            </p:cNvPr>
            <p:cNvSpPr/>
            <p:nvPr/>
          </p:nvSpPr>
          <p:spPr>
            <a:xfrm>
              <a:off x="2138018" y="1009855"/>
              <a:ext cx="4743449" cy="556479"/>
            </a:xfrm>
            <a:custGeom>
              <a:avLst/>
              <a:gdLst>
                <a:gd name="connsiteX0" fmla="*/ 0 w 4476750"/>
                <a:gd name="connsiteY0" fmla="*/ 262979 h 520095"/>
                <a:gd name="connsiteX1" fmla="*/ 1079500 w 4476750"/>
                <a:gd name="connsiteY1" fmla="*/ 459829 h 520095"/>
                <a:gd name="connsiteX2" fmla="*/ 2184400 w 4476750"/>
                <a:gd name="connsiteY2" fmla="*/ 516979 h 520095"/>
                <a:gd name="connsiteX3" fmla="*/ 3206750 w 4476750"/>
                <a:gd name="connsiteY3" fmla="*/ 383629 h 520095"/>
                <a:gd name="connsiteX4" fmla="*/ 3962400 w 4476750"/>
                <a:gd name="connsiteY4" fmla="*/ 34379 h 520095"/>
                <a:gd name="connsiteX5" fmla="*/ 4267200 w 4476750"/>
                <a:gd name="connsiteY5" fmla="*/ 66129 h 520095"/>
                <a:gd name="connsiteX6" fmla="*/ 4476750 w 4476750"/>
                <a:gd name="connsiteY6" fmla="*/ 504279 h 52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76750" h="520095">
                  <a:moveTo>
                    <a:pt x="0" y="262979"/>
                  </a:moveTo>
                  <a:cubicBezTo>
                    <a:pt x="357716" y="340237"/>
                    <a:pt x="715433" y="417496"/>
                    <a:pt x="1079500" y="459829"/>
                  </a:cubicBezTo>
                  <a:cubicBezTo>
                    <a:pt x="1443567" y="502162"/>
                    <a:pt x="1829858" y="529679"/>
                    <a:pt x="2184400" y="516979"/>
                  </a:cubicBezTo>
                  <a:cubicBezTo>
                    <a:pt x="2538942" y="504279"/>
                    <a:pt x="2910417" y="464062"/>
                    <a:pt x="3206750" y="383629"/>
                  </a:cubicBezTo>
                  <a:cubicBezTo>
                    <a:pt x="3503083" y="303196"/>
                    <a:pt x="3785658" y="87296"/>
                    <a:pt x="3962400" y="34379"/>
                  </a:cubicBezTo>
                  <a:cubicBezTo>
                    <a:pt x="4139142" y="-18538"/>
                    <a:pt x="4181475" y="-12188"/>
                    <a:pt x="4267200" y="66129"/>
                  </a:cubicBezTo>
                  <a:cubicBezTo>
                    <a:pt x="4352925" y="144446"/>
                    <a:pt x="4414837" y="324362"/>
                    <a:pt x="4476750" y="504279"/>
                  </a:cubicBez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FC5B368F-7FD6-4F42-863F-C41FA8B8FAEF}"/>
                </a:ext>
              </a:extLst>
            </p:cNvPr>
            <p:cNvSpPr txBox="1"/>
            <p:nvPr/>
          </p:nvSpPr>
          <p:spPr>
            <a:xfrm>
              <a:off x="75952" y="682204"/>
              <a:ext cx="11757981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18000" dirty="0" err="1">
                  <a:solidFill>
                    <a:srgbClr val="002060"/>
                  </a:solidFill>
                  <a:latin typeface="Enter Sansman" panose="020B0600050302020204" pitchFamily="34" charset="0"/>
                </a:rPr>
                <a:t>Tricoma</a:t>
              </a:r>
              <a:r>
                <a:rPr lang="de-CH" sz="2000" dirty="0" err="1">
                  <a:solidFill>
                    <a:srgbClr val="002060"/>
                  </a:solidFill>
                  <a:latin typeface="Enter Sansman" panose="020B0600050302020204" pitchFamily="34" charset="0"/>
                </a:rPr>
                <a:t>Gmbh</a:t>
              </a:r>
              <a:endParaRPr lang="de-CH" sz="2000" dirty="0">
                <a:solidFill>
                  <a:srgbClr val="002060"/>
                </a:solidFill>
                <a:latin typeface="Enter Sansman" panose="020B0600050302020204" pitchFamily="34" charset="0"/>
              </a:endParaRPr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2059AD52-7178-48EE-8439-D44048C8B098}"/>
                </a:ext>
              </a:extLst>
            </p:cNvPr>
            <p:cNvSpPr/>
            <p:nvPr/>
          </p:nvSpPr>
          <p:spPr>
            <a:xfrm>
              <a:off x="2159000" y="2997543"/>
              <a:ext cx="4743449" cy="556479"/>
            </a:xfrm>
            <a:custGeom>
              <a:avLst/>
              <a:gdLst>
                <a:gd name="connsiteX0" fmla="*/ 0 w 4476750"/>
                <a:gd name="connsiteY0" fmla="*/ 262979 h 520095"/>
                <a:gd name="connsiteX1" fmla="*/ 1079500 w 4476750"/>
                <a:gd name="connsiteY1" fmla="*/ 459829 h 520095"/>
                <a:gd name="connsiteX2" fmla="*/ 2184400 w 4476750"/>
                <a:gd name="connsiteY2" fmla="*/ 516979 h 520095"/>
                <a:gd name="connsiteX3" fmla="*/ 3206750 w 4476750"/>
                <a:gd name="connsiteY3" fmla="*/ 383629 h 520095"/>
                <a:gd name="connsiteX4" fmla="*/ 3962400 w 4476750"/>
                <a:gd name="connsiteY4" fmla="*/ 34379 h 520095"/>
                <a:gd name="connsiteX5" fmla="*/ 4267200 w 4476750"/>
                <a:gd name="connsiteY5" fmla="*/ 66129 h 520095"/>
                <a:gd name="connsiteX6" fmla="*/ 4476750 w 4476750"/>
                <a:gd name="connsiteY6" fmla="*/ 504279 h 52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76750" h="520095">
                  <a:moveTo>
                    <a:pt x="0" y="262979"/>
                  </a:moveTo>
                  <a:cubicBezTo>
                    <a:pt x="357716" y="340237"/>
                    <a:pt x="715433" y="417496"/>
                    <a:pt x="1079500" y="459829"/>
                  </a:cubicBezTo>
                  <a:cubicBezTo>
                    <a:pt x="1443567" y="502162"/>
                    <a:pt x="1829858" y="529679"/>
                    <a:pt x="2184400" y="516979"/>
                  </a:cubicBezTo>
                  <a:cubicBezTo>
                    <a:pt x="2538942" y="504279"/>
                    <a:pt x="2910417" y="464062"/>
                    <a:pt x="3206750" y="383629"/>
                  </a:cubicBezTo>
                  <a:cubicBezTo>
                    <a:pt x="3503083" y="303196"/>
                    <a:pt x="3785658" y="87296"/>
                    <a:pt x="3962400" y="34379"/>
                  </a:cubicBezTo>
                  <a:cubicBezTo>
                    <a:pt x="4139142" y="-18538"/>
                    <a:pt x="4181475" y="-12188"/>
                    <a:pt x="4267200" y="66129"/>
                  </a:cubicBezTo>
                  <a:cubicBezTo>
                    <a:pt x="4352925" y="144446"/>
                    <a:pt x="4414837" y="324362"/>
                    <a:pt x="4476750" y="504279"/>
                  </a:cubicBez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2E56CFEC-0E18-472F-8478-F114593B3B78}"/>
                </a:ext>
              </a:extLst>
            </p:cNvPr>
            <p:cNvSpPr txBox="1"/>
            <p:nvPr/>
          </p:nvSpPr>
          <p:spPr>
            <a:xfrm>
              <a:off x="223298" y="2898195"/>
              <a:ext cx="113354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CH" sz="3600" spc="450" dirty="0" err="1">
                  <a:solidFill>
                    <a:srgbClr val="002060"/>
                  </a:solidFill>
                  <a:latin typeface="Enter Sansman" panose="020B0600050302020204" pitchFamily="34" charset="0"/>
                </a:rPr>
                <a:t>Electrical</a:t>
              </a:r>
              <a:r>
                <a:rPr lang="de-CH" sz="3600" spc="450" dirty="0">
                  <a:solidFill>
                    <a:srgbClr val="002060"/>
                  </a:solidFill>
                  <a:latin typeface="Enter Sansman" panose="020B0600050302020204" pitchFamily="34" charset="0"/>
                </a:rPr>
                <a:t> Automation Engineering</a:t>
              </a:r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97269D3A-D7F9-4BF0-BEE1-ECE0B6D0009C}"/>
                </a:ext>
              </a:extLst>
            </p:cNvPr>
            <p:cNvSpPr/>
            <p:nvPr/>
          </p:nvSpPr>
          <p:spPr>
            <a:xfrm>
              <a:off x="704851" y="1788716"/>
              <a:ext cx="9734550" cy="1050279"/>
            </a:xfrm>
            <a:custGeom>
              <a:avLst/>
              <a:gdLst>
                <a:gd name="connsiteX0" fmla="*/ 0 w 4476750"/>
                <a:gd name="connsiteY0" fmla="*/ 262979 h 520095"/>
                <a:gd name="connsiteX1" fmla="*/ 1079500 w 4476750"/>
                <a:gd name="connsiteY1" fmla="*/ 459829 h 520095"/>
                <a:gd name="connsiteX2" fmla="*/ 2184400 w 4476750"/>
                <a:gd name="connsiteY2" fmla="*/ 516979 h 520095"/>
                <a:gd name="connsiteX3" fmla="*/ 3206750 w 4476750"/>
                <a:gd name="connsiteY3" fmla="*/ 383629 h 520095"/>
                <a:gd name="connsiteX4" fmla="*/ 3962400 w 4476750"/>
                <a:gd name="connsiteY4" fmla="*/ 34379 h 520095"/>
                <a:gd name="connsiteX5" fmla="*/ 4267200 w 4476750"/>
                <a:gd name="connsiteY5" fmla="*/ 66129 h 520095"/>
                <a:gd name="connsiteX6" fmla="*/ 4476750 w 4476750"/>
                <a:gd name="connsiteY6" fmla="*/ 504279 h 52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76750" h="520095">
                  <a:moveTo>
                    <a:pt x="0" y="262979"/>
                  </a:moveTo>
                  <a:cubicBezTo>
                    <a:pt x="357716" y="340237"/>
                    <a:pt x="715433" y="417496"/>
                    <a:pt x="1079500" y="459829"/>
                  </a:cubicBezTo>
                  <a:cubicBezTo>
                    <a:pt x="1443567" y="502162"/>
                    <a:pt x="1829858" y="529679"/>
                    <a:pt x="2184400" y="516979"/>
                  </a:cubicBezTo>
                  <a:cubicBezTo>
                    <a:pt x="2538942" y="504279"/>
                    <a:pt x="2910417" y="464062"/>
                    <a:pt x="3206750" y="383629"/>
                  </a:cubicBezTo>
                  <a:cubicBezTo>
                    <a:pt x="3503083" y="303196"/>
                    <a:pt x="3785658" y="87296"/>
                    <a:pt x="3962400" y="34379"/>
                  </a:cubicBezTo>
                  <a:cubicBezTo>
                    <a:pt x="4139142" y="-18538"/>
                    <a:pt x="4181475" y="-12188"/>
                    <a:pt x="4267200" y="66129"/>
                  </a:cubicBezTo>
                  <a:cubicBezTo>
                    <a:pt x="4352925" y="144446"/>
                    <a:pt x="4414837" y="324362"/>
                    <a:pt x="4476750" y="504279"/>
                  </a:cubicBezTo>
                </a:path>
              </a:pathLst>
            </a:custGeom>
            <a:noFill/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3C34057D-0393-4768-A650-B95B183B997E}"/>
              </a:ext>
            </a:extLst>
          </p:cNvPr>
          <p:cNvGrpSpPr/>
          <p:nvPr/>
        </p:nvGrpSpPr>
        <p:grpSpPr>
          <a:xfrm>
            <a:off x="3666000" y="4779000"/>
            <a:ext cx="2880000" cy="1605925"/>
            <a:chOff x="701752" y="1758948"/>
            <a:chExt cx="1379853" cy="773906"/>
          </a:xfrm>
        </p:grpSpPr>
        <p:sp>
          <p:nvSpPr>
            <p:cNvPr id="17" name="Parallelogramm 16">
              <a:extLst>
                <a:ext uri="{FF2B5EF4-FFF2-40B4-BE49-F238E27FC236}">
                  <a16:creationId xmlns:a16="http://schemas.microsoft.com/office/drawing/2014/main" id="{B2FF0992-8A43-4128-85C9-2D54705E4DF1}"/>
                </a:ext>
              </a:extLst>
            </p:cNvPr>
            <p:cNvSpPr/>
            <p:nvPr/>
          </p:nvSpPr>
          <p:spPr>
            <a:xfrm>
              <a:off x="997025" y="1758948"/>
              <a:ext cx="1084580" cy="773906"/>
            </a:xfrm>
            <a:prstGeom prst="parallelogram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dirty="0"/>
            </a:p>
          </p:txBody>
        </p:sp>
        <p:sp>
          <p:nvSpPr>
            <p:cNvPr id="19" name="Freihandform: Form 18">
              <a:extLst>
                <a:ext uri="{FF2B5EF4-FFF2-40B4-BE49-F238E27FC236}">
                  <a16:creationId xmlns:a16="http://schemas.microsoft.com/office/drawing/2014/main" id="{930F2FA6-6E4C-404A-9346-EE5018E4EE9C}"/>
                </a:ext>
              </a:extLst>
            </p:cNvPr>
            <p:cNvSpPr/>
            <p:nvPr/>
          </p:nvSpPr>
          <p:spPr>
            <a:xfrm>
              <a:off x="701752" y="2191790"/>
              <a:ext cx="1273174" cy="228185"/>
            </a:xfrm>
            <a:custGeom>
              <a:avLst/>
              <a:gdLst>
                <a:gd name="connsiteX0" fmla="*/ 0 w 4476750"/>
                <a:gd name="connsiteY0" fmla="*/ 262979 h 520095"/>
                <a:gd name="connsiteX1" fmla="*/ 1079500 w 4476750"/>
                <a:gd name="connsiteY1" fmla="*/ 459829 h 520095"/>
                <a:gd name="connsiteX2" fmla="*/ 2184400 w 4476750"/>
                <a:gd name="connsiteY2" fmla="*/ 516979 h 520095"/>
                <a:gd name="connsiteX3" fmla="*/ 3206750 w 4476750"/>
                <a:gd name="connsiteY3" fmla="*/ 383629 h 520095"/>
                <a:gd name="connsiteX4" fmla="*/ 3962400 w 4476750"/>
                <a:gd name="connsiteY4" fmla="*/ 34379 h 520095"/>
                <a:gd name="connsiteX5" fmla="*/ 4267200 w 4476750"/>
                <a:gd name="connsiteY5" fmla="*/ 66129 h 520095"/>
                <a:gd name="connsiteX6" fmla="*/ 4476750 w 4476750"/>
                <a:gd name="connsiteY6" fmla="*/ 504279 h 520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76750" h="520095">
                  <a:moveTo>
                    <a:pt x="0" y="262979"/>
                  </a:moveTo>
                  <a:cubicBezTo>
                    <a:pt x="357716" y="340237"/>
                    <a:pt x="715433" y="417496"/>
                    <a:pt x="1079500" y="459829"/>
                  </a:cubicBezTo>
                  <a:cubicBezTo>
                    <a:pt x="1443567" y="502162"/>
                    <a:pt x="1829858" y="529679"/>
                    <a:pt x="2184400" y="516979"/>
                  </a:cubicBezTo>
                  <a:cubicBezTo>
                    <a:pt x="2538942" y="504279"/>
                    <a:pt x="2910417" y="464062"/>
                    <a:pt x="3206750" y="383629"/>
                  </a:cubicBezTo>
                  <a:cubicBezTo>
                    <a:pt x="3503083" y="303196"/>
                    <a:pt x="3785658" y="87296"/>
                    <a:pt x="3962400" y="34379"/>
                  </a:cubicBezTo>
                  <a:cubicBezTo>
                    <a:pt x="4139142" y="-18538"/>
                    <a:pt x="4181475" y="-12188"/>
                    <a:pt x="4267200" y="66129"/>
                  </a:cubicBezTo>
                  <a:cubicBezTo>
                    <a:pt x="4352925" y="144446"/>
                    <a:pt x="4414837" y="324362"/>
                    <a:pt x="4476750" y="504279"/>
                  </a:cubicBezTo>
                </a:path>
              </a:pathLst>
            </a:cu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</p:spTree>
    <p:extLst>
      <p:ext uri="{BB962C8B-B14F-4D97-AF65-F5344CB8AC3E}">
        <p14:creationId xmlns:p14="http://schemas.microsoft.com/office/powerpoint/2010/main" val="121609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Breitbild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Enter Sansman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Adrian Steiner</dc:creator>
  <cp:lastModifiedBy>Adrian Steiner</cp:lastModifiedBy>
  <cp:revision>23</cp:revision>
  <dcterms:created xsi:type="dcterms:W3CDTF">2017-10-05T17:25:46Z</dcterms:created>
  <dcterms:modified xsi:type="dcterms:W3CDTF">2017-11-16T20:27:25Z</dcterms:modified>
</cp:coreProperties>
</file>