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3E3DB6-5FA4-40EB-AC3E-737AF00495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E8D0704-8E3D-4411-9EF0-4456D08BF4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969196-BB4C-4E03-ADCD-6D7BE5CC7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F630-E8B9-4811-87AD-4F7C6CA1024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2AFD89-7D6D-4A06-B601-625744301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261FE2-A21E-4BF8-9576-A8AA2DCFC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6BBDC-90E5-4204-910F-8F4F8455DB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73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F8A10-3288-4A7E-BD8D-E12DFF36E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5805261-D255-4C53-BAF5-20E8BD233C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118B302-D1C9-4ED5-9671-789000F36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F630-E8B9-4811-87AD-4F7C6CA1024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7A375E-11F6-4E76-820F-1016D956F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CD811E-14EE-4ADF-BF55-C862B5F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6BBDC-90E5-4204-910F-8F4F8455DB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048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A961B8E-BD11-4D97-BD33-1250AEB8D0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1A674A5-6E69-4D0C-9ECF-498730DDE5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AF1E3D0-47E9-446B-BA49-2B4B6D9C6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F630-E8B9-4811-87AD-4F7C6CA1024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09BA240-2D5B-4253-A6D5-4B7576706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D12B13-D668-42CB-81AC-8ED044E06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6BBDC-90E5-4204-910F-8F4F8455DB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65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9D6AB6-5E42-49A5-95E0-BEFA46835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A6252A-BD73-4BAB-9ABE-AB500522E1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C194639-EF08-4E9B-833E-BD3528AFB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F630-E8B9-4811-87AD-4F7C6CA1024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561C3C1-8B0F-46BA-8009-C3FAA90E4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1268A0F-17EE-42CC-8E15-7532A8DC2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6BBDC-90E5-4204-910F-8F4F8455DB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72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35EE8C-3B5D-49F2-B255-312058260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1F35F94-A859-4749-811E-DDBBBA793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58A458-6AC1-439A-8864-4A2E95DC5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F630-E8B9-4811-87AD-4F7C6CA1024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1287DBB-9302-458B-8225-A6408BAC0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CE25A85-DE2C-4B2A-BB91-DEC94A4D4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6BBDC-90E5-4204-910F-8F4F8455DB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96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5D366D-B0BA-45F9-A984-E79D95D61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AF493D-9841-484F-A848-B8C2B8BF34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102BD4D-2802-468D-BE31-358BDCAB17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C70F1B3-2F4E-4F16-99F4-94BA8EBFC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F630-E8B9-4811-87AD-4F7C6CA1024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BA9590C-8459-4249-8496-0FB240D22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891658C-AE6F-48BF-9D05-57D4C1B2C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6BBDC-90E5-4204-910F-8F4F8455DB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575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D09170-9A31-4D7E-828A-711B1BAA5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D24101D-73F2-4FEB-AABE-D983141D2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3943523-0259-4231-B8A5-5049F347ED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2E0E63E-5D81-4DBA-92A4-7D44EDC552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D597085-B0CC-4F57-97BF-6BA2856AA6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3FF7670-AA89-4D0F-8FB3-F3BF75C78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F630-E8B9-4811-87AD-4F7C6CA1024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B99D6DB-EEC3-4073-B559-03B2A2862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328838F-50F1-4A89-8750-742F851FE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6BBDC-90E5-4204-910F-8F4F8455DB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505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94084D-FF66-408B-AD9E-820495C49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93CAB96-8891-4850-97C3-CBA8FF805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F630-E8B9-4811-87AD-4F7C6CA1024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B8B4AD0-3EED-4179-99B5-D6169B6FA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EE37450-51BF-4748-A100-7C11A17DC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6BBDC-90E5-4204-910F-8F4F8455DB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598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2D5B9C3-ECEB-4525-A4E3-B8F4A2C01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F630-E8B9-4811-87AD-4F7C6CA1024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AAC47CD-700C-4E9B-89F8-BBD5EAF9C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BDFEE15-144B-43DE-ADED-B33E6D309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6BBDC-90E5-4204-910F-8F4F8455DB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46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AFC832-260A-4A96-AB7D-C10311D39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13854-BC86-437D-896B-709ECA3E8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05FEBD5-BB53-4E46-BBE9-C442DCC2BA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D32EE59-A4C5-4280-88A4-F1566C3E4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F630-E8B9-4811-87AD-4F7C6CA1024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2E7B0C8-F292-4797-A283-C35BBFE8E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E6F6760-7377-411D-BBDA-EBAE3A0D8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6BBDC-90E5-4204-910F-8F4F8455DB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570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10EC2D-D948-4CD2-A3DF-E2E02E335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33EBC60-B7D8-4109-9EF2-E52B04E15F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FCDA05E-7F46-4523-8CC3-7E56A08C0A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D055093-CB12-4535-B940-E07B2FF7B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F630-E8B9-4811-87AD-4F7C6CA1024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0F5D81F-3944-4D09-830C-242F3CCFB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A5128A4-F7B5-4DDD-9CC0-ACC2EEE96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6BBDC-90E5-4204-910F-8F4F8455DB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11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EC7C22D-B067-4E45-BC7F-787C0E5E6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320E6FD-B055-4874-9E03-C9308CD1EB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F413E09-5EB1-4EE5-805D-80D365B0B9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DF630-E8B9-4811-87AD-4F7C6CA1024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C81F272-F462-4DE3-9C02-FF5FB49567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5FC21AD-1C5E-4A29-867E-26093E6693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6BBDC-90E5-4204-910F-8F4F8455DB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282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8C298AE4-22F6-4348-A868-579AF03A56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3582" y="514282"/>
            <a:ext cx="9144000" cy="718170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Final choice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1ECCD94-DF56-4C9A-A70A-82FFC7F01F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978" y="2205148"/>
            <a:ext cx="4162043" cy="1886393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0EC0D557-DDDD-4FA7-A751-31771F3B9298}"/>
              </a:ext>
            </a:extLst>
          </p:cNvPr>
          <p:cNvSpPr txBox="1"/>
          <p:nvPr/>
        </p:nvSpPr>
        <p:spPr>
          <a:xfrm>
            <a:off x="4014978" y="4726744"/>
            <a:ext cx="55286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Please take into account</a:t>
            </a:r>
            <a:br>
              <a:rPr lang="en-US" dirty="0"/>
            </a:b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Font and spacing that we chose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 slightly reduced the size of the “O”, please adjust the logos accordingly – thanks!</a:t>
            </a:r>
          </a:p>
        </p:txBody>
      </p:sp>
    </p:spTree>
    <p:extLst>
      <p:ext uri="{BB962C8B-B14F-4D97-AF65-F5344CB8AC3E}">
        <p14:creationId xmlns:p14="http://schemas.microsoft.com/office/powerpoint/2010/main" val="2891518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8C298AE4-22F6-4348-A868-579AF03A56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3582" y="514282"/>
            <a:ext cx="9144000" cy="718170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Final choice for BW type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C0D557-DDDD-4FA7-A751-31771F3B9298}"/>
              </a:ext>
            </a:extLst>
          </p:cNvPr>
          <p:cNvSpPr txBox="1"/>
          <p:nvPr/>
        </p:nvSpPr>
        <p:spPr>
          <a:xfrm>
            <a:off x="3958706" y="4346916"/>
            <a:ext cx="55286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dirty="0"/>
            </a:b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Please use the same font as from previous slide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009B6375-3838-49C1-B5AB-8413E003FE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8788" y="2448072"/>
            <a:ext cx="4555495" cy="1961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72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Breitbild</PresentationFormat>
  <Paragraphs>7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Eric Anderegg</dc:creator>
  <cp:lastModifiedBy>Eric Anderegg</cp:lastModifiedBy>
  <cp:revision>3</cp:revision>
  <dcterms:created xsi:type="dcterms:W3CDTF">2017-12-05T10:11:46Z</dcterms:created>
  <dcterms:modified xsi:type="dcterms:W3CDTF">2017-12-05T10:18:22Z</dcterms:modified>
</cp:coreProperties>
</file>