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4" r:id="rId3"/>
    <p:sldId id="259" r:id="rId4"/>
    <p:sldId id="257" r:id="rId5"/>
    <p:sldId id="256" r:id="rId6"/>
    <p:sldId id="267" r:id="rId7"/>
    <p:sldId id="260" r:id="rId8"/>
    <p:sldId id="266" r:id="rId9"/>
    <p:sldId id="268" r:id="rId10"/>
    <p:sldId id="261" r:id="rId11"/>
    <p:sldId id="263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7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6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7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6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5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1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48E5-B6B4-9D47-9BDD-5233196C19AB}" type="datetimeFigureOut">
              <a:rPr lang="en-US" smtClean="0"/>
              <a:t>21/04/18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9E24-C10B-5C49-B9FE-539011D2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Franz_Joseph_I_of_Austri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6674"/>
            <a:ext cx="8229600" cy="1143000"/>
          </a:xfrm>
        </p:spPr>
        <p:txBody>
          <a:bodyPr/>
          <a:lstStyle/>
          <a:p>
            <a:r>
              <a:rPr lang="en-US" dirty="0" smtClean="0"/>
              <a:t>BRIEF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9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6674"/>
            <a:ext cx="8229600" cy="1143000"/>
          </a:xfrm>
        </p:spPr>
        <p:txBody>
          <a:bodyPr/>
          <a:lstStyle/>
          <a:p>
            <a:r>
              <a:rPr lang="en-US" dirty="0" smtClean="0"/>
              <a:t>Practicalities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3" y="0"/>
            <a:ext cx="3745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46" y="1679168"/>
            <a:ext cx="4065268" cy="4997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7515" y="154895"/>
            <a:ext cx="353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0.5L NRW Bottle</a:t>
            </a:r>
          </a:p>
          <a:p>
            <a:endParaRPr lang="en-US" dirty="0"/>
          </a:p>
          <a:p>
            <a:r>
              <a:rPr lang="en-US" dirty="0" smtClean="0"/>
              <a:t>Front and </a:t>
            </a:r>
            <a:r>
              <a:rPr lang="en-US" dirty="0" err="1" smtClean="0"/>
              <a:t>necklabel</a:t>
            </a:r>
            <a:r>
              <a:rPr lang="en-US" dirty="0" smtClean="0"/>
              <a:t> shapes exactly as below </a:t>
            </a:r>
            <a:r>
              <a:rPr lang="mr-IN" dirty="0" smtClean="0"/>
              <a:t>–</a:t>
            </a:r>
            <a:r>
              <a:rPr lang="en-US" dirty="0" smtClean="0"/>
              <a:t> see attached 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0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596" y="0"/>
            <a:ext cx="55790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7515" y="1037800"/>
            <a:ext cx="35313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1L Bottle</a:t>
            </a:r>
          </a:p>
          <a:p>
            <a:endParaRPr lang="en-US" dirty="0"/>
          </a:p>
          <a:p>
            <a:r>
              <a:rPr lang="en-US" dirty="0" smtClean="0"/>
              <a:t>Just one front label.</a:t>
            </a:r>
          </a:p>
          <a:p>
            <a:endParaRPr lang="en-US" dirty="0"/>
          </a:p>
          <a:p>
            <a:r>
              <a:rPr lang="en-US" dirty="0" smtClean="0"/>
              <a:t>Label shapes and dimensions can vary. </a:t>
            </a:r>
          </a:p>
          <a:p>
            <a:endParaRPr lang="en-US" dirty="0"/>
          </a:p>
          <a:p>
            <a:r>
              <a:rPr lang="en-US" dirty="0" smtClean="0"/>
              <a:t>The glass height is 25cm and the diameter is 10.5cm.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0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885" y="239194"/>
            <a:ext cx="8989115" cy="6370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We want your help for a really exquisite project. </a:t>
            </a:r>
          </a:p>
          <a:p>
            <a:r>
              <a:rPr lang="en-US" sz="1200" dirty="0"/>
              <a:t>We are to launch a traditional </a:t>
            </a:r>
            <a:r>
              <a:rPr lang="en-US" sz="1200" dirty="0" err="1"/>
              <a:t>weissbier</a:t>
            </a:r>
            <a:r>
              <a:rPr lang="en-US" sz="1200" dirty="0"/>
              <a:t> with very noble </a:t>
            </a:r>
            <a:r>
              <a:rPr lang="en-US" sz="1200" dirty="0" err="1"/>
              <a:t>Mitteleuropa</a:t>
            </a:r>
            <a:r>
              <a:rPr lang="en-US" sz="1200" dirty="0"/>
              <a:t> pedigree.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Name: JFK</a:t>
            </a:r>
          </a:p>
          <a:p>
            <a:r>
              <a:rPr lang="en-US" sz="1200" dirty="0"/>
              <a:t>	...from Joseph Franz Kaiser, the last Austro-Hungarian emperor.</a:t>
            </a:r>
          </a:p>
          <a:p>
            <a:r>
              <a:rPr lang="en-US" sz="1200" dirty="0"/>
              <a:t>	</a:t>
            </a:r>
            <a:r>
              <a:rPr lang="en-US" sz="1200" u="sng" dirty="0">
                <a:hlinkClick r:id="rId2"/>
              </a:rPr>
              <a:t>https://en.wikipedia.org/wiki/Franz_Joseph_I_of_Austria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We want to play on the letters JFK (with their dual meaning) and the iconic figure of the emperor.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Illustration skills are absolutely critical. </a:t>
            </a:r>
          </a:p>
          <a:p>
            <a:r>
              <a:rPr lang="en-US" sz="1200" dirty="0"/>
              <a:t>We want this to look like 1900-1914 avant-garde. See </a:t>
            </a:r>
            <a:r>
              <a:rPr lang="en-US" sz="1200" dirty="0" err="1" smtClean="0"/>
              <a:t>furtherreferences</a:t>
            </a:r>
            <a:r>
              <a:rPr lang="en-US" sz="1200" dirty="0" smtClean="0"/>
              <a:t> </a:t>
            </a:r>
            <a:r>
              <a:rPr lang="en-US" sz="1200" dirty="0"/>
              <a:t>for the emperor figure and some look &amp; feel references for the </a:t>
            </a:r>
            <a:r>
              <a:rPr lang="en-US" sz="1200" dirty="0" err="1"/>
              <a:t>epoque</a:t>
            </a:r>
            <a:r>
              <a:rPr lang="en-US" sz="1200" dirty="0"/>
              <a:t>.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This beer is a traditional </a:t>
            </a:r>
            <a:r>
              <a:rPr lang="en-US" sz="1200" dirty="0" err="1"/>
              <a:t>Weissbier</a:t>
            </a:r>
            <a:r>
              <a:rPr lang="en-US" sz="1200" dirty="0"/>
              <a:t> born in </a:t>
            </a:r>
            <a:r>
              <a:rPr lang="en-US" sz="1200" dirty="0" err="1"/>
              <a:t>Schönbrunn</a:t>
            </a:r>
            <a:r>
              <a:rPr lang="en-US" sz="1200" dirty="0"/>
              <a:t>, in a craft Bavarian brewery that dates from 1853.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Practicalities: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It will be packed in traditional NRW 0.5L bottles </a:t>
            </a:r>
            <a:r>
              <a:rPr lang="en-US" sz="1200" dirty="0" smtClean="0"/>
              <a:t>and </a:t>
            </a:r>
            <a:r>
              <a:rPr lang="en-US" sz="1200" dirty="0"/>
              <a:t>in even more traditional 1L </a:t>
            </a:r>
            <a:r>
              <a:rPr lang="en-US" sz="1200" dirty="0" err="1"/>
              <a:t>swingtop</a:t>
            </a:r>
            <a:r>
              <a:rPr lang="en-US" sz="1200" dirty="0"/>
              <a:t> bottles.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The labels will be printed on craft paper. For inks, we could use max 1 special Gold folio, the rest should be normal stuff.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We need Front labels and Neck labels. The </a:t>
            </a:r>
            <a:r>
              <a:rPr lang="en-US" sz="1200" dirty="0" err="1"/>
              <a:t>backlabels</a:t>
            </a:r>
            <a:r>
              <a:rPr lang="en-US" sz="1200" dirty="0"/>
              <a:t> - we'll take care of them. </a:t>
            </a:r>
          </a:p>
          <a:p>
            <a:r>
              <a:rPr lang="en-US" sz="1200" dirty="0"/>
              <a:t>The NRW 0.5L label shape is the classical both body and top.</a:t>
            </a:r>
          </a:p>
          <a:p>
            <a:r>
              <a:rPr lang="en-US" sz="1200" dirty="0"/>
              <a:t>For the 1L we are flexible to use also a die cut if it's better suited. See attached for dimensions.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Info on the labels in the order of importance:</a:t>
            </a:r>
          </a:p>
          <a:p>
            <a:r>
              <a:rPr lang="en-US" sz="1200" dirty="0"/>
              <a:t> </a:t>
            </a:r>
          </a:p>
          <a:p>
            <a:r>
              <a:rPr lang="en-US" sz="1200" b="1" dirty="0"/>
              <a:t>JFK</a:t>
            </a:r>
            <a:endParaRPr lang="en-US" sz="1200" dirty="0"/>
          </a:p>
          <a:p>
            <a:r>
              <a:rPr lang="en-US" sz="1200" dirty="0"/>
              <a:t>Joseph Franz Kaiser</a:t>
            </a:r>
          </a:p>
          <a:p>
            <a:r>
              <a:rPr lang="en-US" sz="1200" dirty="0"/>
              <a:t>Craft </a:t>
            </a:r>
            <a:r>
              <a:rPr lang="en-US" sz="1200" dirty="0" err="1"/>
              <a:t>Weissbier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Schönbrunn</a:t>
            </a:r>
            <a:r>
              <a:rPr lang="en-US" sz="1200" dirty="0"/>
              <a:t>, 1853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Born in </a:t>
            </a:r>
            <a:r>
              <a:rPr lang="en-US" sz="1200" dirty="0" err="1"/>
              <a:t>Schönbrunn</a:t>
            </a:r>
            <a:r>
              <a:rPr lang="en-US" sz="1200" dirty="0"/>
              <a:t>, Bavaria, in a craft brewery that was established in1853.</a:t>
            </a:r>
          </a:p>
          <a:p>
            <a:r>
              <a:rPr lang="en-US" sz="1200" dirty="0"/>
              <a:t>Alc. 5.1%, OE 12.6°, EBU 15</a:t>
            </a:r>
          </a:p>
        </p:txBody>
      </p:sp>
    </p:spTree>
    <p:extLst>
      <p:ext uri="{BB962C8B-B14F-4D97-AF65-F5344CB8AC3E}">
        <p14:creationId xmlns:p14="http://schemas.microsoft.com/office/powerpoint/2010/main" val="4012576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6674"/>
            <a:ext cx="8229600" cy="1143000"/>
          </a:xfrm>
        </p:spPr>
        <p:txBody>
          <a:bodyPr/>
          <a:lstStyle/>
          <a:p>
            <a:r>
              <a:rPr lang="en-US" dirty="0" smtClean="0"/>
              <a:t>JFK </a:t>
            </a:r>
            <a:r>
              <a:rPr lang="mr-IN" dirty="0" smtClean="0"/>
              <a:t>–</a:t>
            </a:r>
            <a:r>
              <a:rPr lang="en-US" dirty="0" smtClean="0"/>
              <a:t> the Emperor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7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nz-joseph-i-of-austria-vincent-monozl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1080" cy="6858000"/>
          </a:xfrm>
          <a:prstGeom prst="rect">
            <a:avLst/>
          </a:prstGeom>
        </p:spPr>
      </p:pic>
      <p:pic>
        <p:nvPicPr>
          <p:cNvPr id="5" name="Picture 4" descr="8d844ba86f763184ee187c78a0b8713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11" y="0"/>
            <a:ext cx="4586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206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62" y="0"/>
            <a:ext cx="4920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3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6674"/>
            <a:ext cx="8229600" cy="1143000"/>
          </a:xfrm>
        </p:spPr>
        <p:txBody>
          <a:bodyPr/>
          <a:lstStyle/>
          <a:p>
            <a:r>
              <a:rPr lang="en-US" dirty="0" smtClean="0"/>
              <a:t>Style 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1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7" y="201378"/>
            <a:ext cx="4424367" cy="663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953" y="201378"/>
            <a:ext cx="4268630" cy="64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0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63656" cy="5498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16" y="418218"/>
            <a:ext cx="4313080" cy="6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0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70</Words>
  <Application>Microsoft Macintosh PowerPoint</Application>
  <PresentationFormat>On-screen Show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BRIEF</vt:lpstr>
      <vt:lpstr>PowerPoint Presentation</vt:lpstr>
      <vt:lpstr>JFK – the Emperor</vt:lpstr>
      <vt:lpstr>PowerPoint Presentation</vt:lpstr>
      <vt:lpstr>PowerPoint Presentation</vt:lpstr>
      <vt:lpstr>PowerPoint Presentation</vt:lpstr>
      <vt:lpstr>Style references</vt:lpstr>
      <vt:lpstr>PowerPoint Presentation</vt:lpstr>
      <vt:lpstr>PowerPoint Presentation</vt:lpstr>
      <vt:lpstr>Practicalities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JFK – the Emperor</dc:title>
  <dc:creator>Alina</dc:creator>
  <cp:lastModifiedBy>Alina</cp:lastModifiedBy>
  <cp:revision>7</cp:revision>
  <dcterms:created xsi:type="dcterms:W3CDTF">2018-04-21T18:18:28Z</dcterms:created>
  <dcterms:modified xsi:type="dcterms:W3CDTF">2018-04-21T19:38:23Z</dcterms:modified>
</cp:coreProperties>
</file>