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0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12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2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73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64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2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0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46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E3405-D7F8-4CA8-9ACB-417E2A773C0E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52AC5-7E63-4A17-8627-EBF142B3F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1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superskinorganic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22605" y="2066884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DIRECTIONS</a:t>
            </a:r>
            <a:r>
              <a:rPr lang="en-US" sz="1200" dirty="0" smtClean="0"/>
              <a:t>: Apply three to four drops twice</a:t>
            </a:r>
          </a:p>
          <a:p>
            <a:r>
              <a:rPr lang="en-US" sz="1200" dirty="0" smtClean="0"/>
              <a:t>daily to face and neck. Follow with daily moisturizer.</a:t>
            </a:r>
          </a:p>
          <a:p>
            <a:r>
              <a:rPr lang="en-US" sz="1200" dirty="0" smtClean="0"/>
              <a:t>Avoid contact with eyes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46236" y="2946484"/>
            <a:ext cx="425463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b="1" dirty="0" smtClean="0"/>
              <a:t>INGREDIENTS: </a:t>
            </a:r>
            <a:r>
              <a:rPr lang="en-US" sz="1200" dirty="0" smtClean="0"/>
              <a:t>Water (Aqua), </a:t>
            </a:r>
            <a:r>
              <a:rPr lang="en-US" sz="1200" dirty="0" err="1" smtClean="0"/>
              <a:t>Ethylhexyl</a:t>
            </a:r>
            <a:r>
              <a:rPr lang="en-US" sz="1200" dirty="0" smtClean="0"/>
              <a:t> Palmitate,</a:t>
            </a:r>
          </a:p>
          <a:p>
            <a:pPr algn="just"/>
            <a:r>
              <a:rPr lang="en-US" sz="1200" dirty="0" smtClean="0"/>
              <a:t>Glycerin, Stearic Acid </a:t>
            </a:r>
            <a:r>
              <a:rPr lang="en-US" sz="1200" dirty="0" err="1" smtClean="0"/>
              <a:t>Isodecyl</a:t>
            </a:r>
            <a:r>
              <a:rPr lang="en-US" sz="1200" dirty="0" smtClean="0"/>
              <a:t> </a:t>
            </a:r>
            <a:r>
              <a:rPr lang="en-US" sz="1200" dirty="0" err="1" smtClean="0"/>
              <a:t>Neopentanoate</a:t>
            </a:r>
            <a:r>
              <a:rPr lang="en-US" sz="1200" dirty="0" smtClean="0"/>
              <a:t>,</a:t>
            </a:r>
          </a:p>
          <a:p>
            <a:pPr algn="just"/>
            <a:r>
              <a:rPr lang="en-US" sz="1200" dirty="0" smtClean="0"/>
              <a:t>DEA-</a:t>
            </a:r>
            <a:r>
              <a:rPr lang="en-US" sz="1200" dirty="0" err="1" smtClean="0"/>
              <a:t>Cetyl</a:t>
            </a:r>
            <a:r>
              <a:rPr lang="en-US" sz="1200" dirty="0" smtClean="0"/>
              <a:t> Phosphate, </a:t>
            </a:r>
            <a:r>
              <a:rPr lang="en-US" sz="1200" dirty="0" err="1" smtClean="0"/>
              <a:t>Isostearyl</a:t>
            </a:r>
            <a:r>
              <a:rPr lang="en-US" sz="1200" dirty="0" smtClean="0"/>
              <a:t> </a:t>
            </a:r>
            <a:r>
              <a:rPr lang="en-US" sz="1200" dirty="0" err="1" smtClean="0"/>
              <a:t>Stearoyl</a:t>
            </a:r>
            <a:r>
              <a:rPr lang="en-US" sz="1200" dirty="0" smtClean="0"/>
              <a:t> Stearate,</a:t>
            </a:r>
          </a:p>
          <a:p>
            <a:pPr algn="just"/>
            <a:r>
              <a:rPr lang="en-US" sz="1200" dirty="0" smtClean="0"/>
              <a:t>Ethyl Ascorbic Acid, Ascorbic Acid, </a:t>
            </a:r>
            <a:r>
              <a:rPr lang="en-US" sz="1200" dirty="0" err="1" smtClean="0"/>
              <a:t>Simmondsia</a:t>
            </a:r>
            <a:endParaRPr lang="en-US" sz="1200" dirty="0" smtClean="0"/>
          </a:p>
          <a:p>
            <a:pPr algn="just"/>
            <a:r>
              <a:rPr lang="en-US" sz="1200" dirty="0" err="1" smtClean="0"/>
              <a:t>Chinensis</a:t>
            </a:r>
            <a:r>
              <a:rPr lang="en-US" sz="1200" dirty="0" smtClean="0"/>
              <a:t> (Jojoba) Seed Oil, Aloe </a:t>
            </a:r>
            <a:r>
              <a:rPr lang="en-US" sz="1200" dirty="0" err="1" smtClean="0"/>
              <a:t>Barbadensis</a:t>
            </a:r>
            <a:r>
              <a:rPr lang="en-US" sz="1200" dirty="0" smtClean="0"/>
              <a:t> Leaf</a:t>
            </a:r>
          </a:p>
          <a:p>
            <a:pPr algn="just"/>
            <a:r>
              <a:rPr lang="en-US" sz="1200" dirty="0" smtClean="0"/>
              <a:t>Juice, </a:t>
            </a:r>
            <a:r>
              <a:rPr lang="en-US" sz="1200" dirty="0" err="1" smtClean="0"/>
              <a:t>Alchemilla</a:t>
            </a:r>
            <a:r>
              <a:rPr lang="en-US" sz="1200" dirty="0" smtClean="0"/>
              <a:t> Vulgaris Extract, </a:t>
            </a:r>
            <a:r>
              <a:rPr lang="en-US" sz="1200" dirty="0" err="1" smtClean="0"/>
              <a:t>Vitis</a:t>
            </a:r>
            <a:r>
              <a:rPr lang="en-US" sz="1200" dirty="0" smtClean="0"/>
              <a:t> </a:t>
            </a:r>
            <a:r>
              <a:rPr lang="en-US" sz="1200" dirty="0" err="1" smtClean="0"/>
              <a:t>Vinifera</a:t>
            </a:r>
            <a:endParaRPr lang="en-US" sz="1200" dirty="0" smtClean="0"/>
          </a:p>
          <a:p>
            <a:pPr algn="just"/>
            <a:r>
              <a:rPr lang="en-US" sz="1200" dirty="0" smtClean="0"/>
              <a:t>(Grape) Seed Extract, Saccharomyces Lysate Extract,</a:t>
            </a:r>
          </a:p>
          <a:p>
            <a:pPr algn="just"/>
            <a:r>
              <a:rPr lang="en-US" sz="1200" dirty="0" err="1" smtClean="0"/>
              <a:t>Phytic</a:t>
            </a:r>
            <a:r>
              <a:rPr lang="en-US" sz="1200" dirty="0" smtClean="0"/>
              <a:t> Acid, Sodium </a:t>
            </a:r>
            <a:r>
              <a:rPr lang="en-US" sz="1200" dirty="0" err="1" smtClean="0"/>
              <a:t>Hyaluronate</a:t>
            </a:r>
            <a:r>
              <a:rPr lang="en-US" sz="1200" dirty="0" smtClean="0"/>
              <a:t>, Superoxide</a:t>
            </a:r>
          </a:p>
          <a:p>
            <a:pPr algn="just"/>
            <a:r>
              <a:rPr lang="en-US" sz="1200" dirty="0" smtClean="0"/>
              <a:t>Dismutase, RNA, Sodium DNA, Serine, Salicylic Acid</a:t>
            </a:r>
          </a:p>
          <a:p>
            <a:pPr algn="just"/>
            <a:r>
              <a:rPr lang="en-US" sz="1200" dirty="0" err="1" smtClean="0"/>
              <a:t>Squalane</a:t>
            </a:r>
            <a:r>
              <a:rPr lang="en-US" sz="1200" dirty="0" smtClean="0"/>
              <a:t>, </a:t>
            </a:r>
            <a:r>
              <a:rPr lang="en-US" sz="1200" dirty="0" err="1" smtClean="0"/>
              <a:t>Dimethicone</a:t>
            </a:r>
            <a:r>
              <a:rPr lang="en-US" sz="1200" dirty="0" smtClean="0"/>
              <a:t>, </a:t>
            </a:r>
            <a:r>
              <a:rPr lang="en-US" sz="1200" dirty="0" err="1" smtClean="0"/>
              <a:t>Cetyl</a:t>
            </a:r>
            <a:r>
              <a:rPr lang="en-US" sz="1200" dirty="0" smtClean="0"/>
              <a:t> Alcohol, Citrus Grandis</a:t>
            </a:r>
          </a:p>
          <a:p>
            <a:pPr algn="just"/>
            <a:r>
              <a:rPr lang="en-US" sz="1200" dirty="0" smtClean="0"/>
              <a:t>(Grapefruit) Peel Oil, Disodium EDTA, Butylene Glycol,</a:t>
            </a:r>
          </a:p>
          <a:p>
            <a:pPr algn="just"/>
            <a:r>
              <a:rPr lang="en-US" sz="1200" dirty="0" err="1" smtClean="0"/>
              <a:t>Carbomer</a:t>
            </a:r>
            <a:r>
              <a:rPr lang="en-US" sz="1200" dirty="0" smtClean="0"/>
              <a:t>, Sodium </a:t>
            </a:r>
            <a:r>
              <a:rPr lang="en-US" sz="1200" dirty="0" err="1" smtClean="0"/>
              <a:t>Metabisulfite</a:t>
            </a:r>
            <a:r>
              <a:rPr lang="en-US" sz="1200" dirty="0" smtClean="0"/>
              <a:t>, Sodium Citrate,</a:t>
            </a:r>
          </a:p>
          <a:p>
            <a:pPr algn="just"/>
            <a:r>
              <a:rPr lang="en-US" sz="1200" dirty="0" smtClean="0"/>
              <a:t>Citric Acid, </a:t>
            </a:r>
            <a:r>
              <a:rPr lang="en-US" sz="1200" dirty="0" err="1" smtClean="0"/>
              <a:t>Triethanolamine</a:t>
            </a:r>
            <a:r>
              <a:rPr lang="en-US" sz="1200" dirty="0" smtClean="0"/>
              <a:t>, </a:t>
            </a:r>
            <a:r>
              <a:rPr lang="en-US" sz="1200" dirty="0" err="1" smtClean="0"/>
              <a:t>Methylparaben</a:t>
            </a:r>
            <a:r>
              <a:rPr lang="en-US" sz="1200" dirty="0" smtClean="0"/>
              <a:t>,</a:t>
            </a:r>
          </a:p>
          <a:p>
            <a:pPr algn="just"/>
            <a:r>
              <a:rPr lang="en-US" sz="1200" dirty="0" err="1" smtClean="0"/>
              <a:t>Propylparaben</a:t>
            </a:r>
            <a:r>
              <a:rPr lang="en-US" sz="1200" dirty="0" smtClean="0"/>
              <a:t>, </a:t>
            </a:r>
            <a:r>
              <a:rPr lang="en-US" sz="1200" dirty="0" err="1" smtClean="0"/>
              <a:t>Imidazolidinyl</a:t>
            </a:r>
            <a:r>
              <a:rPr lang="en-US" sz="1200" dirty="0" smtClean="0"/>
              <a:t> Urea</a:t>
            </a:r>
          </a:p>
          <a:p>
            <a:pPr algn="r"/>
            <a:r>
              <a:rPr lang="en-US" dirty="0" smtClean="0"/>
              <a:t>S-38501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142995" y="951347"/>
            <a:ext cx="473369" cy="277763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25442" y="1776428"/>
            <a:ext cx="332638" cy="18060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07889" y="2457287"/>
            <a:ext cx="211098" cy="12558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03" y="2795117"/>
            <a:ext cx="2135345" cy="99343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98857" y="4099289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itamin     Serum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79846" y="3688138"/>
            <a:ext cx="10205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cs typeface="Calibri Light" panose="020F0302020204030204" pitchFamily="34" charset="0"/>
              </a:rPr>
              <a:t>C</a:t>
            </a:r>
            <a:endParaRPr lang="en-US" sz="5400" dirty="0">
              <a:cs typeface="Calibri Light" panose="020F03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661" y="4598564"/>
            <a:ext cx="19736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 Hyaluronic Acid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9862" y="5113147"/>
            <a:ext cx="2338466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REJUVENATE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7254" y="5787198"/>
            <a:ext cx="1493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 </a:t>
            </a:r>
            <a:r>
              <a:rPr lang="en-US" dirty="0" err="1" smtClean="0"/>
              <a:t>fl</a:t>
            </a:r>
            <a:r>
              <a:rPr lang="en-US" dirty="0" smtClean="0"/>
              <a:t> Oz / 30 ml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545" y="3952824"/>
            <a:ext cx="1008520" cy="146693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322605" y="1036239"/>
            <a:ext cx="2347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Made in the </a:t>
            </a:r>
            <a:r>
              <a:rPr lang="en-US" sz="1200" dirty="0" smtClean="0"/>
              <a:t>USA. Distributed by:</a:t>
            </a:r>
            <a:endParaRPr lang="en-US" sz="1200" dirty="0" smtClean="0"/>
          </a:p>
          <a:p>
            <a:r>
              <a:rPr lang="en-US" sz="1200" dirty="0" smtClean="0"/>
              <a:t>Super Skin </a:t>
            </a:r>
            <a:r>
              <a:rPr lang="en-US" sz="1200" dirty="0" smtClean="0"/>
              <a:t>Organics. Spokane</a:t>
            </a:r>
            <a:r>
              <a:rPr lang="en-US" sz="1200" dirty="0" smtClean="0"/>
              <a:t>, WA.</a:t>
            </a:r>
          </a:p>
          <a:p>
            <a:r>
              <a:rPr lang="en-US" sz="1200" dirty="0" smtClean="0">
                <a:hlinkClick r:id="rId4"/>
              </a:rPr>
              <a:t>www.superskinorganics.com</a:t>
            </a:r>
            <a:endParaRPr lang="en-US" sz="1200" dirty="0" smtClean="0"/>
          </a:p>
          <a:p>
            <a:r>
              <a:rPr lang="en-US" sz="1200" dirty="0" smtClean="0"/>
              <a:t>info@superskinorganics.com</a:t>
            </a:r>
            <a:endParaRPr lang="en-US" sz="1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3428448" y="1329134"/>
            <a:ext cx="2966556" cy="157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33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173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Amazon Corporate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Filizola, Aroldo</dc:creator>
  <cp:lastModifiedBy>Filizola, Aroldo</cp:lastModifiedBy>
  <cp:revision>9</cp:revision>
  <dcterms:created xsi:type="dcterms:W3CDTF">2017-11-16T05:21:27Z</dcterms:created>
  <dcterms:modified xsi:type="dcterms:W3CDTF">2017-11-19T17:18:35Z</dcterms:modified>
</cp:coreProperties>
</file>